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4187" y="260062"/>
            <a:ext cx="390525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67806"/>
            <a:ext cx="10058400" cy="22467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6603" y="335292"/>
            <a:ext cx="643255" cy="230504"/>
          </a:xfrm>
          <a:custGeom>
            <a:avLst/>
            <a:gdLst/>
            <a:ahLst/>
            <a:cxnLst/>
            <a:rect l="l" t="t" r="r" b="b"/>
            <a:pathLst>
              <a:path w="643255" h="230504">
                <a:moveTo>
                  <a:pt x="332232" y="0"/>
                </a:moveTo>
                <a:lnTo>
                  <a:pt x="219456" y="0"/>
                </a:lnTo>
                <a:lnTo>
                  <a:pt x="216408" y="9144"/>
                </a:lnTo>
                <a:lnTo>
                  <a:pt x="211836" y="16764"/>
                </a:lnTo>
                <a:lnTo>
                  <a:pt x="204216" y="28956"/>
                </a:lnTo>
                <a:lnTo>
                  <a:pt x="166116" y="86868"/>
                </a:lnTo>
                <a:lnTo>
                  <a:pt x="164592" y="86868"/>
                </a:lnTo>
                <a:lnTo>
                  <a:pt x="120396" y="16764"/>
                </a:lnTo>
                <a:lnTo>
                  <a:pt x="115836" y="9144"/>
                </a:lnTo>
                <a:lnTo>
                  <a:pt x="112776" y="0"/>
                </a:lnTo>
                <a:lnTo>
                  <a:pt x="0" y="0"/>
                </a:lnTo>
                <a:lnTo>
                  <a:pt x="1524" y="1524"/>
                </a:lnTo>
                <a:lnTo>
                  <a:pt x="7620" y="4572"/>
                </a:lnTo>
                <a:lnTo>
                  <a:pt x="28956" y="25908"/>
                </a:lnTo>
                <a:lnTo>
                  <a:pt x="117360" y="137160"/>
                </a:lnTo>
                <a:lnTo>
                  <a:pt x="117360" y="210312"/>
                </a:lnTo>
                <a:lnTo>
                  <a:pt x="115836" y="214871"/>
                </a:lnTo>
                <a:lnTo>
                  <a:pt x="114312" y="224028"/>
                </a:lnTo>
                <a:lnTo>
                  <a:pt x="111252" y="228600"/>
                </a:lnTo>
                <a:lnTo>
                  <a:pt x="109728" y="230124"/>
                </a:lnTo>
                <a:lnTo>
                  <a:pt x="220980" y="230124"/>
                </a:lnTo>
                <a:lnTo>
                  <a:pt x="220980" y="228600"/>
                </a:lnTo>
                <a:lnTo>
                  <a:pt x="217932" y="224028"/>
                </a:lnTo>
                <a:lnTo>
                  <a:pt x="213360" y="210312"/>
                </a:lnTo>
                <a:lnTo>
                  <a:pt x="213360" y="137160"/>
                </a:lnTo>
                <a:lnTo>
                  <a:pt x="303276" y="24384"/>
                </a:lnTo>
                <a:lnTo>
                  <a:pt x="323088" y="4572"/>
                </a:lnTo>
                <a:lnTo>
                  <a:pt x="332232" y="0"/>
                </a:lnTo>
                <a:close/>
              </a:path>
              <a:path w="643255" h="230504">
                <a:moveTo>
                  <a:pt x="643140" y="65532"/>
                </a:moveTo>
                <a:lnTo>
                  <a:pt x="640092" y="50292"/>
                </a:lnTo>
                <a:lnTo>
                  <a:pt x="637654" y="44196"/>
                </a:lnTo>
                <a:lnTo>
                  <a:pt x="637044" y="42672"/>
                </a:lnTo>
                <a:lnTo>
                  <a:pt x="632472" y="36576"/>
                </a:lnTo>
                <a:lnTo>
                  <a:pt x="629424" y="30480"/>
                </a:lnTo>
                <a:lnTo>
                  <a:pt x="618756" y="19812"/>
                </a:lnTo>
                <a:lnTo>
                  <a:pt x="612660" y="15240"/>
                </a:lnTo>
                <a:lnTo>
                  <a:pt x="605040" y="12192"/>
                </a:lnTo>
                <a:lnTo>
                  <a:pt x="597420" y="7620"/>
                </a:lnTo>
                <a:lnTo>
                  <a:pt x="589800" y="4572"/>
                </a:lnTo>
                <a:lnTo>
                  <a:pt x="582180" y="3048"/>
                </a:lnTo>
                <a:lnTo>
                  <a:pt x="573036" y="1524"/>
                </a:lnTo>
                <a:lnTo>
                  <a:pt x="563892" y="1524"/>
                </a:lnTo>
                <a:lnTo>
                  <a:pt x="554748" y="0"/>
                </a:lnTo>
                <a:lnTo>
                  <a:pt x="545592" y="0"/>
                </a:lnTo>
                <a:lnTo>
                  <a:pt x="545592" y="67056"/>
                </a:lnTo>
                <a:lnTo>
                  <a:pt x="545592" y="82296"/>
                </a:lnTo>
                <a:lnTo>
                  <a:pt x="542544" y="89916"/>
                </a:lnTo>
                <a:lnTo>
                  <a:pt x="533400" y="99060"/>
                </a:lnTo>
                <a:lnTo>
                  <a:pt x="521208" y="105156"/>
                </a:lnTo>
                <a:lnTo>
                  <a:pt x="513588" y="106680"/>
                </a:lnTo>
                <a:lnTo>
                  <a:pt x="473964" y="106680"/>
                </a:lnTo>
                <a:lnTo>
                  <a:pt x="473964" y="44196"/>
                </a:lnTo>
                <a:lnTo>
                  <a:pt x="521208" y="44196"/>
                </a:lnTo>
                <a:lnTo>
                  <a:pt x="533400" y="50292"/>
                </a:lnTo>
                <a:lnTo>
                  <a:pt x="539496" y="54864"/>
                </a:lnTo>
                <a:lnTo>
                  <a:pt x="542544" y="59436"/>
                </a:lnTo>
                <a:lnTo>
                  <a:pt x="545592" y="67056"/>
                </a:lnTo>
                <a:lnTo>
                  <a:pt x="545592" y="0"/>
                </a:lnTo>
                <a:lnTo>
                  <a:pt x="370332" y="0"/>
                </a:lnTo>
                <a:lnTo>
                  <a:pt x="370332" y="1524"/>
                </a:lnTo>
                <a:lnTo>
                  <a:pt x="373380" y="7620"/>
                </a:lnTo>
                <a:lnTo>
                  <a:pt x="374916" y="15240"/>
                </a:lnTo>
                <a:lnTo>
                  <a:pt x="376440" y="19812"/>
                </a:lnTo>
                <a:lnTo>
                  <a:pt x="376440" y="210312"/>
                </a:lnTo>
                <a:lnTo>
                  <a:pt x="374916" y="214884"/>
                </a:lnTo>
                <a:lnTo>
                  <a:pt x="374916" y="219456"/>
                </a:lnTo>
                <a:lnTo>
                  <a:pt x="373380" y="224028"/>
                </a:lnTo>
                <a:lnTo>
                  <a:pt x="370332" y="228600"/>
                </a:lnTo>
                <a:lnTo>
                  <a:pt x="370332" y="230124"/>
                </a:lnTo>
                <a:lnTo>
                  <a:pt x="480060" y="230124"/>
                </a:lnTo>
                <a:lnTo>
                  <a:pt x="480060" y="228600"/>
                </a:lnTo>
                <a:lnTo>
                  <a:pt x="477012" y="224028"/>
                </a:lnTo>
                <a:lnTo>
                  <a:pt x="475488" y="214884"/>
                </a:lnTo>
                <a:lnTo>
                  <a:pt x="473964" y="210312"/>
                </a:lnTo>
                <a:lnTo>
                  <a:pt x="473964" y="147828"/>
                </a:lnTo>
                <a:lnTo>
                  <a:pt x="573036" y="147828"/>
                </a:lnTo>
                <a:lnTo>
                  <a:pt x="582180" y="144780"/>
                </a:lnTo>
                <a:lnTo>
                  <a:pt x="589800" y="143256"/>
                </a:lnTo>
                <a:lnTo>
                  <a:pt x="597420" y="140208"/>
                </a:lnTo>
                <a:lnTo>
                  <a:pt x="605040" y="138684"/>
                </a:lnTo>
                <a:lnTo>
                  <a:pt x="623328" y="124968"/>
                </a:lnTo>
                <a:lnTo>
                  <a:pt x="637044" y="106680"/>
                </a:lnTo>
                <a:lnTo>
                  <a:pt x="640092" y="99060"/>
                </a:lnTo>
                <a:lnTo>
                  <a:pt x="643140" y="83820"/>
                </a:lnTo>
                <a:lnTo>
                  <a:pt x="643140" y="65532"/>
                </a:lnTo>
                <a:close/>
              </a:path>
            </a:pathLst>
          </a:custGeom>
          <a:solidFill>
            <a:srgbClr val="006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3940" y="335279"/>
            <a:ext cx="240792" cy="2301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02663" y="237744"/>
            <a:ext cx="1905" cy="396240"/>
          </a:xfrm>
          <a:custGeom>
            <a:avLst/>
            <a:gdLst/>
            <a:ahLst/>
            <a:cxnLst/>
            <a:rect l="l" t="t" r="r" b="b"/>
            <a:pathLst>
              <a:path w="1905" h="396240">
                <a:moveTo>
                  <a:pt x="1524" y="0"/>
                </a:moveTo>
                <a:lnTo>
                  <a:pt x="0" y="396239"/>
                </a:lnTo>
              </a:path>
            </a:pathLst>
          </a:custGeom>
          <a:ln w="1066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4187" y="260062"/>
            <a:ext cx="390525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0123" y="1593199"/>
            <a:ext cx="6545580" cy="1564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480587" y="7442734"/>
            <a:ext cx="142620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6F7AE13-2116-D58F-38F9-FB641F370C6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726488" y="635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31D353-5E46-4410-E8A0-8F9608EADDB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726488" y="75565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victoria.weisburd@ypf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0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42" Type="http://schemas.openxmlformats.org/officeDocument/2006/relationships/image" Target="../media/image9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89.png"/><Relationship Id="rId2" Type="http://schemas.openxmlformats.org/officeDocument/2006/relationships/image" Target="../media/image53.jp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41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43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856" y="1117091"/>
            <a:ext cx="8549640" cy="1186180"/>
          </a:xfrm>
          <a:prstGeom prst="rect">
            <a:avLst/>
          </a:prstGeom>
          <a:ln w="21336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92810" marR="884555" indent="107950">
              <a:lnSpc>
                <a:spcPct val="100600"/>
              </a:lnSpc>
              <a:spcBef>
                <a:spcPts val="290"/>
              </a:spcBef>
            </a:pPr>
            <a:r>
              <a:rPr sz="3500" b="1" dirty="0">
                <a:latin typeface="Arial"/>
                <a:cs typeface="Arial"/>
              </a:rPr>
              <a:t>Unidad</a:t>
            </a:r>
            <a:r>
              <a:rPr sz="3500" b="1" spc="-20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temática:</a:t>
            </a:r>
            <a:r>
              <a:rPr sz="3500" b="1" spc="-45" dirty="0">
                <a:latin typeface="Arial"/>
                <a:cs typeface="Arial"/>
              </a:rPr>
              <a:t> </a:t>
            </a:r>
            <a:r>
              <a:rPr sz="3500" b="1" spc="-10" dirty="0">
                <a:latin typeface="Arial"/>
                <a:cs typeface="Arial"/>
              </a:rPr>
              <a:t>Petroquímica Tema:</a:t>
            </a:r>
            <a:r>
              <a:rPr sz="3500" b="1" spc="-80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Complejo</a:t>
            </a:r>
            <a:r>
              <a:rPr sz="3500" b="1" spc="-60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PIB</a:t>
            </a:r>
            <a:r>
              <a:rPr sz="3500" b="1" spc="-35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-</a:t>
            </a:r>
            <a:r>
              <a:rPr sz="3500" b="1" spc="-65" dirty="0">
                <a:latin typeface="Arial"/>
                <a:cs typeface="Arial"/>
              </a:rPr>
              <a:t> </a:t>
            </a:r>
            <a:r>
              <a:rPr sz="3500" b="1" spc="-10" dirty="0">
                <a:latin typeface="Arial"/>
                <a:cs typeface="Arial"/>
              </a:rPr>
              <a:t>MALEICO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360" y="6655307"/>
            <a:ext cx="8867140" cy="407034"/>
          </a:xfrm>
          <a:prstGeom prst="rect">
            <a:avLst/>
          </a:prstGeom>
          <a:ln w="16763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75"/>
              </a:spcBef>
            </a:pPr>
            <a:r>
              <a:rPr sz="1950" dirty="0">
                <a:solidFill>
                  <a:srgbClr val="898989"/>
                </a:solidFill>
                <a:latin typeface="Arial"/>
                <a:cs typeface="Arial"/>
              </a:rPr>
              <a:t>Docente</a:t>
            </a:r>
            <a:r>
              <a:rPr sz="1950" spc="2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898989"/>
                </a:solidFill>
                <a:latin typeface="Arial"/>
                <a:cs typeface="Arial"/>
              </a:rPr>
              <a:t>a</a:t>
            </a:r>
            <a:r>
              <a:rPr sz="1950" spc="4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898989"/>
                </a:solidFill>
                <a:latin typeface="Arial"/>
                <a:cs typeface="Arial"/>
              </a:rPr>
              <a:t>cargo:</a:t>
            </a:r>
            <a:r>
              <a:rPr sz="1950" spc="4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898989"/>
                </a:solidFill>
                <a:latin typeface="Arial"/>
                <a:cs typeface="Arial"/>
              </a:rPr>
              <a:t>Weisburd</a:t>
            </a:r>
            <a:r>
              <a:rPr sz="1950" spc="2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898989"/>
                </a:solidFill>
                <a:latin typeface="Arial"/>
                <a:cs typeface="Arial"/>
              </a:rPr>
              <a:t>von</a:t>
            </a:r>
            <a:r>
              <a:rPr sz="1950" spc="4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898989"/>
                </a:solidFill>
                <a:latin typeface="Arial"/>
                <a:cs typeface="Arial"/>
              </a:rPr>
              <a:t>Kotsch,</a:t>
            </a:r>
            <a:r>
              <a:rPr sz="1950" spc="2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898989"/>
                </a:solidFill>
                <a:latin typeface="Arial"/>
                <a:cs typeface="Arial"/>
              </a:rPr>
              <a:t>Victoria</a:t>
            </a:r>
            <a:r>
              <a:rPr sz="1950" spc="5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898989"/>
                </a:solidFill>
                <a:latin typeface="Arial"/>
                <a:cs typeface="Arial"/>
              </a:rPr>
              <a:t>-</a:t>
            </a:r>
            <a:r>
              <a:rPr sz="1950" spc="3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898989"/>
                </a:solidFill>
                <a:latin typeface="Arial"/>
                <a:cs typeface="Arial"/>
                <a:hlinkClick r:id="rId2"/>
              </a:rPr>
              <a:t>victoria.weisburd@ypf.com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3552" y="2619756"/>
            <a:ext cx="2851403" cy="34335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0659" y="1874520"/>
            <a:ext cx="7196327" cy="12572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9463" y="3119082"/>
            <a:ext cx="38100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spc="-25" dirty="0">
                <a:solidFill>
                  <a:srgbClr val="4F80BC"/>
                </a:solidFill>
                <a:latin typeface="Calibri"/>
                <a:cs typeface="Calibri"/>
              </a:rPr>
              <a:t>LPG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6626" y="2035302"/>
            <a:ext cx="753110" cy="929005"/>
            <a:chOff x="436626" y="2035302"/>
            <a:chExt cx="753110" cy="929005"/>
          </a:xfrm>
        </p:grpSpPr>
        <p:sp>
          <p:nvSpPr>
            <p:cNvPr id="10" name="object 10"/>
            <p:cNvSpPr/>
            <p:nvPr/>
          </p:nvSpPr>
          <p:spPr>
            <a:xfrm>
              <a:off x="481584" y="2388108"/>
              <a:ext cx="680085" cy="462280"/>
            </a:xfrm>
            <a:custGeom>
              <a:avLst/>
              <a:gdLst/>
              <a:ahLst/>
              <a:cxnLst/>
              <a:rect l="l" t="t" r="r" b="b"/>
              <a:pathLst>
                <a:path w="680085" h="462280">
                  <a:moveTo>
                    <a:pt x="0" y="0"/>
                  </a:moveTo>
                  <a:lnTo>
                    <a:pt x="0" y="461772"/>
                  </a:lnTo>
                </a:path>
                <a:path w="680085" h="462280">
                  <a:moveTo>
                    <a:pt x="679703" y="0"/>
                  </a:moveTo>
                  <a:lnTo>
                    <a:pt x="679703" y="461772"/>
                  </a:lnTo>
                </a:path>
              </a:pathLst>
            </a:custGeom>
            <a:ln w="5638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2044191"/>
              <a:ext cx="688848" cy="7188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2440" y="2042160"/>
              <a:ext cx="688975" cy="721360"/>
            </a:xfrm>
            <a:custGeom>
              <a:avLst/>
              <a:gdLst/>
              <a:ahLst/>
              <a:cxnLst/>
              <a:rect l="l" t="t" r="r" b="b"/>
              <a:pathLst>
                <a:path w="688975" h="721360">
                  <a:moveTo>
                    <a:pt x="0" y="361187"/>
                  </a:moveTo>
                  <a:lnTo>
                    <a:pt x="3138" y="312142"/>
                  </a:lnTo>
                  <a:lnTo>
                    <a:pt x="12283" y="265112"/>
                  </a:lnTo>
                  <a:lnTo>
                    <a:pt x="27027" y="220527"/>
                  </a:lnTo>
                  <a:lnTo>
                    <a:pt x="46961" y="178815"/>
                  </a:lnTo>
                  <a:lnTo>
                    <a:pt x="71680" y="140406"/>
                  </a:lnTo>
                  <a:lnTo>
                    <a:pt x="100774" y="105727"/>
                  </a:lnTo>
                  <a:lnTo>
                    <a:pt x="133837" y="75207"/>
                  </a:lnTo>
                  <a:lnTo>
                    <a:pt x="170462" y="49275"/>
                  </a:lnTo>
                  <a:lnTo>
                    <a:pt x="210240" y="28360"/>
                  </a:lnTo>
                  <a:lnTo>
                    <a:pt x="252765" y="12890"/>
                  </a:lnTo>
                  <a:lnTo>
                    <a:pt x="297628" y="3294"/>
                  </a:lnTo>
                  <a:lnTo>
                    <a:pt x="344423" y="0"/>
                  </a:lnTo>
                  <a:lnTo>
                    <a:pt x="391219" y="3294"/>
                  </a:lnTo>
                  <a:lnTo>
                    <a:pt x="436082" y="12890"/>
                  </a:lnTo>
                  <a:lnTo>
                    <a:pt x="478607" y="28360"/>
                  </a:lnTo>
                  <a:lnTo>
                    <a:pt x="518385" y="49275"/>
                  </a:lnTo>
                  <a:lnTo>
                    <a:pt x="555010" y="75207"/>
                  </a:lnTo>
                  <a:lnTo>
                    <a:pt x="588073" y="105727"/>
                  </a:lnTo>
                  <a:lnTo>
                    <a:pt x="617167" y="140406"/>
                  </a:lnTo>
                  <a:lnTo>
                    <a:pt x="641886" y="178815"/>
                  </a:lnTo>
                  <a:lnTo>
                    <a:pt x="661820" y="220527"/>
                  </a:lnTo>
                  <a:lnTo>
                    <a:pt x="676564" y="265112"/>
                  </a:lnTo>
                  <a:lnTo>
                    <a:pt x="685709" y="312142"/>
                  </a:lnTo>
                  <a:lnTo>
                    <a:pt x="688847" y="361187"/>
                  </a:lnTo>
                  <a:lnTo>
                    <a:pt x="685709" y="409883"/>
                  </a:lnTo>
                  <a:lnTo>
                    <a:pt x="676564" y="456621"/>
                  </a:lnTo>
                  <a:lnTo>
                    <a:pt x="661820" y="500967"/>
                  </a:lnTo>
                  <a:lnTo>
                    <a:pt x="641886" y="542487"/>
                  </a:lnTo>
                  <a:lnTo>
                    <a:pt x="617167" y="580748"/>
                  </a:lnTo>
                  <a:lnTo>
                    <a:pt x="588073" y="615314"/>
                  </a:lnTo>
                  <a:lnTo>
                    <a:pt x="555010" y="645754"/>
                  </a:lnTo>
                  <a:lnTo>
                    <a:pt x="518385" y="671632"/>
                  </a:lnTo>
                  <a:lnTo>
                    <a:pt x="478607" y="692515"/>
                  </a:lnTo>
                  <a:lnTo>
                    <a:pt x="436082" y="707968"/>
                  </a:lnTo>
                  <a:lnTo>
                    <a:pt x="391219" y="717558"/>
                  </a:lnTo>
                  <a:lnTo>
                    <a:pt x="344423" y="720851"/>
                  </a:lnTo>
                  <a:lnTo>
                    <a:pt x="297628" y="717558"/>
                  </a:lnTo>
                  <a:lnTo>
                    <a:pt x="252765" y="707968"/>
                  </a:lnTo>
                  <a:lnTo>
                    <a:pt x="210240" y="692515"/>
                  </a:lnTo>
                  <a:lnTo>
                    <a:pt x="170462" y="671632"/>
                  </a:lnTo>
                  <a:lnTo>
                    <a:pt x="133837" y="645754"/>
                  </a:lnTo>
                  <a:lnTo>
                    <a:pt x="100774" y="615314"/>
                  </a:lnTo>
                  <a:lnTo>
                    <a:pt x="71680" y="580748"/>
                  </a:lnTo>
                  <a:lnTo>
                    <a:pt x="46961" y="542487"/>
                  </a:lnTo>
                  <a:lnTo>
                    <a:pt x="27027" y="500967"/>
                  </a:lnTo>
                  <a:lnTo>
                    <a:pt x="12283" y="456621"/>
                  </a:lnTo>
                  <a:lnTo>
                    <a:pt x="3138" y="409883"/>
                  </a:lnTo>
                  <a:lnTo>
                    <a:pt x="0" y="361187"/>
                  </a:lnTo>
                </a:path>
              </a:pathLst>
            </a:custGeom>
            <a:ln w="13716">
              <a:solidFill>
                <a:srgbClr val="ED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2668" y="2503932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h="460375">
                  <a:moveTo>
                    <a:pt x="0" y="0"/>
                  </a:moveTo>
                  <a:lnTo>
                    <a:pt x="0" y="460248"/>
                  </a:lnTo>
                </a:path>
              </a:pathLst>
            </a:custGeom>
            <a:ln w="5638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820" y="2391155"/>
              <a:ext cx="695325" cy="109855"/>
            </a:xfrm>
            <a:custGeom>
              <a:avLst/>
              <a:gdLst/>
              <a:ahLst/>
              <a:cxnLst/>
              <a:rect l="l" t="t" r="r" b="b"/>
              <a:pathLst>
                <a:path w="695325" h="109855">
                  <a:moveTo>
                    <a:pt x="0" y="0"/>
                  </a:moveTo>
                  <a:lnTo>
                    <a:pt x="19812" y="9144"/>
                  </a:lnTo>
                  <a:lnTo>
                    <a:pt x="28956" y="15240"/>
                  </a:lnTo>
                  <a:lnTo>
                    <a:pt x="41148" y="24384"/>
                  </a:lnTo>
                  <a:lnTo>
                    <a:pt x="50292" y="27432"/>
                  </a:lnTo>
                  <a:lnTo>
                    <a:pt x="60960" y="35052"/>
                  </a:lnTo>
                  <a:lnTo>
                    <a:pt x="68580" y="41148"/>
                  </a:lnTo>
                  <a:lnTo>
                    <a:pt x="82296" y="44195"/>
                  </a:lnTo>
                  <a:lnTo>
                    <a:pt x="88391" y="50292"/>
                  </a:lnTo>
                  <a:lnTo>
                    <a:pt x="100584" y="56387"/>
                  </a:lnTo>
                  <a:lnTo>
                    <a:pt x="114300" y="62484"/>
                  </a:lnTo>
                  <a:lnTo>
                    <a:pt x="120396" y="65532"/>
                  </a:lnTo>
                  <a:lnTo>
                    <a:pt x="131064" y="68580"/>
                  </a:lnTo>
                  <a:lnTo>
                    <a:pt x="143256" y="71628"/>
                  </a:lnTo>
                  <a:lnTo>
                    <a:pt x="156972" y="74676"/>
                  </a:lnTo>
                  <a:lnTo>
                    <a:pt x="163068" y="80772"/>
                  </a:lnTo>
                  <a:lnTo>
                    <a:pt x="175260" y="80772"/>
                  </a:lnTo>
                  <a:lnTo>
                    <a:pt x="188976" y="83820"/>
                  </a:lnTo>
                  <a:lnTo>
                    <a:pt x="199643" y="88391"/>
                  </a:lnTo>
                  <a:lnTo>
                    <a:pt x="207264" y="94488"/>
                  </a:lnTo>
                  <a:lnTo>
                    <a:pt x="217931" y="97536"/>
                  </a:lnTo>
                  <a:lnTo>
                    <a:pt x="231648" y="97536"/>
                  </a:lnTo>
                  <a:lnTo>
                    <a:pt x="242316" y="100584"/>
                  </a:lnTo>
                  <a:lnTo>
                    <a:pt x="254507" y="103632"/>
                  </a:lnTo>
                  <a:lnTo>
                    <a:pt x="265176" y="103632"/>
                  </a:lnTo>
                  <a:lnTo>
                    <a:pt x="277368" y="103632"/>
                  </a:lnTo>
                  <a:lnTo>
                    <a:pt x="288036" y="106679"/>
                  </a:lnTo>
                  <a:lnTo>
                    <a:pt x="300228" y="106679"/>
                  </a:lnTo>
                  <a:lnTo>
                    <a:pt x="310895" y="109728"/>
                  </a:lnTo>
                  <a:lnTo>
                    <a:pt x="321563" y="109728"/>
                  </a:lnTo>
                  <a:lnTo>
                    <a:pt x="333756" y="109728"/>
                  </a:lnTo>
                  <a:lnTo>
                    <a:pt x="348995" y="109728"/>
                  </a:lnTo>
                  <a:lnTo>
                    <a:pt x="371856" y="109728"/>
                  </a:lnTo>
                  <a:lnTo>
                    <a:pt x="384048" y="109728"/>
                  </a:lnTo>
                  <a:lnTo>
                    <a:pt x="394715" y="106679"/>
                  </a:lnTo>
                  <a:lnTo>
                    <a:pt x="405384" y="106679"/>
                  </a:lnTo>
                  <a:lnTo>
                    <a:pt x="417576" y="103632"/>
                  </a:lnTo>
                  <a:lnTo>
                    <a:pt x="428243" y="103632"/>
                  </a:lnTo>
                  <a:lnTo>
                    <a:pt x="440436" y="103632"/>
                  </a:lnTo>
                  <a:lnTo>
                    <a:pt x="451104" y="100584"/>
                  </a:lnTo>
                  <a:lnTo>
                    <a:pt x="463295" y="97536"/>
                  </a:lnTo>
                  <a:lnTo>
                    <a:pt x="477012" y="97536"/>
                  </a:lnTo>
                  <a:lnTo>
                    <a:pt x="487680" y="94488"/>
                  </a:lnTo>
                  <a:lnTo>
                    <a:pt x="495300" y="88391"/>
                  </a:lnTo>
                  <a:lnTo>
                    <a:pt x="505967" y="83820"/>
                  </a:lnTo>
                  <a:lnTo>
                    <a:pt x="519684" y="80772"/>
                  </a:lnTo>
                  <a:lnTo>
                    <a:pt x="530352" y="80772"/>
                  </a:lnTo>
                  <a:lnTo>
                    <a:pt x="542543" y="74676"/>
                  </a:lnTo>
                  <a:lnTo>
                    <a:pt x="551687" y="71628"/>
                  </a:lnTo>
                  <a:lnTo>
                    <a:pt x="562356" y="68580"/>
                  </a:lnTo>
                  <a:lnTo>
                    <a:pt x="574548" y="65532"/>
                  </a:lnTo>
                  <a:lnTo>
                    <a:pt x="580643" y="62484"/>
                  </a:lnTo>
                  <a:lnTo>
                    <a:pt x="594360" y="56387"/>
                  </a:lnTo>
                  <a:lnTo>
                    <a:pt x="605028" y="50292"/>
                  </a:lnTo>
                  <a:lnTo>
                    <a:pt x="612647" y="44195"/>
                  </a:lnTo>
                  <a:lnTo>
                    <a:pt x="626364" y="41148"/>
                  </a:lnTo>
                  <a:lnTo>
                    <a:pt x="632460" y="35052"/>
                  </a:lnTo>
                  <a:lnTo>
                    <a:pt x="644652" y="27432"/>
                  </a:lnTo>
                  <a:lnTo>
                    <a:pt x="653795" y="24384"/>
                  </a:lnTo>
                  <a:lnTo>
                    <a:pt x="662939" y="15240"/>
                  </a:lnTo>
                  <a:lnTo>
                    <a:pt x="673608" y="9144"/>
                  </a:lnTo>
                  <a:lnTo>
                    <a:pt x="682752" y="3048"/>
                  </a:lnTo>
                  <a:lnTo>
                    <a:pt x="694943" y="0"/>
                  </a:lnTo>
                </a:path>
              </a:pathLst>
            </a:custGeom>
            <a:ln w="5638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737853" y="1958339"/>
            <a:ext cx="1094740" cy="1089660"/>
            <a:chOff x="8737853" y="1958339"/>
            <a:chExt cx="1094740" cy="1089660"/>
          </a:xfrm>
        </p:grpSpPr>
        <p:sp>
          <p:nvSpPr>
            <p:cNvPr id="16" name="object 16"/>
            <p:cNvSpPr/>
            <p:nvPr/>
          </p:nvSpPr>
          <p:spPr>
            <a:xfrm>
              <a:off x="8743187" y="1958339"/>
              <a:ext cx="1083945" cy="1089660"/>
            </a:xfrm>
            <a:custGeom>
              <a:avLst/>
              <a:gdLst/>
              <a:ahLst/>
              <a:cxnLst/>
              <a:rect l="l" t="t" r="r" b="b"/>
              <a:pathLst>
                <a:path w="1083945" h="1089660">
                  <a:moveTo>
                    <a:pt x="542543" y="1089659"/>
                  </a:moveTo>
                  <a:lnTo>
                    <a:pt x="474672" y="1088253"/>
                  </a:lnTo>
                  <a:lnTo>
                    <a:pt x="409264" y="1084146"/>
                  </a:lnTo>
                  <a:lnTo>
                    <a:pt x="346836" y="1077504"/>
                  </a:lnTo>
                  <a:lnTo>
                    <a:pt x="287904" y="1068494"/>
                  </a:lnTo>
                  <a:lnTo>
                    <a:pt x="232985" y="1057282"/>
                  </a:lnTo>
                  <a:lnTo>
                    <a:pt x="182594" y="1044035"/>
                  </a:lnTo>
                  <a:lnTo>
                    <a:pt x="137247" y="1028919"/>
                  </a:lnTo>
                  <a:lnTo>
                    <a:pt x="97461" y="1012101"/>
                  </a:lnTo>
                  <a:lnTo>
                    <a:pt x="63751" y="993747"/>
                  </a:lnTo>
                  <a:lnTo>
                    <a:pt x="16625" y="953098"/>
                  </a:lnTo>
                  <a:lnTo>
                    <a:pt x="0" y="908304"/>
                  </a:lnTo>
                  <a:lnTo>
                    <a:pt x="0" y="182880"/>
                  </a:lnTo>
                  <a:lnTo>
                    <a:pt x="16625" y="137988"/>
                  </a:lnTo>
                  <a:lnTo>
                    <a:pt x="63751" y="97092"/>
                  </a:lnTo>
                  <a:lnTo>
                    <a:pt x="97461" y="78579"/>
                  </a:lnTo>
                  <a:lnTo>
                    <a:pt x="137247" y="61589"/>
                  </a:lnTo>
                  <a:lnTo>
                    <a:pt x="182594" y="46298"/>
                  </a:lnTo>
                  <a:lnTo>
                    <a:pt x="232985" y="32880"/>
                  </a:lnTo>
                  <a:lnTo>
                    <a:pt x="287904" y="21509"/>
                  </a:lnTo>
                  <a:lnTo>
                    <a:pt x="346836" y="12361"/>
                  </a:lnTo>
                  <a:lnTo>
                    <a:pt x="409264" y="5610"/>
                  </a:lnTo>
                  <a:lnTo>
                    <a:pt x="474672" y="1431"/>
                  </a:lnTo>
                  <a:lnTo>
                    <a:pt x="542543" y="0"/>
                  </a:lnTo>
                  <a:lnTo>
                    <a:pt x="610390" y="1431"/>
                  </a:lnTo>
                  <a:lnTo>
                    <a:pt x="675726" y="5610"/>
                  </a:lnTo>
                  <a:lnTo>
                    <a:pt x="738045" y="12361"/>
                  </a:lnTo>
                  <a:lnTo>
                    <a:pt x="796839" y="21509"/>
                  </a:lnTo>
                  <a:lnTo>
                    <a:pt x="851599" y="32880"/>
                  </a:lnTo>
                  <a:lnTo>
                    <a:pt x="901819" y="46298"/>
                  </a:lnTo>
                  <a:lnTo>
                    <a:pt x="946990" y="61589"/>
                  </a:lnTo>
                  <a:lnTo>
                    <a:pt x="986605" y="78579"/>
                  </a:lnTo>
                  <a:lnTo>
                    <a:pt x="1020156" y="97092"/>
                  </a:lnTo>
                  <a:lnTo>
                    <a:pt x="1067035" y="137988"/>
                  </a:lnTo>
                  <a:lnTo>
                    <a:pt x="1083564" y="182880"/>
                  </a:lnTo>
                  <a:lnTo>
                    <a:pt x="1083564" y="908304"/>
                  </a:lnTo>
                  <a:lnTo>
                    <a:pt x="1067035" y="953098"/>
                  </a:lnTo>
                  <a:lnTo>
                    <a:pt x="1020156" y="993747"/>
                  </a:lnTo>
                  <a:lnTo>
                    <a:pt x="986605" y="1012101"/>
                  </a:lnTo>
                  <a:lnTo>
                    <a:pt x="946990" y="1028919"/>
                  </a:lnTo>
                  <a:lnTo>
                    <a:pt x="901819" y="1044035"/>
                  </a:lnTo>
                  <a:lnTo>
                    <a:pt x="851599" y="1057282"/>
                  </a:lnTo>
                  <a:lnTo>
                    <a:pt x="796839" y="1068494"/>
                  </a:lnTo>
                  <a:lnTo>
                    <a:pt x="738045" y="1077504"/>
                  </a:lnTo>
                  <a:lnTo>
                    <a:pt x="675726" y="1084146"/>
                  </a:lnTo>
                  <a:lnTo>
                    <a:pt x="610390" y="1088253"/>
                  </a:lnTo>
                  <a:lnTo>
                    <a:pt x="542543" y="10896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43187" y="2141219"/>
              <a:ext cx="1083945" cy="181610"/>
            </a:xfrm>
            <a:custGeom>
              <a:avLst/>
              <a:gdLst/>
              <a:ahLst/>
              <a:cxnLst/>
              <a:rect l="l" t="t" r="r" b="b"/>
              <a:pathLst>
                <a:path w="1083945" h="181610">
                  <a:moveTo>
                    <a:pt x="1083564" y="0"/>
                  </a:moveTo>
                  <a:lnTo>
                    <a:pt x="1067035" y="44291"/>
                  </a:lnTo>
                  <a:lnTo>
                    <a:pt x="1020157" y="84769"/>
                  </a:lnTo>
                  <a:lnTo>
                    <a:pt x="986606" y="103131"/>
                  </a:lnTo>
                  <a:lnTo>
                    <a:pt x="946991" y="120004"/>
                  </a:lnTo>
                  <a:lnTo>
                    <a:pt x="901819" y="135207"/>
                  </a:lnTo>
                  <a:lnTo>
                    <a:pt x="851599" y="148562"/>
                  </a:lnTo>
                  <a:lnTo>
                    <a:pt x="796839" y="159890"/>
                  </a:lnTo>
                  <a:lnTo>
                    <a:pt x="738045" y="169013"/>
                  </a:lnTo>
                  <a:lnTo>
                    <a:pt x="675726" y="175751"/>
                  </a:lnTo>
                  <a:lnTo>
                    <a:pt x="610390" y="179924"/>
                  </a:lnTo>
                  <a:lnTo>
                    <a:pt x="542544" y="181355"/>
                  </a:lnTo>
                  <a:lnTo>
                    <a:pt x="474672" y="179924"/>
                  </a:lnTo>
                  <a:lnTo>
                    <a:pt x="409264" y="175751"/>
                  </a:lnTo>
                  <a:lnTo>
                    <a:pt x="346836" y="169013"/>
                  </a:lnTo>
                  <a:lnTo>
                    <a:pt x="287905" y="159890"/>
                  </a:lnTo>
                  <a:lnTo>
                    <a:pt x="232985" y="148562"/>
                  </a:lnTo>
                  <a:lnTo>
                    <a:pt x="182594" y="135207"/>
                  </a:lnTo>
                  <a:lnTo>
                    <a:pt x="137247" y="120004"/>
                  </a:lnTo>
                  <a:lnTo>
                    <a:pt x="97461" y="103131"/>
                  </a:lnTo>
                  <a:lnTo>
                    <a:pt x="63751" y="84769"/>
                  </a:lnTo>
                  <a:lnTo>
                    <a:pt x="16625" y="44291"/>
                  </a:lnTo>
                  <a:lnTo>
                    <a:pt x="4242" y="22532"/>
                  </a:lnTo>
                  <a:lnTo>
                    <a:pt x="0" y="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03575" y="3073358"/>
            <a:ext cx="952500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5080" indent="-125095">
              <a:lnSpc>
                <a:spcPct val="1006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4F80BC"/>
                </a:solidFill>
                <a:latin typeface="Calibri"/>
                <a:cs typeface="Calibri"/>
              </a:rPr>
              <a:t>Anhídrido maleico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4562" y="2236865"/>
            <a:ext cx="240538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5"/>
              </a:lnSpc>
            </a:pPr>
            <a:r>
              <a:rPr sz="4800" b="1" spc="-10" dirty="0">
                <a:latin typeface="Calibri"/>
                <a:cs typeface="Calibri"/>
              </a:rPr>
              <a:t>PROCESO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42986" y="1874520"/>
            <a:ext cx="7124065" cy="1257300"/>
            <a:chOff x="1542986" y="1874520"/>
            <a:chExt cx="7124065" cy="125730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383" y="1874520"/>
              <a:ext cx="7118603" cy="12572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8383" y="1996440"/>
              <a:ext cx="2089404" cy="10058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48383" y="1996440"/>
              <a:ext cx="2089785" cy="1005840"/>
            </a:xfrm>
            <a:custGeom>
              <a:avLst/>
              <a:gdLst/>
              <a:ahLst/>
              <a:cxnLst/>
              <a:rect l="l" t="t" r="r" b="b"/>
              <a:pathLst>
                <a:path w="2089785" h="1005839">
                  <a:moveTo>
                    <a:pt x="0" y="0"/>
                  </a:moveTo>
                  <a:lnTo>
                    <a:pt x="1522475" y="0"/>
                  </a:lnTo>
                  <a:lnTo>
                    <a:pt x="2089404" y="502919"/>
                  </a:lnTo>
                  <a:lnTo>
                    <a:pt x="1522475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50567" y="2236724"/>
            <a:ext cx="1453515" cy="4946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85"/>
              </a:spcBef>
            </a:pPr>
            <a:r>
              <a:rPr sz="1500" b="1" dirty="0">
                <a:latin typeface="Calibri"/>
                <a:cs typeface="Calibri"/>
              </a:rPr>
              <a:t>PREPARACIÓN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DE </a:t>
            </a:r>
            <a:r>
              <a:rPr sz="1500" b="1" dirty="0">
                <a:latin typeface="Calibri"/>
                <a:cs typeface="Calibri"/>
              </a:rPr>
              <a:t>LA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CARGA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35479" y="3174301"/>
            <a:ext cx="541020" cy="1006475"/>
            <a:chOff x="1935479" y="3174301"/>
            <a:chExt cx="541020" cy="100647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5479" y="3236975"/>
              <a:ext cx="541020" cy="94335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071115" y="3190494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32004">
              <a:solidFill>
                <a:srgbClr val="7746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98652" y="4172204"/>
            <a:ext cx="2744470" cy="963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135"/>
              </a:spcBef>
              <a:buChar char="•"/>
              <a:tabLst>
                <a:tab pos="154305" algn="l"/>
              </a:tabLst>
            </a:pP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Torre</a:t>
            </a:r>
            <a:r>
              <a:rPr sz="1500" spc="-5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debutanizadora.</a:t>
            </a:r>
            <a:endParaRPr sz="1500">
              <a:latin typeface="Calibri"/>
              <a:cs typeface="Calibri"/>
            </a:endParaRPr>
          </a:p>
          <a:p>
            <a:pPr marL="12700" marR="38100" indent="141605">
              <a:lnSpc>
                <a:spcPct val="102699"/>
              </a:lnSpc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Obtención</a:t>
            </a:r>
            <a:r>
              <a:rPr sz="1500" spc="7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</a:t>
            </a:r>
            <a:r>
              <a:rPr sz="1500" spc="5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normal</a:t>
            </a:r>
            <a:r>
              <a:rPr sz="1500" spc="8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butano</a:t>
            </a:r>
            <a:r>
              <a:rPr sz="1500" spc="9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F80BC"/>
                </a:solidFill>
                <a:latin typeface="Calibri"/>
                <a:cs typeface="Calibri"/>
              </a:rPr>
              <a:t>de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pureza</a:t>
            </a:r>
            <a:r>
              <a:rPr sz="1500" spc="5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mínima</a:t>
            </a:r>
            <a:r>
              <a:rPr sz="1500" spc="9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F80BC"/>
                </a:solidFill>
                <a:latin typeface="Calibri"/>
                <a:cs typeface="Calibri"/>
              </a:rPr>
              <a:t>95%.</a:t>
            </a:r>
            <a:endParaRPr sz="1500">
              <a:latin typeface="Calibri"/>
              <a:cs typeface="Calibri"/>
            </a:endParaRPr>
          </a:p>
          <a:p>
            <a:pPr marL="154305" indent="-141605">
              <a:lnSpc>
                <a:spcPct val="100000"/>
              </a:lnSpc>
              <a:spcBef>
                <a:spcPts val="45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Despojar</a:t>
            </a:r>
            <a:r>
              <a:rPr sz="1500" spc="6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livianos</a:t>
            </a:r>
            <a:r>
              <a:rPr sz="1500" spc="10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C3</a:t>
            </a:r>
            <a:r>
              <a:rPr sz="1500" spc="4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e</a:t>
            </a:r>
            <a:r>
              <a:rPr sz="1500" spc="6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isobutano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67570" y="1991042"/>
            <a:ext cx="2100580" cy="1016635"/>
            <a:chOff x="3167570" y="1991042"/>
            <a:chExt cx="2100580" cy="1016635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2967" y="1996440"/>
              <a:ext cx="2089403" cy="10058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172967" y="1996440"/>
              <a:ext cx="2089785" cy="1005840"/>
            </a:xfrm>
            <a:custGeom>
              <a:avLst/>
              <a:gdLst/>
              <a:ahLst/>
              <a:cxnLst/>
              <a:rect l="l" t="t" r="r" b="b"/>
              <a:pathLst>
                <a:path w="2089785" h="1005839">
                  <a:moveTo>
                    <a:pt x="0" y="0"/>
                  </a:moveTo>
                  <a:lnTo>
                    <a:pt x="1524000" y="0"/>
                  </a:lnTo>
                  <a:lnTo>
                    <a:pt x="2089403" y="502919"/>
                  </a:lnTo>
                  <a:lnTo>
                    <a:pt x="1524000" y="1005840"/>
                  </a:lnTo>
                  <a:lnTo>
                    <a:pt x="0" y="1005840"/>
                  </a:lnTo>
                  <a:lnTo>
                    <a:pt x="565404" y="50291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887215" y="2346451"/>
            <a:ext cx="86233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0" dirty="0">
                <a:latin typeface="Calibri"/>
                <a:cs typeface="Calibri"/>
              </a:rPr>
              <a:t>REACCIÓN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91711" y="1991042"/>
            <a:ext cx="3100705" cy="3674110"/>
            <a:chOff x="3791711" y="1991042"/>
            <a:chExt cx="3100705" cy="3674110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1711" y="3560064"/>
              <a:ext cx="541020" cy="21046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5824" y="3325368"/>
              <a:ext cx="271272" cy="1569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5824" y="3169919"/>
              <a:ext cx="271272" cy="777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97552" y="1996440"/>
              <a:ext cx="2089403" cy="10058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797552" y="1996440"/>
              <a:ext cx="2089785" cy="1005840"/>
            </a:xfrm>
            <a:custGeom>
              <a:avLst/>
              <a:gdLst/>
              <a:ahLst/>
              <a:cxnLst/>
              <a:rect l="l" t="t" r="r" b="b"/>
              <a:pathLst>
                <a:path w="2089784" h="1005839">
                  <a:moveTo>
                    <a:pt x="0" y="0"/>
                  </a:moveTo>
                  <a:lnTo>
                    <a:pt x="1523999" y="0"/>
                  </a:lnTo>
                  <a:lnTo>
                    <a:pt x="2089403" y="502919"/>
                  </a:lnTo>
                  <a:lnTo>
                    <a:pt x="1523999" y="1005840"/>
                  </a:lnTo>
                  <a:lnTo>
                    <a:pt x="0" y="1005840"/>
                  </a:lnTo>
                  <a:lnTo>
                    <a:pt x="565403" y="50291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53132" y="5696204"/>
            <a:ext cx="3580129" cy="11988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41605">
              <a:lnSpc>
                <a:spcPct val="102699"/>
              </a:lnSpc>
              <a:spcBef>
                <a:spcPts val="85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Reacción:</a:t>
            </a:r>
            <a:r>
              <a:rPr sz="1500" spc="6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Oxidación</a:t>
            </a:r>
            <a:r>
              <a:rPr sz="1500" spc="10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catalítica</a:t>
            </a:r>
            <a:r>
              <a:rPr sz="1500" spc="11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</a:t>
            </a:r>
            <a:r>
              <a:rPr sz="1500" spc="4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n-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butano.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Altamente</a:t>
            </a:r>
            <a:r>
              <a:rPr sz="1500" spc="10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exotérmica.</a:t>
            </a:r>
            <a:endParaRPr sz="1500">
              <a:latin typeface="Calibri"/>
              <a:cs typeface="Calibri"/>
            </a:endParaRPr>
          </a:p>
          <a:p>
            <a:pPr marL="12700" marR="557530" indent="141605">
              <a:lnSpc>
                <a:spcPct val="102699"/>
              </a:lnSpc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Reactor:</a:t>
            </a:r>
            <a:r>
              <a:rPr sz="1500" spc="2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Tubular</a:t>
            </a:r>
            <a:r>
              <a:rPr sz="1500" spc="9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</a:t>
            </a:r>
            <a:r>
              <a:rPr sz="1500" spc="2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lecho</a:t>
            </a:r>
            <a:r>
              <a:rPr sz="1500" spc="4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fijo</a:t>
            </a:r>
            <a:r>
              <a:rPr sz="1500" spc="2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y</a:t>
            </a:r>
            <a:r>
              <a:rPr sz="1500" spc="3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F80BC"/>
                </a:solidFill>
                <a:latin typeface="Calibri"/>
                <a:cs typeface="Calibri"/>
              </a:rPr>
              <a:t>flujo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ascendente.</a:t>
            </a:r>
            <a:endParaRPr sz="1500">
              <a:latin typeface="Calibri"/>
              <a:cs typeface="Calibri"/>
            </a:endParaRPr>
          </a:p>
          <a:p>
            <a:pPr marL="154305" indent="-141605">
              <a:lnSpc>
                <a:spcPct val="100000"/>
              </a:lnSpc>
              <a:spcBef>
                <a:spcPts val="50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Catalizador:</a:t>
            </a:r>
            <a:r>
              <a:rPr sz="1500" spc="8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óxidos</a:t>
            </a:r>
            <a:r>
              <a:rPr sz="1500" spc="7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metálicos</a:t>
            </a:r>
            <a:r>
              <a:rPr sz="1500" spc="6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</a:t>
            </a:r>
            <a:r>
              <a:rPr sz="1500" spc="6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V</a:t>
            </a:r>
            <a:r>
              <a:rPr sz="1500" spc="2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y</a:t>
            </a:r>
            <a:r>
              <a:rPr sz="1500" spc="3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F80BC"/>
                </a:solidFill>
                <a:latin typeface="Calibri"/>
                <a:cs typeface="Calibri"/>
              </a:rPr>
              <a:t>P.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76747" y="1874926"/>
            <a:ext cx="808355" cy="1082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4445" algn="ctr">
              <a:lnSpc>
                <a:spcPct val="154000"/>
              </a:lnSpc>
              <a:spcBef>
                <a:spcPts val="90"/>
              </a:spcBef>
            </a:pPr>
            <a:r>
              <a:rPr sz="1500" b="1" spc="-10" dirty="0">
                <a:latin typeface="Calibri"/>
                <a:cs typeface="Calibri"/>
              </a:rPr>
              <a:t>SEPARAC. </a:t>
            </a:r>
            <a:r>
              <a:rPr sz="1500" b="1" dirty="0">
                <a:latin typeface="Calibri"/>
                <a:cs typeface="Calibri"/>
              </a:rPr>
              <a:t>CRUDO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Y </a:t>
            </a:r>
            <a:r>
              <a:rPr sz="1500" b="1" spc="-10" dirty="0">
                <a:latin typeface="Calibri"/>
                <a:cs typeface="Calibri"/>
              </a:rPr>
              <a:t>ÁCIDO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16296" y="3169919"/>
            <a:ext cx="542543" cy="1005840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4365752" y="4083812"/>
            <a:ext cx="2864485" cy="9639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41605">
              <a:lnSpc>
                <a:spcPct val="102699"/>
              </a:lnSpc>
              <a:spcBef>
                <a:spcPts val="85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Separación</a:t>
            </a:r>
            <a:r>
              <a:rPr sz="1500" spc="10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MAN</a:t>
            </a:r>
            <a:r>
              <a:rPr sz="1500" spc="8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crudo</a:t>
            </a:r>
            <a:r>
              <a:rPr sz="1500" spc="7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F80BC"/>
                </a:solidFill>
                <a:latin typeface="Calibri"/>
                <a:cs typeface="Calibri"/>
              </a:rPr>
              <a:t>por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enfriamiento</a:t>
            </a:r>
            <a:r>
              <a:rPr sz="1500" spc="8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y</a:t>
            </a:r>
            <a:r>
              <a:rPr sz="1500" spc="43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separador</a:t>
            </a:r>
            <a:r>
              <a:rPr sz="1500" spc="8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ciclónico.</a:t>
            </a:r>
            <a:endParaRPr sz="1500">
              <a:latin typeface="Calibri"/>
              <a:cs typeface="Calibri"/>
            </a:endParaRPr>
          </a:p>
          <a:p>
            <a:pPr marL="12700" marR="156210" indent="141605">
              <a:lnSpc>
                <a:spcPct val="102699"/>
              </a:lnSpc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Separación</a:t>
            </a:r>
            <a:r>
              <a:rPr sz="1500" spc="7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del</a:t>
            </a:r>
            <a:r>
              <a:rPr sz="1500" spc="5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ácido</a:t>
            </a:r>
            <a:r>
              <a:rPr sz="1500" spc="7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maleico</a:t>
            </a:r>
            <a:r>
              <a:rPr sz="1500" spc="7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F80BC"/>
                </a:solidFill>
                <a:latin typeface="Calibri"/>
                <a:cs typeface="Calibri"/>
              </a:rPr>
              <a:t>en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Scrubber.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416738" y="1991042"/>
            <a:ext cx="2100580" cy="1016635"/>
            <a:chOff x="6416738" y="1991042"/>
            <a:chExt cx="2100580" cy="1016635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2136" y="1996440"/>
              <a:ext cx="2089403" cy="100584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22136" y="1996440"/>
              <a:ext cx="2089785" cy="1005840"/>
            </a:xfrm>
            <a:custGeom>
              <a:avLst/>
              <a:gdLst/>
              <a:ahLst/>
              <a:cxnLst/>
              <a:rect l="l" t="t" r="r" b="b"/>
              <a:pathLst>
                <a:path w="2089784" h="1005839">
                  <a:moveTo>
                    <a:pt x="0" y="0"/>
                  </a:moveTo>
                  <a:lnTo>
                    <a:pt x="1524000" y="0"/>
                  </a:lnTo>
                  <a:lnTo>
                    <a:pt x="2089403" y="502919"/>
                  </a:lnTo>
                  <a:lnTo>
                    <a:pt x="1524000" y="1005840"/>
                  </a:lnTo>
                  <a:lnTo>
                    <a:pt x="0" y="1005840"/>
                  </a:lnTo>
                  <a:lnTo>
                    <a:pt x="566928" y="50291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069315" y="2344927"/>
            <a:ext cx="10318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0" dirty="0">
                <a:latin typeface="Calibri"/>
                <a:cs typeface="Calibri"/>
              </a:rPr>
              <a:t>REFINACIÓN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272528" y="3169919"/>
            <a:ext cx="542925" cy="2489200"/>
            <a:chOff x="7272528" y="3169919"/>
            <a:chExt cx="542925" cy="2489200"/>
          </a:xfrm>
        </p:grpSpPr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72528" y="3558540"/>
              <a:ext cx="542543" cy="210007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08164" y="3325367"/>
              <a:ext cx="271271" cy="15544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08164" y="3169919"/>
              <a:ext cx="271271" cy="77724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6511568" y="5687060"/>
            <a:ext cx="2835275" cy="7289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135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Deshidratación</a:t>
            </a:r>
            <a:r>
              <a:rPr sz="1500" spc="9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del</a:t>
            </a:r>
            <a:r>
              <a:rPr sz="1500" spc="7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ácido</a:t>
            </a:r>
            <a:r>
              <a:rPr sz="1500" spc="7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maleico.</a:t>
            </a:r>
            <a:endParaRPr sz="1500">
              <a:latin typeface="Calibri"/>
              <a:cs typeface="Calibri"/>
            </a:endParaRPr>
          </a:p>
          <a:p>
            <a:pPr marL="154305" indent="-141605">
              <a:lnSpc>
                <a:spcPct val="100000"/>
              </a:lnSpc>
              <a:spcBef>
                <a:spcPts val="45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Refinación</a:t>
            </a:r>
            <a:r>
              <a:rPr sz="1500" spc="7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del</a:t>
            </a:r>
            <a:r>
              <a:rPr sz="1500" spc="5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MAN</a:t>
            </a:r>
            <a:r>
              <a:rPr sz="1500" spc="6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crudo.</a:t>
            </a:r>
            <a:endParaRPr sz="1500">
              <a:latin typeface="Calibri"/>
              <a:cs typeface="Calibri"/>
            </a:endParaRPr>
          </a:p>
          <a:p>
            <a:pPr marL="154305" indent="-141605">
              <a:lnSpc>
                <a:spcPct val="100000"/>
              </a:lnSpc>
              <a:spcBef>
                <a:spcPts val="50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Producción</a:t>
            </a:r>
            <a:r>
              <a:rPr sz="1500" spc="6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</a:t>
            </a:r>
            <a:r>
              <a:rPr sz="1500" spc="6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F80BC"/>
                </a:solidFill>
                <a:latin typeface="Calibri"/>
                <a:cs typeface="Calibri"/>
              </a:rPr>
              <a:t>MAN.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87503" y="1069382"/>
            <a:ext cx="3840479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latin typeface="Calibri"/>
                <a:cs typeface="Calibri"/>
              </a:rPr>
              <a:t>Esquema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-</a:t>
            </a:r>
            <a:r>
              <a:rPr sz="1950" b="1" spc="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Anhídrido</a:t>
            </a:r>
            <a:r>
              <a:rPr sz="1950" b="1" spc="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Maleico</a:t>
            </a:r>
            <a:r>
              <a:rPr sz="1950" b="1" spc="3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(MAN)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3287" y="7455434"/>
            <a:ext cx="120269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25" dirty="0">
                <a:latin typeface="Calibri"/>
                <a:cs typeface="Calibri"/>
              </a:rPr>
              <a:t>Púb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83575" y="7407681"/>
            <a:ext cx="2228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Calibri"/>
                <a:cs typeface="Calibri"/>
              </a:rPr>
              <a:t>lico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79747" y="1719072"/>
            <a:ext cx="4281805" cy="4023360"/>
            <a:chOff x="4079747" y="1719072"/>
            <a:chExt cx="4281805" cy="4023360"/>
          </a:xfrm>
        </p:grpSpPr>
        <p:sp>
          <p:nvSpPr>
            <p:cNvPr id="10" name="object 10"/>
            <p:cNvSpPr/>
            <p:nvPr/>
          </p:nvSpPr>
          <p:spPr>
            <a:xfrm>
              <a:off x="4079747" y="3982211"/>
              <a:ext cx="706120" cy="167640"/>
            </a:xfrm>
            <a:custGeom>
              <a:avLst/>
              <a:gdLst/>
              <a:ahLst/>
              <a:cxnLst/>
              <a:rect l="l" t="t" r="r" b="b"/>
              <a:pathLst>
                <a:path w="706120" h="167639">
                  <a:moveTo>
                    <a:pt x="537972" y="83820"/>
                  </a:moveTo>
                  <a:lnTo>
                    <a:pt x="426720" y="0"/>
                  </a:lnTo>
                  <a:lnTo>
                    <a:pt x="614338" y="56388"/>
                  </a:lnTo>
                  <a:lnTo>
                    <a:pt x="537972" y="56388"/>
                  </a:lnTo>
                  <a:lnTo>
                    <a:pt x="537972" y="83820"/>
                  </a:lnTo>
                  <a:close/>
                </a:path>
                <a:path w="706120" h="167639">
                  <a:moveTo>
                    <a:pt x="499539" y="112776"/>
                  </a:moveTo>
                  <a:lnTo>
                    <a:pt x="0" y="112776"/>
                  </a:lnTo>
                  <a:lnTo>
                    <a:pt x="0" y="56388"/>
                  </a:lnTo>
                  <a:lnTo>
                    <a:pt x="501562" y="56388"/>
                  </a:lnTo>
                  <a:lnTo>
                    <a:pt x="537972" y="83820"/>
                  </a:lnTo>
                  <a:lnTo>
                    <a:pt x="499539" y="112776"/>
                  </a:lnTo>
                  <a:close/>
                </a:path>
                <a:path w="706120" h="167639">
                  <a:moveTo>
                    <a:pt x="609267" y="112776"/>
                  </a:moveTo>
                  <a:lnTo>
                    <a:pt x="537972" y="112776"/>
                  </a:lnTo>
                  <a:lnTo>
                    <a:pt x="537972" y="56388"/>
                  </a:lnTo>
                  <a:lnTo>
                    <a:pt x="614338" y="56388"/>
                  </a:lnTo>
                  <a:lnTo>
                    <a:pt x="705612" y="83820"/>
                  </a:lnTo>
                  <a:lnTo>
                    <a:pt x="609267" y="112776"/>
                  </a:lnTo>
                  <a:close/>
                </a:path>
                <a:path w="706120" h="167639">
                  <a:moveTo>
                    <a:pt x="426720" y="167640"/>
                  </a:moveTo>
                  <a:lnTo>
                    <a:pt x="537972" y="83820"/>
                  </a:lnTo>
                  <a:lnTo>
                    <a:pt x="537972" y="112776"/>
                  </a:lnTo>
                  <a:lnTo>
                    <a:pt x="609267" y="112776"/>
                  </a:lnTo>
                  <a:lnTo>
                    <a:pt x="426720" y="16764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4339" y="3512819"/>
              <a:ext cx="291083" cy="14249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046719" y="3395471"/>
              <a:ext cx="304800" cy="106680"/>
            </a:xfrm>
            <a:custGeom>
              <a:avLst/>
              <a:gdLst/>
              <a:ahLst/>
              <a:cxnLst/>
              <a:rect l="l" t="t" r="r" b="b"/>
              <a:pathLst>
                <a:path w="304800" h="106679">
                  <a:moveTo>
                    <a:pt x="304800" y="106679"/>
                  </a:moveTo>
                  <a:lnTo>
                    <a:pt x="0" y="106679"/>
                  </a:lnTo>
                  <a:lnTo>
                    <a:pt x="7620" y="94487"/>
                  </a:lnTo>
                  <a:lnTo>
                    <a:pt x="10668" y="88391"/>
                  </a:lnTo>
                  <a:lnTo>
                    <a:pt x="15240" y="82295"/>
                  </a:lnTo>
                  <a:lnTo>
                    <a:pt x="18288" y="79247"/>
                  </a:lnTo>
                  <a:lnTo>
                    <a:pt x="22859" y="71627"/>
                  </a:lnTo>
                  <a:lnTo>
                    <a:pt x="25908" y="67055"/>
                  </a:lnTo>
                  <a:lnTo>
                    <a:pt x="32004" y="62483"/>
                  </a:lnTo>
                  <a:lnTo>
                    <a:pt x="35052" y="57911"/>
                  </a:lnTo>
                  <a:lnTo>
                    <a:pt x="38100" y="54863"/>
                  </a:lnTo>
                  <a:lnTo>
                    <a:pt x="42672" y="47243"/>
                  </a:lnTo>
                  <a:lnTo>
                    <a:pt x="48768" y="44195"/>
                  </a:lnTo>
                  <a:lnTo>
                    <a:pt x="51816" y="39623"/>
                  </a:lnTo>
                  <a:lnTo>
                    <a:pt x="56387" y="35051"/>
                  </a:lnTo>
                  <a:lnTo>
                    <a:pt x="62484" y="33527"/>
                  </a:lnTo>
                  <a:lnTo>
                    <a:pt x="67056" y="28955"/>
                  </a:lnTo>
                  <a:lnTo>
                    <a:pt x="76200" y="22859"/>
                  </a:lnTo>
                  <a:lnTo>
                    <a:pt x="82296" y="19811"/>
                  </a:lnTo>
                  <a:lnTo>
                    <a:pt x="85344" y="16763"/>
                  </a:lnTo>
                  <a:lnTo>
                    <a:pt x="92964" y="13715"/>
                  </a:lnTo>
                  <a:lnTo>
                    <a:pt x="96012" y="10667"/>
                  </a:lnTo>
                  <a:lnTo>
                    <a:pt x="102108" y="9143"/>
                  </a:lnTo>
                  <a:lnTo>
                    <a:pt x="108204" y="9143"/>
                  </a:lnTo>
                  <a:lnTo>
                    <a:pt x="111252" y="4571"/>
                  </a:lnTo>
                  <a:lnTo>
                    <a:pt x="118872" y="4571"/>
                  </a:lnTo>
                  <a:lnTo>
                    <a:pt x="124968" y="3047"/>
                  </a:lnTo>
                  <a:lnTo>
                    <a:pt x="129539" y="3047"/>
                  </a:lnTo>
                  <a:lnTo>
                    <a:pt x="135636" y="0"/>
                  </a:lnTo>
                  <a:lnTo>
                    <a:pt x="169164" y="0"/>
                  </a:lnTo>
                  <a:lnTo>
                    <a:pt x="176783" y="3047"/>
                  </a:lnTo>
                  <a:lnTo>
                    <a:pt x="179831" y="3047"/>
                  </a:lnTo>
                  <a:lnTo>
                    <a:pt x="185928" y="4571"/>
                  </a:lnTo>
                  <a:lnTo>
                    <a:pt x="192024" y="4571"/>
                  </a:lnTo>
                  <a:lnTo>
                    <a:pt x="196595" y="9143"/>
                  </a:lnTo>
                  <a:lnTo>
                    <a:pt x="201168" y="9143"/>
                  </a:lnTo>
                  <a:lnTo>
                    <a:pt x="207264" y="10667"/>
                  </a:lnTo>
                  <a:lnTo>
                    <a:pt x="211836" y="13715"/>
                  </a:lnTo>
                  <a:lnTo>
                    <a:pt x="217931" y="16763"/>
                  </a:lnTo>
                  <a:lnTo>
                    <a:pt x="227076" y="22859"/>
                  </a:lnTo>
                  <a:lnTo>
                    <a:pt x="234695" y="25907"/>
                  </a:lnTo>
                  <a:lnTo>
                    <a:pt x="237743" y="28955"/>
                  </a:lnTo>
                  <a:lnTo>
                    <a:pt x="243840" y="33527"/>
                  </a:lnTo>
                  <a:lnTo>
                    <a:pt x="246888" y="35051"/>
                  </a:lnTo>
                  <a:lnTo>
                    <a:pt x="256031" y="44195"/>
                  </a:lnTo>
                  <a:lnTo>
                    <a:pt x="262128" y="47243"/>
                  </a:lnTo>
                  <a:lnTo>
                    <a:pt x="265176" y="54863"/>
                  </a:lnTo>
                  <a:lnTo>
                    <a:pt x="269748" y="57911"/>
                  </a:lnTo>
                  <a:lnTo>
                    <a:pt x="278892" y="67055"/>
                  </a:lnTo>
                  <a:lnTo>
                    <a:pt x="281940" y="71627"/>
                  </a:lnTo>
                  <a:lnTo>
                    <a:pt x="286512" y="79247"/>
                  </a:lnTo>
                  <a:lnTo>
                    <a:pt x="291083" y="82295"/>
                  </a:lnTo>
                  <a:lnTo>
                    <a:pt x="295656" y="88391"/>
                  </a:lnTo>
                  <a:lnTo>
                    <a:pt x="304800" y="1066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46719" y="4948428"/>
              <a:ext cx="304800" cy="106680"/>
            </a:xfrm>
            <a:custGeom>
              <a:avLst/>
              <a:gdLst/>
              <a:ahLst/>
              <a:cxnLst/>
              <a:rect l="l" t="t" r="r" b="b"/>
              <a:pathLst>
                <a:path w="304800" h="106679">
                  <a:moveTo>
                    <a:pt x="163068" y="106679"/>
                  </a:moveTo>
                  <a:lnTo>
                    <a:pt x="141732" y="106679"/>
                  </a:lnTo>
                  <a:lnTo>
                    <a:pt x="135636" y="105155"/>
                  </a:lnTo>
                  <a:lnTo>
                    <a:pt x="129539" y="105155"/>
                  </a:lnTo>
                  <a:lnTo>
                    <a:pt x="124968" y="103632"/>
                  </a:lnTo>
                  <a:lnTo>
                    <a:pt x="120396" y="103632"/>
                  </a:lnTo>
                  <a:lnTo>
                    <a:pt x="112775" y="99060"/>
                  </a:lnTo>
                  <a:lnTo>
                    <a:pt x="108204" y="97536"/>
                  </a:lnTo>
                  <a:lnTo>
                    <a:pt x="96012" y="94488"/>
                  </a:lnTo>
                  <a:lnTo>
                    <a:pt x="92964" y="92964"/>
                  </a:lnTo>
                  <a:lnTo>
                    <a:pt x="85344" y="91439"/>
                  </a:lnTo>
                  <a:lnTo>
                    <a:pt x="82296" y="85344"/>
                  </a:lnTo>
                  <a:lnTo>
                    <a:pt x="76200" y="83820"/>
                  </a:lnTo>
                  <a:lnTo>
                    <a:pt x="71628" y="80772"/>
                  </a:lnTo>
                  <a:lnTo>
                    <a:pt x="67056" y="79248"/>
                  </a:lnTo>
                  <a:lnTo>
                    <a:pt x="62484" y="73152"/>
                  </a:lnTo>
                  <a:lnTo>
                    <a:pt x="56387" y="70104"/>
                  </a:lnTo>
                  <a:lnTo>
                    <a:pt x="51816" y="67056"/>
                  </a:lnTo>
                  <a:lnTo>
                    <a:pt x="48768" y="60960"/>
                  </a:lnTo>
                  <a:lnTo>
                    <a:pt x="44195" y="57912"/>
                  </a:lnTo>
                  <a:lnTo>
                    <a:pt x="38100" y="54864"/>
                  </a:lnTo>
                  <a:lnTo>
                    <a:pt x="35052" y="48768"/>
                  </a:lnTo>
                  <a:lnTo>
                    <a:pt x="32004" y="44195"/>
                  </a:lnTo>
                  <a:lnTo>
                    <a:pt x="25908" y="38100"/>
                  </a:lnTo>
                  <a:lnTo>
                    <a:pt x="22859" y="33528"/>
                  </a:lnTo>
                  <a:lnTo>
                    <a:pt x="18288" y="27432"/>
                  </a:lnTo>
                  <a:lnTo>
                    <a:pt x="15240" y="22859"/>
                  </a:lnTo>
                  <a:lnTo>
                    <a:pt x="10668" y="15240"/>
                  </a:lnTo>
                  <a:lnTo>
                    <a:pt x="7620" y="10668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1752" y="3048"/>
                  </a:lnTo>
                  <a:lnTo>
                    <a:pt x="298704" y="10668"/>
                  </a:lnTo>
                  <a:lnTo>
                    <a:pt x="295656" y="15240"/>
                  </a:lnTo>
                  <a:lnTo>
                    <a:pt x="291083" y="22859"/>
                  </a:lnTo>
                  <a:lnTo>
                    <a:pt x="286512" y="27432"/>
                  </a:lnTo>
                  <a:lnTo>
                    <a:pt x="281940" y="33528"/>
                  </a:lnTo>
                  <a:lnTo>
                    <a:pt x="278892" y="38100"/>
                  </a:lnTo>
                  <a:lnTo>
                    <a:pt x="274319" y="44195"/>
                  </a:lnTo>
                  <a:lnTo>
                    <a:pt x="271272" y="48768"/>
                  </a:lnTo>
                  <a:lnTo>
                    <a:pt x="262128" y="57912"/>
                  </a:lnTo>
                  <a:lnTo>
                    <a:pt x="256031" y="60960"/>
                  </a:lnTo>
                  <a:lnTo>
                    <a:pt x="251459" y="67056"/>
                  </a:lnTo>
                  <a:lnTo>
                    <a:pt x="246888" y="70104"/>
                  </a:lnTo>
                  <a:lnTo>
                    <a:pt x="237743" y="79248"/>
                  </a:lnTo>
                  <a:lnTo>
                    <a:pt x="234695" y="80772"/>
                  </a:lnTo>
                  <a:lnTo>
                    <a:pt x="227076" y="83820"/>
                  </a:lnTo>
                  <a:lnTo>
                    <a:pt x="222504" y="85344"/>
                  </a:lnTo>
                  <a:lnTo>
                    <a:pt x="217931" y="91439"/>
                  </a:lnTo>
                  <a:lnTo>
                    <a:pt x="213359" y="92964"/>
                  </a:lnTo>
                  <a:lnTo>
                    <a:pt x="207264" y="94488"/>
                  </a:lnTo>
                  <a:lnTo>
                    <a:pt x="204216" y="96012"/>
                  </a:lnTo>
                  <a:lnTo>
                    <a:pt x="196595" y="97536"/>
                  </a:lnTo>
                  <a:lnTo>
                    <a:pt x="192024" y="99060"/>
                  </a:lnTo>
                  <a:lnTo>
                    <a:pt x="185928" y="103632"/>
                  </a:lnTo>
                  <a:lnTo>
                    <a:pt x="179831" y="103632"/>
                  </a:lnTo>
                  <a:lnTo>
                    <a:pt x="176783" y="105155"/>
                  </a:lnTo>
                  <a:lnTo>
                    <a:pt x="169164" y="105155"/>
                  </a:lnTo>
                  <a:lnTo>
                    <a:pt x="163068" y="10667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41792" y="3686555"/>
              <a:ext cx="113030" cy="774700"/>
            </a:xfrm>
            <a:custGeom>
              <a:avLst/>
              <a:gdLst/>
              <a:ahLst/>
              <a:cxnLst/>
              <a:rect l="l" t="t" r="r" b="b"/>
              <a:pathLst>
                <a:path w="113029" h="774700">
                  <a:moveTo>
                    <a:pt x="0" y="0"/>
                  </a:moveTo>
                  <a:lnTo>
                    <a:pt x="112775" y="0"/>
                  </a:lnTo>
                </a:path>
                <a:path w="113029" h="774700">
                  <a:moveTo>
                    <a:pt x="0" y="256032"/>
                  </a:moveTo>
                  <a:lnTo>
                    <a:pt x="112775" y="256032"/>
                  </a:lnTo>
                </a:path>
                <a:path w="113029" h="774700">
                  <a:moveTo>
                    <a:pt x="0" y="515111"/>
                  </a:moveTo>
                  <a:lnTo>
                    <a:pt x="112775" y="515111"/>
                  </a:lnTo>
                </a:path>
                <a:path w="113029" h="774700">
                  <a:moveTo>
                    <a:pt x="0" y="774191"/>
                  </a:moveTo>
                  <a:lnTo>
                    <a:pt x="112775" y="774191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4124" y="4655819"/>
              <a:ext cx="167640" cy="1087120"/>
            </a:xfrm>
            <a:custGeom>
              <a:avLst/>
              <a:gdLst/>
              <a:ahLst/>
              <a:cxnLst/>
              <a:rect l="l" t="t" r="r" b="b"/>
              <a:pathLst>
                <a:path w="167639" h="1087120">
                  <a:moveTo>
                    <a:pt x="83820" y="918972"/>
                  </a:moveTo>
                  <a:lnTo>
                    <a:pt x="56388" y="882562"/>
                  </a:lnTo>
                  <a:lnTo>
                    <a:pt x="56388" y="0"/>
                  </a:lnTo>
                  <a:lnTo>
                    <a:pt x="111252" y="0"/>
                  </a:lnTo>
                  <a:lnTo>
                    <a:pt x="111252" y="882562"/>
                  </a:lnTo>
                  <a:lnTo>
                    <a:pt x="83820" y="918972"/>
                  </a:lnTo>
                  <a:close/>
                </a:path>
                <a:path w="167639" h="1087120">
                  <a:moveTo>
                    <a:pt x="83820" y="1086612"/>
                  </a:moveTo>
                  <a:lnTo>
                    <a:pt x="0" y="807720"/>
                  </a:lnTo>
                  <a:lnTo>
                    <a:pt x="56388" y="882562"/>
                  </a:lnTo>
                  <a:lnTo>
                    <a:pt x="56388" y="918972"/>
                  </a:lnTo>
                  <a:lnTo>
                    <a:pt x="134203" y="918972"/>
                  </a:lnTo>
                  <a:lnTo>
                    <a:pt x="83820" y="1086612"/>
                  </a:lnTo>
                  <a:close/>
                </a:path>
                <a:path w="167639" h="1087120">
                  <a:moveTo>
                    <a:pt x="134203" y="918972"/>
                  </a:moveTo>
                  <a:lnTo>
                    <a:pt x="111252" y="918972"/>
                  </a:lnTo>
                  <a:lnTo>
                    <a:pt x="111252" y="882562"/>
                  </a:lnTo>
                  <a:lnTo>
                    <a:pt x="167640" y="807720"/>
                  </a:lnTo>
                  <a:lnTo>
                    <a:pt x="134203" y="918972"/>
                  </a:lnTo>
                  <a:close/>
                </a:path>
                <a:path w="167639" h="1087120">
                  <a:moveTo>
                    <a:pt x="83820" y="918972"/>
                  </a:moveTo>
                  <a:lnTo>
                    <a:pt x="56388" y="918972"/>
                  </a:lnTo>
                  <a:lnTo>
                    <a:pt x="56388" y="882562"/>
                  </a:lnTo>
                  <a:lnTo>
                    <a:pt x="83820" y="918972"/>
                  </a:lnTo>
                  <a:close/>
                </a:path>
                <a:path w="167639" h="1087120">
                  <a:moveTo>
                    <a:pt x="111252" y="918972"/>
                  </a:moveTo>
                  <a:lnTo>
                    <a:pt x="83820" y="918972"/>
                  </a:lnTo>
                  <a:lnTo>
                    <a:pt x="111252" y="882562"/>
                  </a:lnTo>
                  <a:lnTo>
                    <a:pt x="111252" y="9189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4123" y="1719072"/>
              <a:ext cx="167640" cy="840105"/>
            </a:xfrm>
            <a:custGeom>
              <a:avLst/>
              <a:gdLst/>
              <a:ahLst/>
              <a:cxnLst/>
              <a:rect l="l" t="t" r="r" b="b"/>
              <a:pathLst>
                <a:path w="167639" h="840105">
                  <a:moveTo>
                    <a:pt x="0" y="280416"/>
                  </a:moveTo>
                  <a:lnTo>
                    <a:pt x="83820" y="0"/>
                  </a:lnTo>
                  <a:lnTo>
                    <a:pt x="133929" y="167640"/>
                  </a:lnTo>
                  <a:lnTo>
                    <a:pt x="83820" y="167640"/>
                  </a:lnTo>
                  <a:lnTo>
                    <a:pt x="83249" y="168407"/>
                  </a:lnTo>
                  <a:lnTo>
                    <a:pt x="84390" y="168407"/>
                  </a:lnTo>
                  <a:lnTo>
                    <a:pt x="56388" y="169164"/>
                  </a:lnTo>
                  <a:lnTo>
                    <a:pt x="56468" y="204440"/>
                  </a:lnTo>
                  <a:lnTo>
                    <a:pt x="0" y="280416"/>
                  </a:lnTo>
                  <a:close/>
                </a:path>
                <a:path w="167639" h="840105">
                  <a:moveTo>
                    <a:pt x="84390" y="168407"/>
                  </a:moveTo>
                  <a:lnTo>
                    <a:pt x="83820" y="167640"/>
                  </a:lnTo>
                  <a:lnTo>
                    <a:pt x="112776" y="167640"/>
                  </a:lnTo>
                  <a:lnTo>
                    <a:pt x="84390" y="168407"/>
                  </a:lnTo>
                  <a:close/>
                </a:path>
                <a:path w="167639" h="840105">
                  <a:moveTo>
                    <a:pt x="112776" y="206599"/>
                  </a:moveTo>
                  <a:lnTo>
                    <a:pt x="84390" y="168407"/>
                  </a:lnTo>
                  <a:lnTo>
                    <a:pt x="112776" y="167640"/>
                  </a:lnTo>
                  <a:lnTo>
                    <a:pt x="112776" y="206599"/>
                  </a:lnTo>
                  <a:close/>
                </a:path>
                <a:path w="167639" h="840105">
                  <a:moveTo>
                    <a:pt x="167640" y="280416"/>
                  </a:moveTo>
                  <a:lnTo>
                    <a:pt x="112776" y="206599"/>
                  </a:lnTo>
                  <a:lnTo>
                    <a:pt x="112776" y="167640"/>
                  </a:lnTo>
                  <a:lnTo>
                    <a:pt x="133929" y="167640"/>
                  </a:lnTo>
                  <a:lnTo>
                    <a:pt x="167640" y="280416"/>
                  </a:lnTo>
                  <a:close/>
                </a:path>
                <a:path w="167639" h="840105">
                  <a:moveTo>
                    <a:pt x="56468" y="204440"/>
                  </a:moveTo>
                  <a:lnTo>
                    <a:pt x="56388" y="169164"/>
                  </a:lnTo>
                  <a:lnTo>
                    <a:pt x="84390" y="168407"/>
                  </a:lnTo>
                  <a:lnTo>
                    <a:pt x="83249" y="168407"/>
                  </a:lnTo>
                  <a:lnTo>
                    <a:pt x="56468" y="204440"/>
                  </a:lnTo>
                  <a:close/>
                </a:path>
                <a:path w="167639" h="840105">
                  <a:moveTo>
                    <a:pt x="57912" y="839724"/>
                  </a:moveTo>
                  <a:lnTo>
                    <a:pt x="56473" y="206599"/>
                  </a:lnTo>
                  <a:lnTo>
                    <a:pt x="56468" y="204440"/>
                  </a:lnTo>
                  <a:lnTo>
                    <a:pt x="83249" y="168407"/>
                  </a:lnTo>
                  <a:lnTo>
                    <a:pt x="84390" y="168407"/>
                  </a:lnTo>
                  <a:lnTo>
                    <a:pt x="112776" y="206599"/>
                  </a:lnTo>
                  <a:lnTo>
                    <a:pt x="112776" y="838200"/>
                  </a:lnTo>
                  <a:lnTo>
                    <a:pt x="57912" y="83972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50839" y="1444243"/>
            <a:ext cx="38989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20" dirty="0">
                <a:latin typeface="Calibri"/>
                <a:cs typeface="Calibri"/>
              </a:rPr>
              <a:t>AIRE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66087" y="1264919"/>
            <a:ext cx="7343140" cy="6285230"/>
            <a:chOff x="1466087" y="1264919"/>
            <a:chExt cx="7343140" cy="6285230"/>
          </a:xfrm>
        </p:grpSpPr>
        <p:sp>
          <p:nvSpPr>
            <p:cNvPr id="19" name="object 19"/>
            <p:cNvSpPr/>
            <p:nvPr/>
          </p:nvSpPr>
          <p:spPr>
            <a:xfrm>
              <a:off x="6539483" y="1264919"/>
              <a:ext cx="83820" cy="6285230"/>
            </a:xfrm>
            <a:custGeom>
              <a:avLst/>
              <a:gdLst/>
              <a:ahLst/>
              <a:cxnLst/>
              <a:rect l="l" t="t" r="r" b="b"/>
              <a:pathLst>
                <a:path w="83820" h="6285230">
                  <a:moveTo>
                    <a:pt x="42672" y="83820"/>
                  </a:moveTo>
                  <a:lnTo>
                    <a:pt x="26360" y="80581"/>
                  </a:lnTo>
                  <a:lnTo>
                    <a:pt x="12763" y="71628"/>
                  </a:lnTo>
                  <a:lnTo>
                    <a:pt x="3452" y="58102"/>
                  </a:lnTo>
                  <a:lnTo>
                    <a:pt x="0" y="41148"/>
                  </a:lnTo>
                  <a:lnTo>
                    <a:pt x="3452" y="25074"/>
                  </a:lnTo>
                  <a:lnTo>
                    <a:pt x="12763" y="12001"/>
                  </a:lnTo>
                  <a:lnTo>
                    <a:pt x="26360" y="3214"/>
                  </a:lnTo>
                  <a:lnTo>
                    <a:pt x="42672" y="0"/>
                  </a:lnTo>
                  <a:lnTo>
                    <a:pt x="58745" y="3214"/>
                  </a:lnTo>
                  <a:lnTo>
                    <a:pt x="71818" y="12001"/>
                  </a:lnTo>
                  <a:lnTo>
                    <a:pt x="80605" y="25074"/>
                  </a:lnTo>
                  <a:lnTo>
                    <a:pt x="83820" y="41148"/>
                  </a:lnTo>
                  <a:lnTo>
                    <a:pt x="28956" y="41148"/>
                  </a:lnTo>
                  <a:lnTo>
                    <a:pt x="28956" y="81056"/>
                  </a:lnTo>
                  <a:lnTo>
                    <a:pt x="56388" y="81056"/>
                  </a:lnTo>
                  <a:lnTo>
                    <a:pt x="42672" y="83820"/>
                  </a:lnTo>
                  <a:close/>
                </a:path>
                <a:path w="83820" h="6285230">
                  <a:moveTo>
                    <a:pt x="56388" y="153924"/>
                  </a:moveTo>
                  <a:lnTo>
                    <a:pt x="28956" y="153924"/>
                  </a:lnTo>
                  <a:lnTo>
                    <a:pt x="28956" y="41148"/>
                  </a:lnTo>
                  <a:lnTo>
                    <a:pt x="56388" y="41148"/>
                  </a:lnTo>
                  <a:lnTo>
                    <a:pt x="56388" y="81056"/>
                  </a:lnTo>
                  <a:lnTo>
                    <a:pt x="28752" y="81056"/>
                  </a:lnTo>
                  <a:lnTo>
                    <a:pt x="42672" y="83820"/>
                  </a:lnTo>
                  <a:lnTo>
                    <a:pt x="56388" y="83820"/>
                  </a:lnTo>
                  <a:lnTo>
                    <a:pt x="56388" y="153924"/>
                  </a:lnTo>
                  <a:close/>
                </a:path>
                <a:path w="83820" h="6285230">
                  <a:moveTo>
                    <a:pt x="56388" y="81056"/>
                  </a:moveTo>
                  <a:lnTo>
                    <a:pt x="56388" y="41148"/>
                  </a:lnTo>
                  <a:lnTo>
                    <a:pt x="83820" y="41148"/>
                  </a:lnTo>
                  <a:lnTo>
                    <a:pt x="80605" y="58102"/>
                  </a:lnTo>
                  <a:lnTo>
                    <a:pt x="71818" y="71628"/>
                  </a:lnTo>
                  <a:lnTo>
                    <a:pt x="58745" y="80581"/>
                  </a:lnTo>
                  <a:lnTo>
                    <a:pt x="56388" y="81056"/>
                  </a:lnTo>
                  <a:close/>
                </a:path>
                <a:path w="83820" h="6285230">
                  <a:moveTo>
                    <a:pt x="56388" y="83820"/>
                  </a:moveTo>
                  <a:lnTo>
                    <a:pt x="42672" y="83820"/>
                  </a:lnTo>
                  <a:lnTo>
                    <a:pt x="56388" y="81056"/>
                  </a:lnTo>
                  <a:lnTo>
                    <a:pt x="56388" y="83820"/>
                  </a:lnTo>
                  <a:close/>
                </a:path>
                <a:path w="83820" h="6285230">
                  <a:moveTo>
                    <a:pt x="56388" y="348996"/>
                  </a:moveTo>
                  <a:lnTo>
                    <a:pt x="28956" y="348996"/>
                  </a:lnTo>
                  <a:lnTo>
                    <a:pt x="28956" y="237743"/>
                  </a:lnTo>
                  <a:lnTo>
                    <a:pt x="56388" y="237743"/>
                  </a:lnTo>
                  <a:lnTo>
                    <a:pt x="56388" y="348996"/>
                  </a:lnTo>
                  <a:close/>
                </a:path>
                <a:path w="83820" h="6285230">
                  <a:moveTo>
                    <a:pt x="56388" y="544068"/>
                  </a:moveTo>
                  <a:lnTo>
                    <a:pt x="28956" y="544068"/>
                  </a:lnTo>
                  <a:lnTo>
                    <a:pt x="28956" y="432816"/>
                  </a:lnTo>
                  <a:lnTo>
                    <a:pt x="56388" y="432816"/>
                  </a:lnTo>
                  <a:lnTo>
                    <a:pt x="56388" y="544068"/>
                  </a:lnTo>
                  <a:close/>
                </a:path>
                <a:path w="83820" h="6285230">
                  <a:moveTo>
                    <a:pt x="56388" y="740664"/>
                  </a:moveTo>
                  <a:lnTo>
                    <a:pt x="28956" y="740664"/>
                  </a:lnTo>
                  <a:lnTo>
                    <a:pt x="28956" y="627887"/>
                  </a:lnTo>
                  <a:lnTo>
                    <a:pt x="56388" y="627887"/>
                  </a:lnTo>
                  <a:lnTo>
                    <a:pt x="56388" y="740664"/>
                  </a:lnTo>
                  <a:close/>
                </a:path>
                <a:path w="83820" h="6285230">
                  <a:moveTo>
                    <a:pt x="56388" y="935736"/>
                  </a:moveTo>
                  <a:lnTo>
                    <a:pt x="28956" y="935736"/>
                  </a:lnTo>
                  <a:lnTo>
                    <a:pt x="28956" y="824484"/>
                  </a:lnTo>
                  <a:lnTo>
                    <a:pt x="56388" y="824484"/>
                  </a:lnTo>
                  <a:lnTo>
                    <a:pt x="56388" y="935736"/>
                  </a:lnTo>
                  <a:close/>
                </a:path>
                <a:path w="83820" h="6285230">
                  <a:moveTo>
                    <a:pt x="56388" y="1130808"/>
                  </a:moveTo>
                  <a:lnTo>
                    <a:pt x="28956" y="1130808"/>
                  </a:lnTo>
                  <a:lnTo>
                    <a:pt x="28956" y="1019556"/>
                  </a:lnTo>
                  <a:lnTo>
                    <a:pt x="56388" y="1019556"/>
                  </a:lnTo>
                  <a:lnTo>
                    <a:pt x="56388" y="1130808"/>
                  </a:lnTo>
                  <a:close/>
                </a:path>
                <a:path w="83820" h="6285230">
                  <a:moveTo>
                    <a:pt x="56388" y="1327403"/>
                  </a:moveTo>
                  <a:lnTo>
                    <a:pt x="28956" y="1327403"/>
                  </a:lnTo>
                  <a:lnTo>
                    <a:pt x="28956" y="1214628"/>
                  </a:lnTo>
                  <a:lnTo>
                    <a:pt x="56388" y="1214628"/>
                  </a:lnTo>
                  <a:lnTo>
                    <a:pt x="56388" y="1327403"/>
                  </a:lnTo>
                  <a:close/>
                </a:path>
                <a:path w="83820" h="6285230">
                  <a:moveTo>
                    <a:pt x="56388" y="1522476"/>
                  </a:moveTo>
                  <a:lnTo>
                    <a:pt x="28956" y="1522476"/>
                  </a:lnTo>
                  <a:lnTo>
                    <a:pt x="28956" y="1411224"/>
                  </a:lnTo>
                  <a:lnTo>
                    <a:pt x="56388" y="1411224"/>
                  </a:lnTo>
                  <a:lnTo>
                    <a:pt x="56388" y="1522476"/>
                  </a:lnTo>
                  <a:close/>
                </a:path>
                <a:path w="83820" h="6285230">
                  <a:moveTo>
                    <a:pt x="56388" y="1717548"/>
                  </a:moveTo>
                  <a:lnTo>
                    <a:pt x="28956" y="1717548"/>
                  </a:lnTo>
                  <a:lnTo>
                    <a:pt x="28956" y="1606296"/>
                  </a:lnTo>
                  <a:lnTo>
                    <a:pt x="56388" y="1606296"/>
                  </a:lnTo>
                  <a:lnTo>
                    <a:pt x="56388" y="1717548"/>
                  </a:lnTo>
                  <a:close/>
                </a:path>
                <a:path w="83820" h="6285230">
                  <a:moveTo>
                    <a:pt x="56388" y="1914144"/>
                  </a:moveTo>
                  <a:lnTo>
                    <a:pt x="28956" y="1914144"/>
                  </a:lnTo>
                  <a:lnTo>
                    <a:pt x="28956" y="1801368"/>
                  </a:lnTo>
                  <a:lnTo>
                    <a:pt x="56388" y="1801368"/>
                  </a:lnTo>
                  <a:lnTo>
                    <a:pt x="56388" y="1914144"/>
                  </a:lnTo>
                  <a:close/>
                </a:path>
                <a:path w="83820" h="6285230">
                  <a:moveTo>
                    <a:pt x="56388" y="2109216"/>
                  </a:moveTo>
                  <a:lnTo>
                    <a:pt x="28956" y="2109216"/>
                  </a:lnTo>
                  <a:lnTo>
                    <a:pt x="28956" y="1997964"/>
                  </a:lnTo>
                  <a:lnTo>
                    <a:pt x="56388" y="1997964"/>
                  </a:lnTo>
                  <a:lnTo>
                    <a:pt x="56388" y="2109216"/>
                  </a:lnTo>
                  <a:close/>
                </a:path>
                <a:path w="83820" h="6285230">
                  <a:moveTo>
                    <a:pt x="56388" y="2304288"/>
                  </a:moveTo>
                  <a:lnTo>
                    <a:pt x="28956" y="2304288"/>
                  </a:lnTo>
                  <a:lnTo>
                    <a:pt x="28956" y="2193036"/>
                  </a:lnTo>
                  <a:lnTo>
                    <a:pt x="56388" y="2193036"/>
                  </a:lnTo>
                  <a:lnTo>
                    <a:pt x="56388" y="2304288"/>
                  </a:lnTo>
                  <a:close/>
                </a:path>
                <a:path w="83820" h="6285230">
                  <a:moveTo>
                    <a:pt x="56388" y="2500883"/>
                  </a:moveTo>
                  <a:lnTo>
                    <a:pt x="28956" y="2500883"/>
                  </a:lnTo>
                  <a:lnTo>
                    <a:pt x="28956" y="2388108"/>
                  </a:lnTo>
                  <a:lnTo>
                    <a:pt x="56388" y="2388108"/>
                  </a:lnTo>
                  <a:lnTo>
                    <a:pt x="56388" y="2500883"/>
                  </a:lnTo>
                  <a:close/>
                </a:path>
                <a:path w="83820" h="6285230">
                  <a:moveTo>
                    <a:pt x="56388" y="2695956"/>
                  </a:moveTo>
                  <a:lnTo>
                    <a:pt x="28956" y="2695956"/>
                  </a:lnTo>
                  <a:lnTo>
                    <a:pt x="28956" y="2584704"/>
                  </a:lnTo>
                  <a:lnTo>
                    <a:pt x="56388" y="2584704"/>
                  </a:lnTo>
                  <a:lnTo>
                    <a:pt x="56388" y="2695956"/>
                  </a:lnTo>
                  <a:close/>
                </a:path>
                <a:path w="83820" h="6285230">
                  <a:moveTo>
                    <a:pt x="56388" y="2891028"/>
                  </a:moveTo>
                  <a:lnTo>
                    <a:pt x="28956" y="2891028"/>
                  </a:lnTo>
                  <a:lnTo>
                    <a:pt x="28956" y="2779775"/>
                  </a:lnTo>
                  <a:lnTo>
                    <a:pt x="56388" y="2779775"/>
                  </a:lnTo>
                  <a:lnTo>
                    <a:pt x="56388" y="2891028"/>
                  </a:lnTo>
                  <a:close/>
                </a:path>
                <a:path w="83820" h="6285230">
                  <a:moveTo>
                    <a:pt x="56388" y="3087624"/>
                  </a:moveTo>
                  <a:lnTo>
                    <a:pt x="28956" y="3087624"/>
                  </a:lnTo>
                  <a:lnTo>
                    <a:pt x="28956" y="2974848"/>
                  </a:lnTo>
                  <a:lnTo>
                    <a:pt x="56388" y="2974848"/>
                  </a:lnTo>
                  <a:lnTo>
                    <a:pt x="56388" y="3087624"/>
                  </a:lnTo>
                  <a:close/>
                </a:path>
                <a:path w="83820" h="6285230">
                  <a:moveTo>
                    <a:pt x="56388" y="3282696"/>
                  </a:moveTo>
                  <a:lnTo>
                    <a:pt x="28956" y="3282696"/>
                  </a:lnTo>
                  <a:lnTo>
                    <a:pt x="28956" y="3171444"/>
                  </a:lnTo>
                  <a:lnTo>
                    <a:pt x="56388" y="3171444"/>
                  </a:lnTo>
                  <a:lnTo>
                    <a:pt x="56388" y="3282696"/>
                  </a:lnTo>
                  <a:close/>
                </a:path>
                <a:path w="83820" h="6285230">
                  <a:moveTo>
                    <a:pt x="56388" y="3477767"/>
                  </a:moveTo>
                  <a:lnTo>
                    <a:pt x="28956" y="3477767"/>
                  </a:lnTo>
                  <a:lnTo>
                    <a:pt x="28956" y="3366516"/>
                  </a:lnTo>
                  <a:lnTo>
                    <a:pt x="56388" y="3366516"/>
                  </a:lnTo>
                  <a:lnTo>
                    <a:pt x="56388" y="3477767"/>
                  </a:lnTo>
                  <a:close/>
                </a:path>
                <a:path w="83820" h="6285230">
                  <a:moveTo>
                    <a:pt x="56388" y="3674364"/>
                  </a:moveTo>
                  <a:lnTo>
                    <a:pt x="28956" y="3674364"/>
                  </a:lnTo>
                  <a:lnTo>
                    <a:pt x="28956" y="3561588"/>
                  </a:lnTo>
                  <a:lnTo>
                    <a:pt x="56388" y="3561588"/>
                  </a:lnTo>
                  <a:lnTo>
                    <a:pt x="56388" y="3674364"/>
                  </a:lnTo>
                  <a:close/>
                </a:path>
                <a:path w="83820" h="6285230">
                  <a:moveTo>
                    <a:pt x="56388" y="3869436"/>
                  </a:moveTo>
                  <a:lnTo>
                    <a:pt x="28956" y="3869436"/>
                  </a:lnTo>
                  <a:lnTo>
                    <a:pt x="28956" y="3758184"/>
                  </a:lnTo>
                  <a:lnTo>
                    <a:pt x="56388" y="3758184"/>
                  </a:lnTo>
                  <a:lnTo>
                    <a:pt x="56388" y="3869436"/>
                  </a:lnTo>
                  <a:close/>
                </a:path>
                <a:path w="83820" h="6285230">
                  <a:moveTo>
                    <a:pt x="56388" y="4064508"/>
                  </a:moveTo>
                  <a:lnTo>
                    <a:pt x="28956" y="4064508"/>
                  </a:lnTo>
                  <a:lnTo>
                    <a:pt x="28956" y="3953256"/>
                  </a:lnTo>
                  <a:lnTo>
                    <a:pt x="56388" y="3953256"/>
                  </a:lnTo>
                  <a:lnTo>
                    <a:pt x="56388" y="4064508"/>
                  </a:lnTo>
                  <a:close/>
                </a:path>
                <a:path w="83820" h="6285230">
                  <a:moveTo>
                    <a:pt x="56388" y="4261104"/>
                  </a:moveTo>
                  <a:lnTo>
                    <a:pt x="28956" y="4261104"/>
                  </a:lnTo>
                  <a:lnTo>
                    <a:pt x="28956" y="4148328"/>
                  </a:lnTo>
                  <a:lnTo>
                    <a:pt x="56388" y="4148328"/>
                  </a:lnTo>
                  <a:lnTo>
                    <a:pt x="56388" y="4261104"/>
                  </a:lnTo>
                  <a:close/>
                </a:path>
                <a:path w="83820" h="6285230">
                  <a:moveTo>
                    <a:pt x="56388" y="4456176"/>
                  </a:moveTo>
                  <a:lnTo>
                    <a:pt x="28956" y="4456176"/>
                  </a:lnTo>
                  <a:lnTo>
                    <a:pt x="28956" y="4344924"/>
                  </a:lnTo>
                  <a:lnTo>
                    <a:pt x="56388" y="4344924"/>
                  </a:lnTo>
                  <a:lnTo>
                    <a:pt x="56388" y="4456176"/>
                  </a:lnTo>
                  <a:close/>
                </a:path>
                <a:path w="83820" h="6285230">
                  <a:moveTo>
                    <a:pt x="56388" y="4651248"/>
                  </a:moveTo>
                  <a:lnTo>
                    <a:pt x="28956" y="4651248"/>
                  </a:lnTo>
                  <a:lnTo>
                    <a:pt x="28956" y="4539996"/>
                  </a:lnTo>
                  <a:lnTo>
                    <a:pt x="56388" y="4539996"/>
                  </a:lnTo>
                  <a:lnTo>
                    <a:pt x="56388" y="4651248"/>
                  </a:lnTo>
                  <a:close/>
                </a:path>
                <a:path w="83820" h="6285230">
                  <a:moveTo>
                    <a:pt x="56388" y="4847844"/>
                  </a:moveTo>
                  <a:lnTo>
                    <a:pt x="28956" y="4847844"/>
                  </a:lnTo>
                  <a:lnTo>
                    <a:pt x="28956" y="4735068"/>
                  </a:lnTo>
                  <a:lnTo>
                    <a:pt x="56388" y="4735068"/>
                  </a:lnTo>
                  <a:lnTo>
                    <a:pt x="56388" y="4847844"/>
                  </a:lnTo>
                  <a:close/>
                </a:path>
                <a:path w="83820" h="6285230">
                  <a:moveTo>
                    <a:pt x="56388" y="5042916"/>
                  </a:moveTo>
                  <a:lnTo>
                    <a:pt x="28956" y="5042916"/>
                  </a:lnTo>
                  <a:lnTo>
                    <a:pt x="28956" y="4931664"/>
                  </a:lnTo>
                  <a:lnTo>
                    <a:pt x="56388" y="4931664"/>
                  </a:lnTo>
                  <a:lnTo>
                    <a:pt x="56388" y="5042916"/>
                  </a:lnTo>
                  <a:close/>
                </a:path>
                <a:path w="83820" h="6285230">
                  <a:moveTo>
                    <a:pt x="56388" y="5237987"/>
                  </a:moveTo>
                  <a:lnTo>
                    <a:pt x="28956" y="5237987"/>
                  </a:lnTo>
                  <a:lnTo>
                    <a:pt x="28956" y="5126735"/>
                  </a:lnTo>
                  <a:lnTo>
                    <a:pt x="56388" y="5126735"/>
                  </a:lnTo>
                  <a:lnTo>
                    <a:pt x="56388" y="5237987"/>
                  </a:lnTo>
                  <a:close/>
                </a:path>
                <a:path w="83820" h="6285230">
                  <a:moveTo>
                    <a:pt x="56388" y="5434584"/>
                  </a:moveTo>
                  <a:lnTo>
                    <a:pt x="28956" y="5434584"/>
                  </a:lnTo>
                  <a:lnTo>
                    <a:pt x="28956" y="5321808"/>
                  </a:lnTo>
                  <a:lnTo>
                    <a:pt x="56388" y="5321808"/>
                  </a:lnTo>
                  <a:lnTo>
                    <a:pt x="56388" y="5434584"/>
                  </a:lnTo>
                  <a:close/>
                </a:path>
                <a:path w="83820" h="6285230">
                  <a:moveTo>
                    <a:pt x="56388" y="5629655"/>
                  </a:moveTo>
                  <a:lnTo>
                    <a:pt x="28956" y="5629655"/>
                  </a:lnTo>
                  <a:lnTo>
                    <a:pt x="28956" y="5518403"/>
                  </a:lnTo>
                  <a:lnTo>
                    <a:pt x="56388" y="5518403"/>
                  </a:lnTo>
                  <a:lnTo>
                    <a:pt x="56388" y="5629655"/>
                  </a:lnTo>
                  <a:close/>
                </a:path>
                <a:path w="83820" h="6285230">
                  <a:moveTo>
                    <a:pt x="56388" y="5824728"/>
                  </a:moveTo>
                  <a:lnTo>
                    <a:pt x="28956" y="5824728"/>
                  </a:lnTo>
                  <a:lnTo>
                    <a:pt x="28956" y="5713476"/>
                  </a:lnTo>
                  <a:lnTo>
                    <a:pt x="56388" y="5713476"/>
                  </a:lnTo>
                  <a:lnTo>
                    <a:pt x="56388" y="5824728"/>
                  </a:lnTo>
                  <a:close/>
                </a:path>
                <a:path w="83820" h="6285230">
                  <a:moveTo>
                    <a:pt x="56388" y="6021324"/>
                  </a:moveTo>
                  <a:lnTo>
                    <a:pt x="28956" y="6021324"/>
                  </a:lnTo>
                  <a:lnTo>
                    <a:pt x="28956" y="5908548"/>
                  </a:lnTo>
                  <a:lnTo>
                    <a:pt x="56388" y="5908548"/>
                  </a:lnTo>
                  <a:lnTo>
                    <a:pt x="56388" y="6021324"/>
                  </a:lnTo>
                  <a:close/>
                </a:path>
                <a:path w="83820" h="6285230">
                  <a:moveTo>
                    <a:pt x="28956" y="6203859"/>
                  </a:moveTo>
                  <a:lnTo>
                    <a:pt x="28956" y="6105144"/>
                  </a:lnTo>
                  <a:lnTo>
                    <a:pt x="56388" y="6105144"/>
                  </a:lnTo>
                  <a:lnTo>
                    <a:pt x="56388" y="6201155"/>
                  </a:lnTo>
                  <a:lnTo>
                    <a:pt x="42672" y="6201155"/>
                  </a:lnTo>
                  <a:lnTo>
                    <a:pt x="28956" y="6203859"/>
                  </a:lnTo>
                  <a:close/>
                </a:path>
                <a:path w="83820" h="6285230">
                  <a:moveTo>
                    <a:pt x="56388" y="6216396"/>
                  </a:moveTo>
                  <a:lnTo>
                    <a:pt x="28956" y="6216396"/>
                  </a:lnTo>
                  <a:lnTo>
                    <a:pt x="28956" y="6203859"/>
                  </a:lnTo>
                  <a:lnTo>
                    <a:pt x="42672" y="6201155"/>
                  </a:lnTo>
                  <a:lnTo>
                    <a:pt x="56187" y="6203859"/>
                  </a:lnTo>
                  <a:lnTo>
                    <a:pt x="56388" y="6203859"/>
                  </a:lnTo>
                  <a:lnTo>
                    <a:pt x="56388" y="6216396"/>
                  </a:lnTo>
                  <a:close/>
                </a:path>
                <a:path w="83820" h="6285230">
                  <a:moveTo>
                    <a:pt x="56388" y="6203859"/>
                  </a:moveTo>
                  <a:lnTo>
                    <a:pt x="56187" y="6203859"/>
                  </a:lnTo>
                  <a:lnTo>
                    <a:pt x="42672" y="6201155"/>
                  </a:lnTo>
                  <a:lnTo>
                    <a:pt x="56388" y="6201155"/>
                  </a:lnTo>
                  <a:lnTo>
                    <a:pt x="56388" y="6203859"/>
                  </a:lnTo>
                  <a:close/>
                </a:path>
                <a:path w="83820" h="6285230">
                  <a:moveTo>
                    <a:pt x="42672" y="6284976"/>
                  </a:moveTo>
                  <a:lnTo>
                    <a:pt x="26360" y="6281737"/>
                  </a:lnTo>
                  <a:lnTo>
                    <a:pt x="12763" y="6272784"/>
                  </a:lnTo>
                  <a:lnTo>
                    <a:pt x="3452" y="6259258"/>
                  </a:lnTo>
                  <a:lnTo>
                    <a:pt x="0" y="6242303"/>
                  </a:lnTo>
                  <a:lnTo>
                    <a:pt x="3452" y="6226230"/>
                  </a:lnTo>
                  <a:lnTo>
                    <a:pt x="12763" y="6213157"/>
                  </a:lnTo>
                  <a:lnTo>
                    <a:pt x="26360" y="6204370"/>
                  </a:lnTo>
                  <a:lnTo>
                    <a:pt x="28956" y="6203859"/>
                  </a:lnTo>
                  <a:lnTo>
                    <a:pt x="28956" y="6216396"/>
                  </a:lnTo>
                  <a:lnTo>
                    <a:pt x="73995" y="6216396"/>
                  </a:lnTo>
                  <a:lnTo>
                    <a:pt x="80605" y="6226230"/>
                  </a:lnTo>
                  <a:lnTo>
                    <a:pt x="83820" y="6242303"/>
                  </a:lnTo>
                  <a:lnTo>
                    <a:pt x="80605" y="6259258"/>
                  </a:lnTo>
                  <a:lnTo>
                    <a:pt x="71818" y="6272784"/>
                  </a:lnTo>
                  <a:lnTo>
                    <a:pt x="58745" y="6281737"/>
                  </a:lnTo>
                  <a:lnTo>
                    <a:pt x="42672" y="6284976"/>
                  </a:lnTo>
                  <a:close/>
                </a:path>
                <a:path w="83820" h="6285230">
                  <a:moveTo>
                    <a:pt x="73995" y="6216396"/>
                  </a:moveTo>
                  <a:lnTo>
                    <a:pt x="56388" y="6216396"/>
                  </a:lnTo>
                  <a:lnTo>
                    <a:pt x="56388" y="6203859"/>
                  </a:lnTo>
                  <a:lnTo>
                    <a:pt x="56187" y="6203859"/>
                  </a:lnTo>
                  <a:lnTo>
                    <a:pt x="58745" y="6204370"/>
                  </a:lnTo>
                  <a:lnTo>
                    <a:pt x="71818" y="6213157"/>
                  </a:lnTo>
                  <a:lnTo>
                    <a:pt x="73995" y="6216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56092" y="3726180"/>
              <a:ext cx="452755" cy="167640"/>
            </a:xfrm>
            <a:custGeom>
              <a:avLst/>
              <a:gdLst/>
              <a:ahLst/>
              <a:cxnLst/>
              <a:rect l="l" t="t" r="r" b="b"/>
              <a:pathLst>
                <a:path w="452754" h="167639">
                  <a:moveTo>
                    <a:pt x="247939" y="55260"/>
                  </a:moveTo>
                  <a:lnTo>
                    <a:pt x="172212" y="0"/>
                  </a:lnTo>
                  <a:lnTo>
                    <a:pt x="362683" y="54864"/>
                  </a:lnTo>
                  <a:lnTo>
                    <a:pt x="284988" y="54864"/>
                  </a:lnTo>
                  <a:lnTo>
                    <a:pt x="247939" y="55260"/>
                  </a:lnTo>
                  <a:close/>
                </a:path>
                <a:path w="452754" h="167639">
                  <a:moveTo>
                    <a:pt x="284988" y="82296"/>
                  </a:moveTo>
                  <a:lnTo>
                    <a:pt x="247939" y="55260"/>
                  </a:lnTo>
                  <a:lnTo>
                    <a:pt x="284988" y="54864"/>
                  </a:lnTo>
                  <a:lnTo>
                    <a:pt x="284988" y="82296"/>
                  </a:lnTo>
                  <a:close/>
                </a:path>
                <a:path w="452754" h="167639">
                  <a:moveTo>
                    <a:pt x="175260" y="167640"/>
                  </a:moveTo>
                  <a:lnTo>
                    <a:pt x="248975" y="110305"/>
                  </a:lnTo>
                  <a:lnTo>
                    <a:pt x="284988" y="109728"/>
                  </a:lnTo>
                  <a:lnTo>
                    <a:pt x="284988" y="54864"/>
                  </a:lnTo>
                  <a:lnTo>
                    <a:pt x="362683" y="54864"/>
                  </a:lnTo>
                  <a:lnTo>
                    <a:pt x="452628" y="80772"/>
                  </a:lnTo>
                  <a:lnTo>
                    <a:pt x="175260" y="167640"/>
                  </a:lnTo>
                  <a:close/>
                </a:path>
                <a:path w="452754" h="167639">
                  <a:moveTo>
                    <a:pt x="0" y="114300"/>
                  </a:moveTo>
                  <a:lnTo>
                    <a:pt x="0" y="57912"/>
                  </a:lnTo>
                  <a:lnTo>
                    <a:pt x="247939" y="55260"/>
                  </a:lnTo>
                  <a:lnTo>
                    <a:pt x="284988" y="82296"/>
                  </a:lnTo>
                  <a:lnTo>
                    <a:pt x="248975" y="110305"/>
                  </a:lnTo>
                  <a:lnTo>
                    <a:pt x="0" y="114300"/>
                  </a:lnTo>
                  <a:close/>
                </a:path>
                <a:path w="452754" h="167639">
                  <a:moveTo>
                    <a:pt x="248975" y="110305"/>
                  </a:moveTo>
                  <a:lnTo>
                    <a:pt x="284988" y="82296"/>
                  </a:lnTo>
                  <a:lnTo>
                    <a:pt x="284988" y="109728"/>
                  </a:lnTo>
                  <a:lnTo>
                    <a:pt x="248975" y="110305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53044" y="3429000"/>
              <a:ext cx="419100" cy="167640"/>
            </a:xfrm>
            <a:custGeom>
              <a:avLst/>
              <a:gdLst/>
              <a:ahLst/>
              <a:cxnLst/>
              <a:rect l="l" t="t" r="r" b="b"/>
              <a:pathLst>
                <a:path w="419100" h="167639">
                  <a:moveTo>
                    <a:pt x="214482" y="55312"/>
                  </a:moveTo>
                  <a:lnTo>
                    <a:pt x="138684" y="0"/>
                  </a:lnTo>
                  <a:lnTo>
                    <a:pt x="329155" y="54864"/>
                  </a:lnTo>
                  <a:lnTo>
                    <a:pt x="251460" y="54864"/>
                  </a:lnTo>
                  <a:lnTo>
                    <a:pt x="214482" y="55312"/>
                  </a:lnTo>
                  <a:close/>
                </a:path>
                <a:path w="419100" h="167639">
                  <a:moveTo>
                    <a:pt x="251460" y="82296"/>
                  </a:moveTo>
                  <a:lnTo>
                    <a:pt x="214482" y="55312"/>
                  </a:lnTo>
                  <a:lnTo>
                    <a:pt x="251460" y="54864"/>
                  </a:lnTo>
                  <a:lnTo>
                    <a:pt x="251460" y="82296"/>
                  </a:lnTo>
                  <a:close/>
                </a:path>
                <a:path w="419100" h="167639">
                  <a:moveTo>
                    <a:pt x="141732" y="167640"/>
                  </a:moveTo>
                  <a:lnTo>
                    <a:pt x="213641" y="111710"/>
                  </a:lnTo>
                  <a:lnTo>
                    <a:pt x="251460" y="111252"/>
                  </a:lnTo>
                  <a:lnTo>
                    <a:pt x="251460" y="54864"/>
                  </a:lnTo>
                  <a:lnTo>
                    <a:pt x="329155" y="54864"/>
                  </a:lnTo>
                  <a:lnTo>
                    <a:pt x="419100" y="80772"/>
                  </a:lnTo>
                  <a:lnTo>
                    <a:pt x="141732" y="167640"/>
                  </a:lnTo>
                  <a:close/>
                </a:path>
                <a:path w="419100" h="167639">
                  <a:moveTo>
                    <a:pt x="0" y="114300"/>
                  </a:moveTo>
                  <a:lnTo>
                    <a:pt x="0" y="57912"/>
                  </a:lnTo>
                  <a:lnTo>
                    <a:pt x="214482" y="55312"/>
                  </a:lnTo>
                  <a:lnTo>
                    <a:pt x="251460" y="82296"/>
                  </a:lnTo>
                  <a:lnTo>
                    <a:pt x="213641" y="111710"/>
                  </a:lnTo>
                  <a:lnTo>
                    <a:pt x="0" y="114300"/>
                  </a:lnTo>
                  <a:close/>
                </a:path>
                <a:path w="419100" h="167639">
                  <a:moveTo>
                    <a:pt x="213641" y="111710"/>
                  </a:moveTo>
                  <a:lnTo>
                    <a:pt x="251460" y="82296"/>
                  </a:lnTo>
                  <a:lnTo>
                    <a:pt x="251460" y="111252"/>
                  </a:lnTo>
                  <a:lnTo>
                    <a:pt x="213641" y="11171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66087" y="4006595"/>
              <a:ext cx="1297305" cy="167640"/>
            </a:xfrm>
            <a:custGeom>
              <a:avLst/>
              <a:gdLst/>
              <a:ahLst/>
              <a:cxnLst/>
              <a:rect l="l" t="t" r="r" b="b"/>
              <a:pathLst>
                <a:path w="1297305" h="167639">
                  <a:moveTo>
                    <a:pt x="1128557" y="83279"/>
                  </a:moveTo>
                  <a:lnTo>
                    <a:pt x="1016508" y="0"/>
                  </a:lnTo>
                  <a:lnTo>
                    <a:pt x="1201454" y="56288"/>
                  </a:lnTo>
                  <a:lnTo>
                    <a:pt x="1129286" y="56288"/>
                  </a:lnTo>
                  <a:lnTo>
                    <a:pt x="1128557" y="83279"/>
                  </a:lnTo>
                  <a:close/>
                </a:path>
                <a:path w="1297305" h="167639">
                  <a:moveTo>
                    <a:pt x="1090460" y="112675"/>
                  </a:moveTo>
                  <a:lnTo>
                    <a:pt x="0" y="109728"/>
                  </a:lnTo>
                  <a:lnTo>
                    <a:pt x="0" y="53340"/>
                  </a:lnTo>
                  <a:lnTo>
                    <a:pt x="1092240" y="56288"/>
                  </a:lnTo>
                  <a:lnTo>
                    <a:pt x="1128557" y="83279"/>
                  </a:lnTo>
                  <a:lnTo>
                    <a:pt x="1128527" y="84382"/>
                  </a:lnTo>
                  <a:lnTo>
                    <a:pt x="1090460" y="112675"/>
                  </a:lnTo>
                  <a:close/>
                </a:path>
                <a:path w="1297305" h="167639">
                  <a:moveTo>
                    <a:pt x="1203795" y="112675"/>
                  </a:moveTo>
                  <a:lnTo>
                    <a:pt x="1127762" y="112675"/>
                  </a:lnTo>
                  <a:lnTo>
                    <a:pt x="1128501" y="85344"/>
                  </a:lnTo>
                  <a:lnTo>
                    <a:pt x="1128527" y="84382"/>
                  </a:lnTo>
                  <a:lnTo>
                    <a:pt x="1129284" y="83820"/>
                  </a:lnTo>
                  <a:lnTo>
                    <a:pt x="1128557" y="83279"/>
                  </a:lnTo>
                  <a:lnTo>
                    <a:pt x="1129286" y="56288"/>
                  </a:lnTo>
                  <a:lnTo>
                    <a:pt x="1201454" y="56288"/>
                  </a:lnTo>
                  <a:lnTo>
                    <a:pt x="1296924" y="85344"/>
                  </a:lnTo>
                  <a:lnTo>
                    <a:pt x="1203795" y="112675"/>
                  </a:lnTo>
                  <a:close/>
                </a:path>
                <a:path w="1297305" h="167639">
                  <a:moveTo>
                    <a:pt x="1016508" y="167640"/>
                  </a:moveTo>
                  <a:lnTo>
                    <a:pt x="1128527" y="84382"/>
                  </a:lnTo>
                  <a:lnTo>
                    <a:pt x="1127842" y="109728"/>
                  </a:lnTo>
                  <a:lnTo>
                    <a:pt x="1127762" y="112675"/>
                  </a:lnTo>
                  <a:lnTo>
                    <a:pt x="1203795" y="112675"/>
                  </a:lnTo>
                  <a:lnTo>
                    <a:pt x="1016508" y="16764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7859" y="2895600"/>
              <a:ext cx="167640" cy="1074420"/>
            </a:xfrm>
            <a:custGeom>
              <a:avLst/>
              <a:gdLst/>
              <a:ahLst/>
              <a:cxnLst/>
              <a:rect l="l" t="t" r="r" b="b"/>
              <a:pathLst>
                <a:path w="167639" h="1074420">
                  <a:moveTo>
                    <a:pt x="83820" y="906779"/>
                  </a:moveTo>
                  <a:lnTo>
                    <a:pt x="56388" y="870370"/>
                  </a:lnTo>
                  <a:lnTo>
                    <a:pt x="56388" y="0"/>
                  </a:lnTo>
                  <a:lnTo>
                    <a:pt x="112776" y="0"/>
                  </a:lnTo>
                  <a:lnTo>
                    <a:pt x="112776" y="868347"/>
                  </a:lnTo>
                  <a:lnTo>
                    <a:pt x="83820" y="906779"/>
                  </a:lnTo>
                  <a:close/>
                </a:path>
                <a:path w="167639" h="1074420">
                  <a:moveTo>
                    <a:pt x="83820" y="1074420"/>
                  </a:moveTo>
                  <a:lnTo>
                    <a:pt x="0" y="795527"/>
                  </a:lnTo>
                  <a:lnTo>
                    <a:pt x="56388" y="870370"/>
                  </a:lnTo>
                  <a:lnTo>
                    <a:pt x="56388" y="906779"/>
                  </a:lnTo>
                  <a:lnTo>
                    <a:pt x="134203" y="906779"/>
                  </a:lnTo>
                  <a:lnTo>
                    <a:pt x="83820" y="1074420"/>
                  </a:lnTo>
                  <a:close/>
                </a:path>
                <a:path w="167639" h="1074420">
                  <a:moveTo>
                    <a:pt x="134203" y="906779"/>
                  </a:moveTo>
                  <a:lnTo>
                    <a:pt x="112776" y="906779"/>
                  </a:lnTo>
                  <a:lnTo>
                    <a:pt x="112776" y="868347"/>
                  </a:lnTo>
                  <a:lnTo>
                    <a:pt x="167640" y="795527"/>
                  </a:lnTo>
                  <a:lnTo>
                    <a:pt x="134203" y="906779"/>
                  </a:lnTo>
                  <a:close/>
                </a:path>
                <a:path w="167639" h="1074420">
                  <a:moveTo>
                    <a:pt x="112776" y="906779"/>
                  </a:moveTo>
                  <a:lnTo>
                    <a:pt x="83820" y="906779"/>
                  </a:lnTo>
                  <a:lnTo>
                    <a:pt x="112776" y="868347"/>
                  </a:lnTo>
                  <a:lnTo>
                    <a:pt x="112776" y="906779"/>
                  </a:lnTo>
                  <a:close/>
                </a:path>
                <a:path w="167639" h="1074420">
                  <a:moveTo>
                    <a:pt x="83820" y="906779"/>
                  </a:moveTo>
                  <a:lnTo>
                    <a:pt x="56388" y="906779"/>
                  </a:lnTo>
                  <a:lnTo>
                    <a:pt x="56388" y="870370"/>
                  </a:lnTo>
                  <a:lnTo>
                    <a:pt x="83820" y="9067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59040" y="1909572"/>
              <a:ext cx="167640" cy="2260600"/>
            </a:xfrm>
            <a:custGeom>
              <a:avLst/>
              <a:gdLst/>
              <a:ahLst/>
              <a:cxnLst/>
              <a:rect l="l" t="t" r="r" b="b"/>
              <a:pathLst>
                <a:path w="167640" h="2260600">
                  <a:moveTo>
                    <a:pt x="83820" y="2092451"/>
                  </a:moveTo>
                  <a:lnTo>
                    <a:pt x="54864" y="2054019"/>
                  </a:lnTo>
                  <a:lnTo>
                    <a:pt x="54864" y="0"/>
                  </a:lnTo>
                  <a:lnTo>
                    <a:pt x="111252" y="0"/>
                  </a:lnTo>
                  <a:lnTo>
                    <a:pt x="111252" y="2056042"/>
                  </a:lnTo>
                  <a:lnTo>
                    <a:pt x="83820" y="2092451"/>
                  </a:lnTo>
                  <a:close/>
                </a:path>
                <a:path w="167640" h="2260600">
                  <a:moveTo>
                    <a:pt x="83820" y="2260092"/>
                  </a:moveTo>
                  <a:lnTo>
                    <a:pt x="0" y="1981200"/>
                  </a:lnTo>
                  <a:lnTo>
                    <a:pt x="54864" y="2054019"/>
                  </a:lnTo>
                  <a:lnTo>
                    <a:pt x="54864" y="2092451"/>
                  </a:lnTo>
                  <a:lnTo>
                    <a:pt x="134203" y="2092451"/>
                  </a:lnTo>
                  <a:lnTo>
                    <a:pt x="83820" y="2260092"/>
                  </a:lnTo>
                  <a:close/>
                </a:path>
                <a:path w="167640" h="2260600">
                  <a:moveTo>
                    <a:pt x="134203" y="2092451"/>
                  </a:moveTo>
                  <a:lnTo>
                    <a:pt x="111252" y="2092451"/>
                  </a:lnTo>
                  <a:lnTo>
                    <a:pt x="111252" y="2056042"/>
                  </a:lnTo>
                  <a:lnTo>
                    <a:pt x="167640" y="1981200"/>
                  </a:lnTo>
                  <a:lnTo>
                    <a:pt x="134203" y="2092451"/>
                  </a:lnTo>
                  <a:close/>
                </a:path>
                <a:path w="167640" h="2260600">
                  <a:moveTo>
                    <a:pt x="83820" y="2092451"/>
                  </a:moveTo>
                  <a:lnTo>
                    <a:pt x="54864" y="2092451"/>
                  </a:lnTo>
                  <a:lnTo>
                    <a:pt x="54864" y="2054019"/>
                  </a:lnTo>
                  <a:lnTo>
                    <a:pt x="83820" y="2092451"/>
                  </a:lnTo>
                  <a:close/>
                </a:path>
                <a:path w="167640" h="2260600">
                  <a:moveTo>
                    <a:pt x="111252" y="2092451"/>
                  </a:moveTo>
                  <a:lnTo>
                    <a:pt x="83820" y="2092451"/>
                  </a:lnTo>
                  <a:lnTo>
                    <a:pt x="111252" y="2056042"/>
                  </a:lnTo>
                  <a:lnTo>
                    <a:pt x="111252" y="2092451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855431" y="3216046"/>
            <a:ext cx="771525" cy="735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625" marR="5080" indent="-35560">
              <a:lnSpc>
                <a:spcPct val="155300"/>
              </a:lnSpc>
              <a:spcBef>
                <a:spcPts val="90"/>
              </a:spcBef>
            </a:pPr>
            <a:r>
              <a:rPr sz="1500" dirty="0">
                <a:latin typeface="Calibri"/>
                <a:cs typeface="Calibri"/>
              </a:rPr>
              <a:t>o-</a:t>
            </a:r>
            <a:r>
              <a:rPr sz="1500" spc="-10" dirty="0">
                <a:latin typeface="Calibri"/>
                <a:cs typeface="Calibri"/>
              </a:rPr>
              <a:t>XILENO </a:t>
            </a:r>
            <a:r>
              <a:rPr sz="1500" spc="-20" dirty="0">
                <a:latin typeface="Calibri"/>
                <a:cs typeface="Calibri"/>
              </a:rPr>
              <a:t>AGUA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108" y="4333747"/>
            <a:ext cx="91186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dirty="0">
                <a:latin typeface="Calibri"/>
                <a:cs typeface="Calibri"/>
              </a:rPr>
              <a:t>n-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BUTANO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783" y="6240296"/>
            <a:ext cx="9683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dirty="0">
                <a:latin typeface="Calibri"/>
                <a:cs typeface="Calibri"/>
              </a:rPr>
              <a:t>LPG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ARO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1527" y="2570480"/>
            <a:ext cx="38989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20" dirty="0">
                <a:latin typeface="Calibri"/>
                <a:cs typeface="Calibri"/>
              </a:rPr>
              <a:t>AIRE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17131" y="1624075"/>
            <a:ext cx="77152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dirty="0">
                <a:latin typeface="Calibri"/>
                <a:cs typeface="Calibri"/>
              </a:rPr>
              <a:t>o-</a:t>
            </a:r>
            <a:r>
              <a:rPr sz="1500" spc="-10" dirty="0">
                <a:latin typeface="Calibri"/>
                <a:cs typeface="Calibri"/>
              </a:rPr>
              <a:t>XILENO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8180" y="2771648"/>
            <a:ext cx="4933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20" dirty="0">
                <a:latin typeface="Calibri"/>
                <a:cs typeface="Calibri"/>
              </a:rPr>
              <a:t>AGUA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1711" y="2810255"/>
            <a:ext cx="925194" cy="167640"/>
          </a:xfrm>
          <a:custGeom>
            <a:avLst/>
            <a:gdLst/>
            <a:ahLst/>
            <a:cxnLst/>
            <a:rect l="l" t="t" r="r" b="b"/>
            <a:pathLst>
              <a:path w="925195" h="167639">
                <a:moveTo>
                  <a:pt x="757428" y="83820"/>
                </a:moveTo>
                <a:lnTo>
                  <a:pt x="646176" y="0"/>
                </a:lnTo>
                <a:lnTo>
                  <a:pt x="832104" y="54864"/>
                </a:lnTo>
                <a:lnTo>
                  <a:pt x="757428" y="54864"/>
                </a:lnTo>
                <a:lnTo>
                  <a:pt x="757428" y="83820"/>
                </a:lnTo>
                <a:close/>
              </a:path>
              <a:path w="925195" h="167639">
                <a:moveTo>
                  <a:pt x="1524" y="112776"/>
                </a:moveTo>
                <a:lnTo>
                  <a:pt x="0" y="56388"/>
                </a:lnTo>
                <a:lnTo>
                  <a:pt x="757428" y="54864"/>
                </a:lnTo>
                <a:lnTo>
                  <a:pt x="718995" y="54864"/>
                </a:lnTo>
                <a:lnTo>
                  <a:pt x="757428" y="83820"/>
                </a:lnTo>
                <a:lnTo>
                  <a:pt x="721018" y="111252"/>
                </a:lnTo>
                <a:lnTo>
                  <a:pt x="757428" y="111252"/>
                </a:lnTo>
                <a:lnTo>
                  <a:pt x="1524" y="112776"/>
                </a:lnTo>
                <a:close/>
              </a:path>
              <a:path w="925195" h="167639">
                <a:moveTo>
                  <a:pt x="830443" y="111252"/>
                </a:moveTo>
                <a:lnTo>
                  <a:pt x="757428" y="111252"/>
                </a:lnTo>
                <a:lnTo>
                  <a:pt x="757428" y="54864"/>
                </a:lnTo>
                <a:lnTo>
                  <a:pt x="832104" y="54864"/>
                </a:lnTo>
                <a:lnTo>
                  <a:pt x="925068" y="82296"/>
                </a:lnTo>
                <a:lnTo>
                  <a:pt x="830443" y="111252"/>
                </a:lnTo>
                <a:close/>
              </a:path>
              <a:path w="925195" h="167639">
                <a:moveTo>
                  <a:pt x="646176" y="167640"/>
                </a:moveTo>
                <a:lnTo>
                  <a:pt x="757428" y="83820"/>
                </a:lnTo>
                <a:lnTo>
                  <a:pt x="757428" y="111252"/>
                </a:lnTo>
                <a:lnTo>
                  <a:pt x="830443" y="111252"/>
                </a:lnTo>
                <a:lnTo>
                  <a:pt x="646176" y="16764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790566" y="3807586"/>
            <a:ext cx="1407160" cy="760730"/>
            <a:chOff x="4790566" y="3807586"/>
            <a:chExt cx="1407160" cy="760730"/>
          </a:xfrm>
        </p:grpSpPr>
        <p:sp>
          <p:nvSpPr>
            <p:cNvPr id="33" name="object 33"/>
            <p:cNvSpPr/>
            <p:nvPr/>
          </p:nvSpPr>
          <p:spPr>
            <a:xfrm>
              <a:off x="4797551" y="3909059"/>
              <a:ext cx="1300480" cy="652780"/>
            </a:xfrm>
            <a:custGeom>
              <a:avLst/>
              <a:gdLst/>
              <a:ahLst/>
              <a:cxnLst/>
              <a:rect l="l" t="t" r="r" b="b"/>
              <a:pathLst>
                <a:path w="1300479" h="652779">
                  <a:moveTo>
                    <a:pt x="1299971" y="652272"/>
                  </a:moveTo>
                  <a:lnTo>
                    <a:pt x="0" y="652272"/>
                  </a:lnTo>
                  <a:lnTo>
                    <a:pt x="0" y="0"/>
                  </a:lnTo>
                  <a:lnTo>
                    <a:pt x="1299971" y="0"/>
                  </a:lnTo>
                  <a:lnTo>
                    <a:pt x="1299971" y="652272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97523" y="3814571"/>
              <a:ext cx="93345" cy="746760"/>
            </a:xfrm>
            <a:custGeom>
              <a:avLst/>
              <a:gdLst/>
              <a:ahLst/>
              <a:cxnLst/>
              <a:rect l="l" t="t" r="r" b="b"/>
              <a:pathLst>
                <a:path w="93345" h="746760">
                  <a:moveTo>
                    <a:pt x="0" y="746759"/>
                  </a:moveTo>
                  <a:lnTo>
                    <a:pt x="0" y="94487"/>
                  </a:lnTo>
                  <a:lnTo>
                    <a:pt x="92964" y="0"/>
                  </a:lnTo>
                  <a:lnTo>
                    <a:pt x="92964" y="652271"/>
                  </a:lnTo>
                  <a:lnTo>
                    <a:pt x="0" y="746759"/>
                  </a:lnTo>
                  <a:close/>
                </a:path>
              </a:pathLst>
            </a:custGeom>
            <a:solidFill>
              <a:srgbClr val="67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97551" y="3814571"/>
              <a:ext cx="1393190" cy="94615"/>
            </a:xfrm>
            <a:custGeom>
              <a:avLst/>
              <a:gdLst/>
              <a:ahLst/>
              <a:cxnLst/>
              <a:rect l="l" t="t" r="r" b="b"/>
              <a:pathLst>
                <a:path w="1393189" h="94614">
                  <a:moveTo>
                    <a:pt x="1299971" y="94487"/>
                  </a:moveTo>
                  <a:lnTo>
                    <a:pt x="0" y="94487"/>
                  </a:lnTo>
                  <a:lnTo>
                    <a:pt x="94487" y="0"/>
                  </a:lnTo>
                  <a:lnTo>
                    <a:pt x="1392935" y="0"/>
                  </a:lnTo>
                  <a:lnTo>
                    <a:pt x="1299971" y="94487"/>
                  </a:lnTo>
                  <a:close/>
                </a:path>
              </a:pathLst>
            </a:custGeom>
            <a:solidFill>
              <a:srgbClr val="993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97551" y="3814571"/>
              <a:ext cx="1393190" cy="746760"/>
            </a:xfrm>
            <a:custGeom>
              <a:avLst/>
              <a:gdLst/>
              <a:ahLst/>
              <a:cxnLst/>
              <a:rect l="l" t="t" r="r" b="b"/>
              <a:pathLst>
                <a:path w="1393189" h="746760">
                  <a:moveTo>
                    <a:pt x="0" y="94487"/>
                  </a:moveTo>
                  <a:lnTo>
                    <a:pt x="94487" y="0"/>
                  </a:lnTo>
                  <a:lnTo>
                    <a:pt x="1392935" y="0"/>
                  </a:lnTo>
                  <a:lnTo>
                    <a:pt x="1392935" y="652271"/>
                  </a:lnTo>
                  <a:lnTo>
                    <a:pt x="1299971" y="746759"/>
                  </a:lnTo>
                  <a:lnTo>
                    <a:pt x="0" y="746759"/>
                  </a:lnTo>
                  <a:lnTo>
                    <a:pt x="0" y="94487"/>
                  </a:lnTo>
                  <a:close/>
                </a:path>
                <a:path w="1393189" h="746760">
                  <a:moveTo>
                    <a:pt x="0" y="94487"/>
                  </a:moveTo>
                  <a:lnTo>
                    <a:pt x="1299971" y="94487"/>
                  </a:lnTo>
                  <a:lnTo>
                    <a:pt x="1392935" y="0"/>
                  </a:lnTo>
                </a:path>
                <a:path w="1393189" h="746760">
                  <a:moveTo>
                    <a:pt x="1299971" y="94487"/>
                  </a:moveTo>
                  <a:lnTo>
                    <a:pt x="1299971" y="746759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797552" y="4091432"/>
            <a:ext cx="12934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9563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FFFF00"/>
                </a:solidFill>
                <a:latin typeface="Calibri"/>
                <a:cs typeface="Calibri"/>
              </a:rPr>
              <a:t>CICLÓN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802758" y="2550287"/>
            <a:ext cx="1407160" cy="1925320"/>
            <a:chOff x="4802758" y="2550287"/>
            <a:chExt cx="1407160" cy="192532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9096" y="4113276"/>
              <a:ext cx="138683" cy="31394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959096" y="4113276"/>
              <a:ext cx="139065" cy="314325"/>
            </a:xfrm>
            <a:custGeom>
              <a:avLst/>
              <a:gdLst/>
              <a:ahLst/>
              <a:cxnLst/>
              <a:rect l="l" t="t" r="r" b="b"/>
              <a:pathLst>
                <a:path w="139064" h="314325">
                  <a:moveTo>
                    <a:pt x="0" y="0"/>
                  </a:moveTo>
                  <a:lnTo>
                    <a:pt x="138683" y="0"/>
                  </a:lnTo>
                  <a:lnTo>
                    <a:pt x="138683" y="313943"/>
                  </a:lnTo>
                  <a:lnTo>
                    <a:pt x="0" y="313943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52999" y="4066032"/>
              <a:ext cx="151130" cy="41275"/>
            </a:xfrm>
            <a:custGeom>
              <a:avLst/>
              <a:gdLst/>
              <a:ahLst/>
              <a:cxnLst/>
              <a:rect l="l" t="t" r="r" b="b"/>
              <a:pathLst>
                <a:path w="151129" h="41275">
                  <a:moveTo>
                    <a:pt x="150876" y="41148"/>
                  </a:moveTo>
                  <a:lnTo>
                    <a:pt x="0" y="41148"/>
                  </a:lnTo>
                  <a:lnTo>
                    <a:pt x="4572" y="38100"/>
                  </a:lnTo>
                  <a:lnTo>
                    <a:pt x="6096" y="32004"/>
                  </a:lnTo>
                  <a:lnTo>
                    <a:pt x="7620" y="32004"/>
                  </a:lnTo>
                  <a:lnTo>
                    <a:pt x="9144" y="28956"/>
                  </a:lnTo>
                  <a:lnTo>
                    <a:pt x="12192" y="28956"/>
                  </a:lnTo>
                  <a:lnTo>
                    <a:pt x="12192" y="25908"/>
                  </a:lnTo>
                  <a:lnTo>
                    <a:pt x="15240" y="25908"/>
                  </a:lnTo>
                  <a:lnTo>
                    <a:pt x="15240" y="22860"/>
                  </a:lnTo>
                  <a:lnTo>
                    <a:pt x="19812" y="21336"/>
                  </a:lnTo>
                  <a:lnTo>
                    <a:pt x="21336" y="18288"/>
                  </a:lnTo>
                  <a:lnTo>
                    <a:pt x="24384" y="16764"/>
                  </a:lnTo>
                  <a:lnTo>
                    <a:pt x="27432" y="16764"/>
                  </a:lnTo>
                  <a:lnTo>
                    <a:pt x="30480" y="13716"/>
                  </a:lnTo>
                  <a:lnTo>
                    <a:pt x="32004" y="13716"/>
                  </a:lnTo>
                  <a:lnTo>
                    <a:pt x="36576" y="10668"/>
                  </a:lnTo>
                  <a:lnTo>
                    <a:pt x="38100" y="9144"/>
                  </a:lnTo>
                  <a:lnTo>
                    <a:pt x="39624" y="9144"/>
                  </a:lnTo>
                  <a:lnTo>
                    <a:pt x="42672" y="6096"/>
                  </a:lnTo>
                  <a:lnTo>
                    <a:pt x="44195" y="6096"/>
                  </a:lnTo>
                  <a:lnTo>
                    <a:pt x="47244" y="4572"/>
                  </a:lnTo>
                  <a:lnTo>
                    <a:pt x="53339" y="4572"/>
                  </a:lnTo>
                  <a:lnTo>
                    <a:pt x="57912" y="3048"/>
                  </a:lnTo>
                  <a:lnTo>
                    <a:pt x="60960" y="3048"/>
                  </a:lnTo>
                  <a:lnTo>
                    <a:pt x="65532" y="0"/>
                  </a:lnTo>
                  <a:lnTo>
                    <a:pt x="85344" y="0"/>
                  </a:lnTo>
                  <a:lnTo>
                    <a:pt x="89916" y="3048"/>
                  </a:lnTo>
                  <a:lnTo>
                    <a:pt x="92964" y="3048"/>
                  </a:lnTo>
                  <a:lnTo>
                    <a:pt x="97536" y="4572"/>
                  </a:lnTo>
                  <a:lnTo>
                    <a:pt x="102108" y="4572"/>
                  </a:lnTo>
                  <a:lnTo>
                    <a:pt x="106679" y="6096"/>
                  </a:lnTo>
                  <a:lnTo>
                    <a:pt x="108204" y="6096"/>
                  </a:lnTo>
                  <a:lnTo>
                    <a:pt x="111252" y="9144"/>
                  </a:lnTo>
                  <a:lnTo>
                    <a:pt x="112775" y="9144"/>
                  </a:lnTo>
                  <a:lnTo>
                    <a:pt x="114300" y="10668"/>
                  </a:lnTo>
                  <a:lnTo>
                    <a:pt x="118872" y="13716"/>
                  </a:lnTo>
                  <a:lnTo>
                    <a:pt x="120396" y="13716"/>
                  </a:lnTo>
                  <a:lnTo>
                    <a:pt x="123444" y="16764"/>
                  </a:lnTo>
                  <a:lnTo>
                    <a:pt x="126491" y="16764"/>
                  </a:lnTo>
                  <a:lnTo>
                    <a:pt x="129539" y="18288"/>
                  </a:lnTo>
                  <a:lnTo>
                    <a:pt x="129539" y="21336"/>
                  </a:lnTo>
                  <a:lnTo>
                    <a:pt x="135636" y="22860"/>
                  </a:lnTo>
                  <a:lnTo>
                    <a:pt x="135636" y="25908"/>
                  </a:lnTo>
                  <a:lnTo>
                    <a:pt x="138684" y="25908"/>
                  </a:lnTo>
                  <a:lnTo>
                    <a:pt x="138684" y="28956"/>
                  </a:lnTo>
                  <a:lnTo>
                    <a:pt x="143256" y="28956"/>
                  </a:lnTo>
                  <a:lnTo>
                    <a:pt x="143256" y="32004"/>
                  </a:lnTo>
                  <a:lnTo>
                    <a:pt x="144779" y="32004"/>
                  </a:lnTo>
                  <a:lnTo>
                    <a:pt x="146304" y="38100"/>
                  </a:lnTo>
                  <a:lnTo>
                    <a:pt x="149352" y="39624"/>
                  </a:lnTo>
                  <a:lnTo>
                    <a:pt x="150876" y="41148"/>
                  </a:lnTo>
                  <a:close/>
                </a:path>
              </a:pathLst>
            </a:custGeom>
            <a:solidFill>
              <a:srgbClr val="FFB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52999" y="4066032"/>
              <a:ext cx="151130" cy="41275"/>
            </a:xfrm>
            <a:custGeom>
              <a:avLst/>
              <a:gdLst/>
              <a:ahLst/>
              <a:cxnLst/>
              <a:rect l="l" t="t" r="r" b="b"/>
              <a:pathLst>
                <a:path w="151129" h="41275">
                  <a:moveTo>
                    <a:pt x="0" y="41148"/>
                  </a:moveTo>
                  <a:lnTo>
                    <a:pt x="4572" y="38100"/>
                  </a:lnTo>
                  <a:lnTo>
                    <a:pt x="6096" y="32004"/>
                  </a:lnTo>
                  <a:lnTo>
                    <a:pt x="7620" y="32004"/>
                  </a:lnTo>
                  <a:lnTo>
                    <a:pt x="9144" y="28956"/>
                  </a:lnTo>
                  <a:lnTo>
                    <a:pt x="12192" y="28956"/>
                  </a:lnTo>
                  <a:lnTo>
                    <a:pt x="12192" y="25908"/>
                  </a:lnTo>
                  <a:lnTo>
                    <a:pt x="15240" y="25908"/>
                  </a:lnTo>
                  <a:lnTo>
                    <a:pt x="15240" y="22860"/>
                  </a:lnTo>
                  <a:lnTo>
                    <a:pt x="19812" y="21336"/>
                  </a:lnTo>
                  <a:lnTo>
                    <a:pt x="21336" y="18288"/>
                  </a:lnTo>
                  <a:lnTo>
                    <a:pt x="24384" y="16764"/>
                  </a:lnTo>
                  <a:lnTo>
                    <a:pt x="27432" y="16764"/>
                  </a:lnTo>
                  <a:lnTo>
                    <a:pt x="28956" y="15240"/>
                  </a:lnTo>
                  <a:lnTo>
                    <a:pt x="30480" y="13716"/>
                  </a:lnTo>
                  <a:lnTo>
                    <a:pt x="32004" y="13716"/>
                  </a:lnTo>
                  <a:lnTo>
                    <a:pt x="36576" y="10668"/>
                  </a:lnTo>
                  <a:lnTo>
                    <a:pt x="38100" y="9144"/>
                  </a:lnTo>
                  <a:lnTo>
                    <a:pt x="39624" y="9144"/>
                  </a:lnTo>
                  <a:lnTo>
                    <a:pt x="42672" y="6096"/>
                  </a:lnTo>
                  <a:lnTo>
                    <a:pt x="44195" y="6096"/>
                  </a:lnTo>
                  <a:lnTo>
                    <a:pt x="47244" y="4572"/>
                  </a:lnTo>
                  <a:lnTo>
                    <a:pt x="51816" y="4572"/>
                  </a:lnTo>
                  <a:lnTo>
                    <a:pt x="53339" y="4572"/>
                  </a:lnTo>
                  <a:lnTo>
                    <a:pt x="57912" y="3048"/>
                  </a:lnTo>
                  <a:lnTo>
                    <a:pt x="59436" y="3048"/>
                  </a:lnTo>
                  <a:lnTo>
                    <a:pt x="60960" y="3048"/>
                  </a:lnTo>
                  <a:lnTo>
                    <a:pt x="65532" y="0"/>
                  </a:lnTo>
                  <a:lnTo>
                    <a:pt x="67056" y="0"/>
                  </a:lnTo>
                  <a:lnTo>
                    <a:pt x="85344" y="0"/>
                  </a:lnTo>
                  <a:lnTo>
                    <a:pt x="89916" y="3048"/>
                  </a:lnTo>
                  <a:lnTo>
                    <a:pt x="91439" y="3048"/>
                  </a:lnTo>
                  <a:lnTo>
                    <a:pt x="92964" y="3048"/>
                  </a:lnTo>
                  <a:lnTo>
                    <a:pt x="97536" y="4572"/>
                  </a:lnTo>
                  <a:lnTo>
                    <a:pt x="99060" y="4572"/>
                  </a:lnTo>
                  <a:lnTo>
                    <a:pt x="102108" y="4572"/>
                  </a:lnTo>
                  <a:lnTo>
                    <a:pt x="106679" y="6096"/>
                  </a:lnTo>
                  <a:lnTo>
                    <a:pt x="108204" y="6096"/>
                  </a:lnTo>
                  <a:lnTo>
                    <a:pt x="111252" y="9144"/>
                  </a:lnTo>
                  <a:lnTo>
                    <a:pt x="112775" y="9144"/>
                  </a:lnTo>
                  <a:lnTo>
                    <a:pt x="114300" y="10668"/>
                  </a:lnTo>
                  <a:lnTo>
                    <a:pt x="118872" y="13716"/>
                  </a:lnTo>
                  <a:lnTo>
                    <a:pt x="120396" y="13716"/>
                  </a:lnTo>
                  <a:lnTo>
                    <a:pt x="121920" y="15240"/>
                  </a:lnTo>
                  <a:lnTo>
                    <a:pt x="123444" y="16764"/>
                  </a:lnTo>
                  <a:lnTo>
                    <a:pt x="126491" y="16764"/>
                  </a:lnTo>
                  <a:lnTo>
                    <a:pt x="129539" y="18288"/>
                  </a:lnTo>
                  <a:lnTo>
                    <a:pt x="129539" y="21336"/>
                  </a:lnTo>
                  <a:lnTo>
                    <a:pt x="135636" y="22860"/>
                  </a:lnTo>
                  <a:lnTo>
                    <a:pt x="135636" y="25908"/>
                  </a:lnTo>
                  <a:lnTo>
                    <a:pt x="138684" y="25908"/>
                  </a:lnTo>
                  <a:lnTo>
                    <a:pt x="138684" y="28956"/>
                  </a:lnTo>
                  <a:lnTo>
                    <a:pt x="143256" y="28956"/>
                  </a:lnTo>
                  <a:lnTo>
                    <a:pt x="143256" y="32004"/>
                  </a:lnTo>
                  <a:lnTo>
                    <a:pt x="144779" y="32004"/>
                  </a:lnTo>
                  <a:lnTo>
                    <a:pt x="146304" y="38100"/>
                  </a:lnTo>
                  <a:lnTo>
                    <a:pt x="149352" y="39624"/>
                  </a:lnTo>
                  <a:lnTo>
                    <a:pt x="150876" y="41148"/>
                  </a:lnTo>
                  <a:lnTo>
                    <a:pt x="141732" y="41148"/>
                  </a:lnTo>
                  <a:lnTo>
                    <a:pt x="137160" y="41148"/>
                  </a:lnTo>
                  <a:lnTo>
                    <a:pt x="4572" y="41148"/>
                  </a:lnTo>
                  <a:lnTo>
                    <a:pt x="0" y="41148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4523" y="4433316"/>
              <a:ext cx="150876" cy="350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7665" y="4303014"/>
              <a:ext cx="164592" cy="17221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809743" y="2651760"/>
              <a:ext cx="1300480" cy="652780"/>
            </a:xfrm>
            <a:custGeom>
              <a:avLst/>
              <a:gdLst/>
              <a:ahLst/>
              <a:cxnLst/>
              <a:rect l="l" t="t" r="r" b="b"/>
              <a:pathLst>
                <a:path w="1300479" h="652779">
                  <a:moveTo>
                    <a:pt x="1299972" y="652272"/>
                  </a:moveTo>
                  <a:lnTo>
                    <a:pt x="0" y="652272"/>
                  </a:lnTo>
                  <a:lnTo>
                    <a:pt x="0" y="0"/>
                  </a:lnTo>
                  <a:lnTo>
                    <a:pt x="1299972" y="0"/>
                  </a:lnTo>
                  <a:lnTo>
                    <a:pt x="1299972" y="652272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09715" y="2557272"/>
              <a:ext cx="93345" cy="746760"/>
            </a:xfrm>
            <a:custGeom>
              <a:avLst/>
              <a:gdLst/>
              <a:ahLst/>
              <a:cxnLst/>
              <a:rect l="l" t="t" r="r" b="b"/>
              <a:pathLst>
                <a:path w="93345" h="746760">
                  <a:moveTo>
                    <a:pt x="0" y="746759"/>
                  </a:moveTo>
                  <a:lnTo>
                    <a:pt x="0" y="94487"/>
                  </a:lnTo>
                  <a:lnTo>
                    <a:pt x="92964" y="0"/>
                  </a:lnTo>
                  <a:lnTo>
                    <a:pt x="92964" y="652271"/>
                  </a:lnTo>
                  <a:lnTo>
                    <a:pt x="0" y="746759"/>
                  </a:lnTo>
                  <a:close/>
                </a:path>
              </a:pathLst>
            </a:custGeom>
            <a:solidFill>
              <a:srgbClr val="67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09743" y="2557272"/>
              <a:ext cx="1393190" cy="94615"/>
            </a:xfrm>
            <a:custGeom>
              <a:avLst/>
              <a:gdLst/>
              <a:ahLst/>
              <a:cxnLst/>
              <a:rect l="l" t="t" r="r" b="b"/>
              <a:pathLst>
                <a:path w="1393189" h="94614">
                  <a:moveTo>
                    <a:pt x="1299972" y="94487"/>
                  </a:moveTo>
                  <a:lnTo>
                    <a:pt x="0" y="94487"/>
                  </a:lnTo>
                  <a:lnTo>
                    <a:pt x="94488" y="0"/>
                  </a:lnTo>
                  <a:lnTo>
                    <a:pt x="1392936" y="0"/>
                  </a:lnTo>
                  <a:lnTo>
                    <a:pt x="1299972" y="94487"/>
                  </a:lnTo>
                  <a:close/>
                </a:path>
              </a:pathLst>
            </a:custGeom>
            <a:solidFill>
              <a:srgbClr val="993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09743" y="2557272"/>
              <a:ext cx="1393190" cy="746760"/>
            </a:xfrm>
            <a:custGeom>
              <a:avLst/>
              <a:gdLst/>
              <a:ahLst/>
              <a:cxnLst/>
              <a:rect l="l" t="t" r="r" b="b"/>
              <a:pathLst>
                <a:path w="1393189" h="746760">
                  <a:moveTo>
                    <a:pt x="0" y="94487"/>
                  </a:moveTo>
                  <a:lnTo>
                    <a:pt x="94488" y="0"/>
                  </a:lnTo>
                  <a:lnTo>
                    <a:pt x="1392936" y="0"/>
                  </a:lnTo>
                  <a:lnTo>
                    <a:pt x="1392936" y="652271"/>
                  </a:lnTo>
                  <a:lnTo>
                    <a:pt x="1299972" y="746759"/>
                  </a:lnTo>
                  <a:lnTo>
                    <a:pt x="0" y="746759"/>
                  </a:lnTo>
                  <a:lnTo>
                    <a:pt x="0" y="94487"/>
                  </a:lnTo>
                  <a:close/>
                </a:path>
                <a:path w="1393189" h="746760">
                  <a:moveTo>
                    <a:pt x="0" y="94487"/>
                  </a:moveTo>
                  <a:lnTo>
                    <a:pt x="1299972" y="94487"/>
                  </a:lnTo>
                  <a:lnTo>
                    <a:pt x="1392936" y="0"/>
                  </a:lnTo>
                </a:path>
                <a:path w="1393189" h="746760">
                  <a:moveTo>
                    <a:pt x="1299972" y="94487"/>
                  </a:moveTo>
                  <a:lnTo>
                    <a:pt x="1299972" y="746759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431028" y="2716783"/>
            <a:ext cx="53911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FFFF00"/>
                </a:solidFill>
                <a:latin typeface="Calibri"/>
                <a:cs typeface="Calibri"/>
              </a:rPr>
              <a:t>ÁCIDO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85307" y="2951480"/>
            <a:ext cx="76327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FFFF00"/>
                </a:solidFill>
                <a:latin typeface="Calibri"/>
                <a:cs typeface="Calibri"/>
              </a:rPr>
              <a:t>MALEICO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806318" y="2717926"/>
            <a:ext cx="5240655" cy="3468370"/>
            <a:chOff x="2806318" y="2717926"/>
            <a:chExt cx="5240655" cy="3468370"/>
          </a:xfrm>
        </p:grpSpPr>
        <p:sp>
          <p:nvSpPr>
            <p:cNvPr id="52" name="object 52"/>
            <p:cNvSpPr/>
            <p:nvPr/>
          </p:nvSpPr>
          <p:spPr>
            <a:xfrm>
              <a:off x="5577840" y="3227832"/>
              <a:ext cx="167640" cy="585470"/>
            </a:xfrm>
            <a:custGeom>
              <a:avLst/>
              <a:gdLst/>
              <a:ahLst/>
              <a:cxnLst/>
              <a:rect l="l" t="t" r="r" b="b"/>
              <a:pathLst>
                <a:path w="167639" h="585470">
                  <a:moveTo>
                    <a:pt x="0" y="280415"/>
                  </a:moveTo>
                  <a:lnTo>
                    <a:pt x="83820" y="0"/>
                  </a:lnTo>
                  <a:lnTo>
                    <a:pt x="133929" y="167639"/>
                  </a:lnTo>
                  <a:lnTo>
                    <a:pt x="56388" y="167639"/>
                  </a:lnTo>
                  <a:lnTo>
                    <a:pt x="56388" y="204548"/>
                  </a:lnTo>
                  <a:lnTo>
                    <a:pt x="0" y="280415"/>
                  </a:lnTo>
                  <a:close/>
                </a:path>
                <a:path w="167639" h="585470">
                  <a:moveTo>
                    <a:pt x="56388" y="204548"/>
                  </a:moveTo>
                  <a:lnTo>
                    <a:pt x="56388" y="167639"/>
                  </a:lnTo>
                  <a:lnTo>
                    <a:pt x="83820" y="167639"/>
                  </a:lnTo>
                  <a:lnTo>
                    <a:pt x="56388" y="204548"/>
                  </a:lnTo>
                  <a:close/>
                </a:path>
                <a:path w="167639" h="585470">
                  <a:moveTo>
                    <a:pt x="111252" y="585216"/>
                  </a:moveTo>
                  <a:lnTo>
                    <a:pt x="56388" y="585216"/>
                  </a:lnTo>
                  <a:lnTo>
                    <a:pt x="56388" y="204548"/>
                  </a:lnTo>
                  <a:lnTo>
                    <a:pt x="83820" y="167639"/>
                  </a:lnTo>
                  <a:lnTo>
                    <a:pt x="111252" y="204548"/>
                  </a:lnTo>
                  <a:lnTo>
                    <a:pt x="111252" y="585216"/>
                  </a:lnTo>
                  <a:close/>
                </a:path>
                <a:path w="167639" h="585470">
                  <a:moveTo>
                    <a:pt x="111252" y="204548"/>
                  </a:moveTo>
                  <a:lnTo>
                    <a:pt x="83820" y="167639"/>
                  </a:lnTo>
                  <a:lnTo>
                    <a:pt x="111252" y="167639"/>
                  </a:lnTo>
                  <a:lnTo>
                    <a:pt x="111252" y="204548"/>
                  </a:lnTo>
                  <a:close/>
                </a:path>
                <a:path w="167639" h="585470">
                  <a:moveTo>
                    <a:pt x="167640" y="280415"/>
                  </a:moveTo>
                  <a:lnTo>
                    <a:pt x="111252" y="204548"/>
                  </a:lnTo>
                  <a:lnTo>
                    <a:pt x="111252" y="167639"/>
                  </a:lnTo>
                  <a:lnTo>
                    <a:pt x="133929" y="167639"/>
                  </a:lnTo>
                  <a:lnTo>
                    <a:pt x="167640" y="280415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1287" y="2758440"/>
              <a:ext cx="129540" cy="36423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971287" y="2758440"/>
              <a:ext cx="129539" cy="364490"/>
            </a:xfrm>
            <a:custGeom>
              <a:avLst/>
              <a:gdLst/>
              <a:ahLst/>
              <a:cxnLst/>
              <a:rect l="l" t="t" r="r" b="b"/>
              <a:pathLst>
                <a:path w="129539" h="364489">
                  <a:moveTo>
                    <a:pt x="0" y="0"/>
                  </a:moveTo>
                  <a:lnTo>
                    <a:pt x="129540" y="0"/>
                  </a:lnTo>
                  <a:lnTo>
                    <a:pt x="129540" y="364235"/>
                  </a:lnTo>
                  <a:lnTo>
                    <a:pt x="0" y="364235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65192" y="2724911"/>
              <a:ext cx="142240" cy="29209"/>
            </a:xfrm>
            <a:custGeom>
              <a:avLst/>
              <a:gdLst/>
              <a:ahLst/>
              <a:cxnLst/>
              <a:rect l="l" t="t" r="r" b="b"/>
              <a:pathLst>
                <a:path w="142239" h="29210">
                  <a:moveTo>
                    <a:pt x="141732" y="28955"/>
                  </a:moveTo>
                  <a:lnTo>
                    <a:pt x="0" y="28955"/>
                  </a:lnTo>
                  <a:lnTo>
                    <a:pt x="4572" y="22859"/>
                  </a:lnTo>
                  <a:lnTo>
                    <a:pt x="7620" y="21335"/>
                  </a:lnTo>
                  <a:lnTo>
                    <a:pt x="7620" y="19811"/>
                  </a:lnTo>
                  <a:lnTo>
                    <a:pt x="9144" y="18287"/>
                  </a:lnTo>
                  <a:lnTo>
                    <a:pt x="12192" y="18287"/>
                  </a:lnTo>
                  <a:lnTo>
                    <a:pt x="15240" y="15239"/>
                  </a:lnTo>
                  <a:lnTo>
                    <a:pt x="16764" y="15239"/>
                  </a:lnTo>
                  <a:lnTo>
                    <a:pt x="19812" y="10667"/>
                  </a:lnTo>
                  <a:lnTo>
                    <a:pt x="22859" y="10667"/>
                  </a:lnTo>
                  <a:lnTo>
                    <a:pt x="25908" y="7619"/>
                  </a:lnTo>
                  <a:lnTo>
                    <a:pt x="28956" y="7619"/>
                  </a:lnTo>
                  <a:lnTo>
                    <a:pt x="30480" y="6095"/>
                  </a:lnTo>
                  <a:lnTo>
                    <a:pt x="32004" y="6095"/>
                  </a:lnTo>
                  <a:lnTo>
                    <a:pt x="36576" y="4571"/>
                  </a:lnTo>
                  <a:lnTo>
                    <a:pt x="39624" y="4571"/>
                  </a:lnTo>
                  <a:lnTo>
                    <a:pt x="41148" y="3047"/>
                  </a:lnTo>
                  <a:lnTo>
                    <a:pt x="47244" y="3047"/>
                  </a:lnTo>
                  <a:lnTo>
                    <a:pt x="48768" y="0"/>
                  </a:lnTo>
                  <a:lnTo>
                    <a:pt x="91439" y="0"/>
                  </a:lnTo>
                  <a:lnTo>
                    <a:pt x="92964" y="3047"/>
                  </a:lnTo>
                  <a:lnTo>
                    <a:pt x="99060" y="3047"/>
                  </a:lnTo>
                  <a:lnTo>
                    <a:pt x="100584" y="4571"/>
                  </a:lnTo>
                  <a:lnTo>
                    <a:pt x="103632" y="4571"/>
                  </a:lnTo>
                  <a:lnTo>
                    <a:pt x="108204" y="6095"/>
                  </a:lnTo>
                  <a:lnTo>
                    <a:pt x="109728" y="6095"/>
                  </a:lnTo>
                  <a:lnTo>
                    <a:pt x="112775" y="7619"/>
                  </a:lnTo>
                  <a:lnTo>
                    <a:pt x="115824" y="7619"/>
                  </a:lnTo>
                  <a:lnTo>
                    <a:pt x="118872" y="10667"/>
                  </a:lnTo>
                  <a:lnTo>
                    <a:pt x="120396" y="10667"/>
                  </a:lnTo>
                  <a:lnTo>
                    <a:pt x="123444" y="15239"/>
                  </a:lnTo>
                  <a:lnTo>
                    <a:pt x="124968" y="15239"/>
                  </a:lnTo>
                  <a:lnTo>
                    <a:pt x="128016" y="18287"/>
                  </a:lnTo>
                  <a:lnTo>
                    <a:pt x="131064" y="18287"/>
                  </a:lnTo>
                  <a:lnTo>
                    <a:pt x="134112" y="19811"/>
                  </a:lnTo>
                  <a:lnTo>
                    <a:pt x="134112" y="21335"/>
                  </a:lnTo>
                  <a:lnTo>
                    <a:pt x="135636" y="22859"/>
                  </a:lnTo>
                  <a:lnTo>
                    <a:pt x="137160" y="22859"/>
                  </a:lnTo>
                  <a:lnTo>
                    <a:pt x="140208" y="25907"/>
                  </a:lnTo>
                  <a:lnTo>
                    <a:pt x="141732" y="28955"/>
                  </a:lnTo>
                  <a:close/>
                </a:path>
              </a:pathLst>
            </a:custGeom>
            <a:solidFill>
              <a:srgbClr val="8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65192" y="2724911"/>
              <a:ext cx="142240" cy="29209"/>
            </a:xfrm>
            <a:custGeom>
              <a:avLst/>
              <a:gdLst/>
              <a:ahLst/>
              <a:cxnLst/>
              <a:rect l="l" t="t" r="r" b="b"/>
              <a:pathLst>
                <a:path w="142239" h="29210">
                  <a:moveTo>
                    <a:pt x="0" y="28955"/>
                  </a:moveTo>
                  <a:lnTo>
                    <a:pt x="4572" y="22859"/>
                  </a:lnTo>
                  <a:lnTo>
                    <a:pt x="7620" y="21335"/>
                  </a:lnTo>
                  <a:lnTo>
                    <a:pt x="7620" y="19811"/>
                  </a:lnTo>
                  <a:lnTo>
                    <a:pt x="9144" y="18287"/>
                  </a:lnTo>
                  <a:lnTo>
                    <a:pt x="12192" y="18287"/>
                  </a:lnTo>
                  <a:lnTo>
                    <a:pt x="13716" y="16763"/>
                  </a:lnTo>
                  <a:lnTo>
                    <a:pt x="15240" y="15239"/>
                  </a:lnTo>
                  <a:lnTo>
                    <a:pt x="16764" y="15239"/>
                  </a:lnTo>
                  <a:lnTo>
                    <a:pt x="19812" y="10667"/>
                  </a:lnTo>
                  <a:lnTo>
                    <a:pt x="22859" y="10667"/>
                  </a:lnTo>
                  <a:lnTo>
                    <a:pt x="24384" y="9143"/>
                  </a:lnTo>
                  <a:lnTo>
                    <a:pt x="25908" y="7619"/>
                  </a:lnTo>
                  <a:lnTo>
                    <a:pt x="28956" y="7619"/>
                  </a:lnTo>
                  <a:lnTo>
                    <a:pt x="30480" y="6095"/>
                  </a:lnTo>
                  <a:lnTo>
                    <a:pt x="32004" y="6095"/>
                  </a:lnTo>
                  <a:lnTo>
                    <a:pt x="36576" y="4571"/>
                  </a:lnTo>
                  <a:lnTo>
                    <a:pt x="38100" y="4571"/>
                  </a:lnTo>
                  <a:lnTo>
                    <a:pt x="39624" y="4571"/>
                  </a:lnTo>
                  <a:lnTo>
                    <a:pt x="41148" y="3047"/>
                  </a:lnTo>
                  <a:lnTo>
                    <a:pt x="44195" y="3047"/>
                  </a:lnTo>
                  <a:lnTo>
                    <a:pt x="47244" y="3047"/>
                  </a:lnTo>
                  <a:lnTo>
                    <a:pt x="48768" y="0"/>
                  </a:lnTo>
                  <a:lnTo>
                    <a:pt x="53339" y="0"/>
                  </a:lnTo>
                  <a:lnTo>
                    <a:pt x="54864" y="0"/>
                  </a:lnTo>
                  <a:lnTo>
                    <a:pt x="91439" y="0"/>
                  </a:lnTo>
                  <a:lnTo>
                    <a:pt x="92964" y="3047"/>
                  </a:lnTo>
                  <a:lnTo>
                    <a:pt x="96012" y="3047"/>
                  </a:lnTo>
                  <a:lnTo>
                    <a:pt x="99060" y="3047"/>
                  </a:lnTo>
                  <a:lnTo>
                    <a:pt x="100584" y="4571"/>
                  </a:lnTo>
                  <a:lnTo>
                    <a:pt x="102108" y="4571"/>
                  </a:lnTo>
                  <a:lnTo>
                    <a:pt x="103632" y="4571"/>
                  </a:lnTo>
                  <a:lnTo>
                    <a:pt x="108204" y="6095"/>
                  </a:lnTo>
                  <a:lnTo>
                    <a:pt x="109728" y="6095"/>
                  </a:lnTo>
                  <a:lnTo>
                    <a:pt x="112775" y="7619"/>
                  </a:lnTo>
                  <a:lnTo>
                    <a:pt x="115824" y="7619"/>
                  </a:lnTo>
                  <a:lnTo>
                    <a:pt x="117348" y="9143"/>
                  </a:lnTo>
                  <a:lnTo>
                    <a:pt x="118872" y="10667"/>
                  </a:lnTo>
                  <a:lnTo>
                    <a:pt x="120396" y="10667"/>
                  </a:lnTo>
                  <a:lnTo>
                    <a:pt x="123444" y="15239"/>
                  </a:lnTo>
                  <a:lnTo>
                    <a:pt x="124968" y="15239"/>
                  </a:lnTo>
                  <a:lnTo>
                    <a:pt x="126491" y="16763"/>
                  </a:lnTo>
                  <a:lnTo>
                    <a:pt x="128016" y="18287"/>
                  </a:lnTo>
                  <a:lnTo>
                    <a:pt x="131064" y="18287"/>
                  </a:lnTo>
                  <a:lnTo>
                    <a:pt x="134112" y="19811"/>
                  </a:lnTo>
                  <a:lnTo>
                    <a:pt x="134112" y="21335"/>
                  </a:lnTo>
                  <a:lnTo>
                    <a:pt x="135636" y="22859"/>
                  </a:lnTo>
                  <a:lnTo>
                    <a:pt x="137160" y="22859"/>
                  </a:lnTo>
                  <a:lnTo>
                    <a:pt x="140208" y="25907"/>
                  </a:lnTo>
                  <a:lnTo>
                    <a:pt x="141732" y="28955"/>
                  </a:lnTo>
                  <a:lnTo>
                    <a:pt x="134112" y="28955"/>
                  </a:lnTo>
                  <a:lnTo>
                    <a:pt x="126491" y="28955"/>
                  </a:lnTo>
                  <a:lnTo>
                    <a:pt x="4572" y="28955"/>
                  </a:lnTo>
                  <a:lnTo>
                    <a:pt x="0" y="28955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65192" y="3130296"/>
              <a:ext cx="140335" cy="29209"/>
            </a:xfrm>
            <a:custGeom>
              <a:avLst/>
              <a:gdLst/>
              <a:ahLst/>
              <a:cxnLst/>
              <a:rect l="l" t="t" r="r" b="b"/>
              <a:pathLst>
                <a:path w="140335" h="29210">
                  <a:moveTo>
                    <a:pt x="135636" y="4572"/>
                  </a:moveTo>
                  <a:lnTo>
                    <a:pt x="4572" y="4572"/>
                  </a:lnTo>
                  <a:lnTo>
                    <a:pt x="4572" y="1524"/>
                  </a:lnTo>
                  <a:lnTo>
                    <a:pt x="0" y="0"/>
                  </a:lnTo>
                  <a:lnTo>
                    <a:pt x="140208" y="0"/>
                  </a:lnTo>
                  <a:lnTo>
                    <a:pt x="137160" y="1524"/>
                  </a:lnTo>
                  <a:lnTo>
                    <a:pt x="135636" y="4572"/>
                  </a:lnTo>
                  <a:close/>
                </a:path>
                <a:path w="140335" h="29210">
                  <a:moveTo>
                    <a:pt x="126492" y="12192"/>
                  </a:moveTo>
                  <a:lnTo>
                    <a:pt x="13716" y="12192"/>
                  </a:lnTo>
                  <a:lnTo>
                    <a:pt x="12192" y="10668"/>
                  </a:lnTo>
                  <a:lnTo>
                    <a:pt x="9144" y="9144"/>
                  </a:lnTo>
                  <a:lnTo>
                    <a:pt x="7620" y="6096"/>
                  </a:lnTo>
                  <a:lnTo>
                    <a:pt x="7620" y="4572"/>
                  </a:lnTo>
                  <a:lnTo>
                    <a:pt x="134112" y="4572"/>
                  </a:lnTo>
                  <a:lnTo>
                    <a:pt x="134112" y="6096"/>
                  </a:lnTo>
                  <a:lnTo>
                    <a:pt x="131064" y="9144"/>
                  </a:lnTo>
                  <a:lnTo>
                    <a:pt x="128016" y="10668"/>
                  </a:lnTo>
                  <a:lnTo>
                    <a:pt x="126492" y="12192"/>
                  </a:lnTo>
                  <a:close/>
                </a:path>
                <a:path w="140335" h="29210">
                  <a:moveTo>
                    <a:pt x="123444" y="13716"/>
                  </a:moveTo>
                  <a:lnTo>
                    <a:pt x="16764" y="13716"/>
                  </a:lnTo>
                  <a:lnTo>
                    <a:pt x="15240" y="12192"/>
                  </a:lnTo>
                  <a:lnTo>
                    <a:pt x="124968" y="12192"/>
                  </a:lnTo>
                  <a:lnTo>
                    <a:pt x="123444" y="13716"/>
                  </a:lnTo>
                  <a:close/>
                </a:path>
                <a:path w="140335" h="29210">
                  <a:moveTo>
                    <a:pt x="118872" y="16764"/>
                  </a:moveTo>
                  <a:lnTo>
                    <a:pt x="22860" y="16764"/>
                  </a:lnTo>
                  <a:lnTo>
                    <a:pt x="19812" y="13716"/>
                  </a:lnTo>
                  <a:lnTo>
                    <a:pt x="120396" y="13716"/>
                  </a:lnTo>
                  <a:lnTo>
                    <a:pt x="118872" y="16764"/>
                  </a:lnTo>
                  <a:close/>
                </a:path>
                <a:path w="140335" h="29210">
                  <a:moveTo>
                    <a:pt x="112776" y="19812"/>
                  </a:moveTo>
                  <a:lnTo>
                    <a:pt x="28956" y="19812"/>
                  </a:lnTo>
                  <a:lnTo>
                    <a:pt x="25908" y="18288"/>
                  </a:lnTo>
                  <a:lnTo>
                    <a:pt x="24384" y="16764"/>
                  </a:lnTo>
                  <a:lnTo>
                    <a:pt x="117348" y="16764"/>
                  </a:lnTo>
                  <a:lnTo>
                    <a:pt x="115824" y="18288"/>
                  </a:lnTo>
                  <a:lnTo>
                    <a:pt x="112776" y="19812"/>
                  </a:lnTo>
                  <a:close/>
                </a:path>
                <a:path w="140335" h="29210">
                  <a:moveTo>
                    <a:pt x="102108" y="24384"/>
                  </a:moveTo>
                  <a:lnTo>
                    <a:pt x="38100" y="24384"/>
                  </a:lnTo>
                  <a:lnTo>
                    <a:pt x="36576" y="22860"/>
                  </a:lnTo>
                  <a:lnTo>
                    <a:pt x="32004" y="19812"/>
                  </a:lnTo>
                  <a:lnTo>
                    <a:pt x="108204" y="19812"/>
                  </a:lnTo>
                  <a:lnTo>
                    <a:pt x="103632" y="22860"/>
                  </a:lnTo>
                  <a:lnTo>
                    <a:pt x="102108" y="24384"/>
                  </a:lnTo>
                  <a:close/>
                </a:path>
                <a:path w="140335" h="29210">
                  <a:moveTo>
                    <a:pt x="92964" y="27432"/>
                  </a:moveTo>
                  <a:lnTo>
                    <a:pt x="47244" y="27432"/>
                  </a:lnTo>
                  <a:lnTo>
                    <a:pt x="44196" y="24384"/>
                  </a:lnTo>
                  <a:lnTo>
                    <a:pt x="96012" y="24384"/>
                  </a:lnTo>
                  <a:lnTo>
                    <a:pt x="92964" y="27432"/>
                  </a:lnTo>
                  <a:close/>
                </a:path>
                <a:path w="140335" h="29210">
                  <a:moveTo>
                    <a:pt x="86868" y="28956"/>
                  </a:moveTo>
                  <a:lnTo>
                    <a:pt x="54864" y="28956"/>
                  </a:lnTo>
                  <a:lnTo>
                    <a:pt x="53340" y="27432"/>
                  </a:lnTo>
                  <a:lnTo>
                    <a:pt x="88392" y="27432"/>
                  </a:lnTo>
                  <a:lnTo>
                    <a:pt x="86868" y="28956"/>
                  </a:lnTo>
                  <a:close/>
                </a:path>
              </a:pathLst>
            </a:custGeom>
            <a:solidFill>
              <a:srgbClr val="97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965192" y="3130296"/>
              <a:ext cx="142240" cy="29209"/>
            </a:xfrm>
            <a:custGeom>
              <a:avLst/>
              <a:gdLst/>
              <a:ahLst/>
              <a:cxnLst/>
              <a:rect l="l" t="t" r="r" b="b"/>
              <a:pathLst>
                <a:path w="142239" h="29210">
                  <a:moveTo>
                    <a:pt x="0" y="0"/>
                  </a:moveTo>
                  <a:lnTo>
                    <a:pt x="4572" y="1524"/>
                  </a:lnTo>
                  <a:lnTo>
                    <a:pt x="4572" y="4572"/>
                  </a:lnTo>
                  <a:lnTo>
                    <a:pt x="7620" y="4572"/>
                  </a:lnTo>
                  <a:lnTo>
                    <a:pt x="7620" y="6096"/>
                  </a:lnTo>
                  <a:lnTo>
                    <a:pt x="9144" y="9144"/>
                  </a:lnTo>
                  <a:lnTo>
                    <a:pt x="12192" y="10668"/>
                  </a:lnTo>
                  <a:lnTo>
                    <a:pt x="13716" y="12192"/>
                  </a:lnTo>
                  <a:lnTo>
                    <a:pt x="15240" y="12192"/>
                  </a:lnTo>
                  <a:lnTo>
                    <a:pt x="16764" y="13716"/>
                  </a:lnTo>
                  <a:lnTo>
                    <a:pt x="19812" y="13716"/>
                  </a:lnTo>
                  <a:lnTo>
                    <a:pt x="22859" y="16764"/>
                  </a:lnTo>
                  <a:lnTo>
                    <a:pt x="24384" y="16764"/>
                  </a:lnTo>
                  <a:lnTo>
                    <a:pt x="25908" y="18288"/>
                  </a:lnTo>
                  <a:lnTo>
                    <a:pt x="28956" y="19812"/>
                  </a:lnTo>
                  <a:lnTo>
                    <a:pt x="30480" y="19812"/>
                  </a:lnTo>
                  <a:lnTo>
                    <a:pt x="32004" y="19812"/>
                  </a:lnTo>
                  <a:lnTo>
                    <a:pt x="36576" y="22859"/>
                  </a:lnTo>
                  <a:lnTo>
                    <a:pt x="38100" y="24384"/>
                  </a:lnTo>
                  <a:lnTo>
                    <a:pt x="39624" y="24384"/>
                  </a:lnTo>
                  <a:lnTo>
                    <a:pt x="41148" y="24384"/>
                  </a:lnTo>
                  <a:lnTo>
                    <a:pt x="44195" y="24384"/>
                  </a:lnTo>
                  <a:lnTo>
                    <a:pt x="47244" y="27432"/>
                  </a:lnTo>
                  <a:lnTo>
                    <a:pt x="48768" y="27432"/>
                  </a:lnTo>
                  <a:lnTo>
                    <a:pt x="53339" y="27432"/>
                  </a:lnTo>
                  <a:lnTo>
                    <a:pt x="54864" y="28956"/>
                  </a:lnTo>
                  <a:lnTo>
                    <a:pt x="86868" y="28956"/>
                  </a:lnTo>
                  <a:lnTo>
                    <a:pt x="88391" y="27432"/>
                  </a:lnTo>
                  <a:lnTo>
                    <a:pt x="91439" y="27432"/>
                  </a:lnTo>
                  <a:lnTo>
                    <a:pt x="92964" y="27432"/>
                  </a:lnTo>
                  <a:lnTo>
                    <a:pt x="96012" y="24384"/>
                  </a:lnTo>
                  <a:lnTo>
                    <a:pt x="99060" y="24384"/>
                  </a:lnTo>
                  <a:lnTo>
                    <a:pt x="100584" y="24384"/>
                  </a:lnTo>
                  <a:lnTo>
                    <a:pt x="102108" y="24384"/>
                  </a:lnTo>
                  <a:lnTo>
                    <a:pt x="103632" y="22859"/>
                  </a:lnTo>
                  <a:lnTo>
                    <a:pt x="108204" y="19812"/>
                  </a:lnTo>
                  <a:lnTo>
                    <a:pt x="109728" y="19812"/>
                  </a:lnTo>
                  <a:lnTo>
                    <a:pt x="112775" y="19812"/>
                  </a:lnTo>
                  <a:lnTo>
                    <a:pt x="115824" y="18288"/>
                  </a:lnTo>
                  <a:lnTo>
                    <a:pt x="117348" y="16764"/>
                  </a:lnTo>
                  <a:lnTo>
                    <a:pt x="118872" y="16764"/>
                  </a:lnTo>
                  <a:lnTo>
                    <a:pt x="120396" y="13716"/>
                  </a:lnTo>
                  <a:lnTo>
                    <a:pt x="123444" y="13716"/>
                  </a:lnTo>
                  <a:lnTo>
                    <a:pt x="124968" y="12192"/>
                  </a:lnTo>
                  <a:lnTo>
                    <a:pt x="126491" y="12192"/>
                  </a:lnTo>
                  <a:lnTo>
                    <a:pt x="128016" y="10668"/>
                  </a:lnTo>
                  <a:lnTo>
                    <a:pt x="131064" y="9144"/>
                  </a:lnTo>
                  <a:lnTo>
                    <a:pt x="134112" y="6096"/>
                  </a:lnTo>
                  <a:lnTo>
                    <a:pt x="134112" y="4572"/>
                  </a:lnTo>
                  <a:lnTo>
                    <a:pt x="135636" y="4572"/>
                  </a:lnTo>
                  <a:lnTo>
                    <a:pt x="137160" y="1524"/>
                  </a:lnTo>
                  <a:lnTo>
                    <a:pt x="140208" y="0"/>
                  </a:lnTo>
                  <a:lnTo>
                    <a:pt x="141732" y="0"/>
                  </a:lnTo>
                  <a:lnTo>
                    <a:pt x="134112" y="0"/>
                  </a:lnTo>
                  <a:lnTo>
                    <a:pt x="4572" y="0"/>
                  </a:lnTo>
                  <a:lnTo>
                    <a:pt x="0" y="0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72812" y="2801111"/>
              <a:ext cx="134620" cy="233679"/>
            </a:xfrm>
            <a:custGeom>
              <a:avLst/>
              <a:gdLst/>
              <a:ahLst/>
              <a:cxnLst/>
              <a:rect l="l" t="t" r="r" b="b"/>
              <a:pathLst>
                <a:path w="134620" h="233680">
                  <a:moveTo>
                    <a:pt x="85343" y="0"/>
                  </a:moveTo>
                  <a:lnTo>
                    <a:pt x="134111" y="0"/>
                  </a:lnTo>
                </a:path>
                <a:path w="134620" h="233680">
                  <a:moveTo>
                    <a:pt x="85343" y="65532"/>
                  </a:moveTo>
                  <a:lnTo>
                    <a:pt x="134111" y="65532"/>
                  </a:lnTo>
                </a:path>
                <a:path w="134620" h="233680">
                  <a:moveTo>
                    <a:pt x="85343" y="137160"/>
                  </a:moveTo>
                  <a:lnTo>
                    <a:pt x="134111" y="137160"/>
                  </a:lnTo>
                </a:path>
                <a:path w="134620" h="233680">
                  <a:moveTo>
                    <a:pt x="85343" y="204216"/>
                  </a:moveTo>
                  <a:lnTo>
                    <a:pt x="134111" y="204216"/>
                  </a:lnTo>
                </a:path>
                <a:path w="134620" h="233680">
                  <a:moveTo>
                    <a:pt x="0" y="28956"/>
                  </a:moveTo>
                  <a:lnTo>
                    <a:pt x="48767" y="28956"/>
                  </a:lnTo>
                </a:path>
                <a:path w="134620" h="233680">
                  <a:moveTo>
                    <a:pt x="0" y="99060"/>
                  </a:moveTo>
                  <a:lnTo>
                    <a:pt x="48767" y="99060"/>
                  </a:lnTo>
                </a:path>
                <a:path w="134620" h="233680">
                  <a:moveTo>
                    <a:pt x="0" y="163068"/>
                  </a:moveTo>
                  <a:lnTo>
                    <a:pt x="48767" y="163068"/>
                  </a:lnTo>
                </a:path>
                <a:path w="134620" h="233680">
                  <a:moveTo>
                    <a:pt x="0" y="233172"/>
                  </a:moveTo>
                  <a:lnTo>
                    <a:pt x="48767" y="233172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40780" y="2868180"/>
              <a:ext cx="1805939" cy="3317875"/>
            </a:xfrm>
            <a:custGeom>
              <a:avLst/>
              <a:gdLst/>
              <a:ahLst/>
              <a:cxnLst/>
              <a:rect l="l" t="t" r="r" b="b"/>
              <a:pathLst>
                <a:path w="1805940" h="3317875">
                  <a:moveTo>
                    <a:pt x="1805940" y="1335011"/>
                  </a:moveTo>
                  <a:lnTo>
                    <a:pt x="1717954" y="1310627"/>
                  </a:lnTo>
                  <a:lnTo>
                    <a:pt x="1639824" y="1288973"/>
                  </a:lnTo>
                  <a:lnTo>
                    <a:pt x="1639824" y="1339583"/>
                  </a:lnTo>
                  <a:lnTo>
                    <a:pt x="1639087" y="1340154"/>
                  </a:lnTo>
                  <a:lnTo>
                    <a:pt x="1639062" y="1339049"/>
                  </a:lnTo>
                  <a:lnTo>
                    <a:pt x="1639824" y="1339583"/>
                  </a:lnTo>
                  <a:lnTo>
                    <a:pt x="1639824" y="1288973"/>
                  </a:lnTo>
                  <a:lnTo>
                    <a:pt x="1638947" y="1288732"/>
                  </a:lnTo>
                  <a:lnTo>
                    <a:pt x="1638947" y="1335011"/>
                  </a:lnTo>
                  <a:lnTo>
                    <a:pt x="1638300" y="1310627"/>
                  </a:lnTo>
                  <a:lnTo>
                    <a:pt x="1638325" y="1311579"/>
                  </a:lnTo>
                  <a:lnTo>
                    <a:pt x="1638947" y="1335011"/>
                  </a:lnTo>
                  <a:lnTo>
                    <a:pt x="1638947" y="1288732"/>
                  </a:lnTo>
                  <a:lnTo>
                    <a:pt x="1525524" y="1257287"/>
                  </a:lnTo>
                  <a:lnTo>
                    <a:pt x="1600911" y="1311579"/>
                  </a:lnTo>
                  <a:lnTo>
                    <a:pt x="1087297" y="1324508"/>
                  </a:lnTo>
                  <a:lnTo>
                    <a:pt x="1108710" y="1281684"/>
                  </a:lnTo>
                  <a:lnTo>
                    <a:pt x="1150620" y="1197864"/>
                  </a:lnTo>
                  <a:lnTo>
                    <a:pt x="1095756" y="1234770"/>
                  </a:lnTo>
                  <a:lnTo>
                    <a:pt x="1095756" y="56388"/>
                  </a:lnTo>
                  <a:lnTo>
                    <a:pt x="1095756" y="28956"/>
                  </a:lnTo>
                  <a:lnTo>
                    <a:pt x="1093584" y="17348"/>
                  </a:lnTo>
                  <a:lnTo>
                    <a:pt x="1087564" y="8191"/>
                  </a:lnTo>
                  <a:lnTo>
                    <a:pt x="1078395" y="2159"/>
                  </a:lnTo>
                  <a:lnTo>
                    <a:pt x="1066800" y="0"/>
                  </a:lnTo>
                  <a:lnTo>
                    <a:pt x="27432" y="0"/>
                  </a:lnTo>
                  <a:lnTo>
                    <a:pt x="16713" y="2159"/>
                  </a:lnTo>
                  <a:lnTo>
                    <a:pt x="8001" y="8191"/>
                  </a:lnTo>
                  <a:lnTo>
                    <a:pt x="2133" y="17348"/>
                  </a:lnTo>
                  <a:lnTo>
                    <a:pt x="0" y="28956"/>
                  </a:lnTo>
                  <a:lnTo>
                    <a:pt x="2133" y="39662"/>
                  </a:lnTo>
                  <a:lnTo>
                    <a:pt x="8001" y="48387"/>
                  </a:lnTo>
                  <a:lnTo>
                    <a:pt x="16713" y="54241"/>
                  </a:lnTo>
                  <a:lnTo>
                    <a:pt x="27432" y="56388"/>
                  </a:lnTo>
                  <a:lnTo>
                    <a:pt x="1039368" y="56388"/>
                  </a:lnTo>
                  <a:lnTo>
                    <a:pt x="1039368" y="1235786"/>
                  </a:lnTo>
                  <a:lnTo>
                    <a:pt x="982980" y="1197864"/>
                  </a:lnTo>
                  <a:lnTo>
                    <a:pt x="1046810" y="1325537"/>
                  </a:lnTo>
                  <a:lnTo>
                    <a:pt x="1033272" y="1325867"/>
                  </a:lnTo>
                  <a:lnTo>
                    <a:pt x="1034796" y="1382255"/>
                  </a:lnTo>
                  <a:lnTo>
                    <a:pt x="1058722" y="1381658"/>
                  </a:lnTo>
                  <a:lnTo>
                    <a:pt x="982980" y="1533144"/>
                  </a:lnTo>
                  <a:lnTo>
                    <a:pt x="1039368" y="1496225"/>
                  </a:lnTo>
                  <a:lnTo>
                    <a:pt x="1039368" y="1478280"/>
                  </a:lnTo>
                  <a:lnTo>
                    <a:pt x="1066800" y="1478280"/>
                  </a:lnTo>
                  <a:lnTo>
                    <a:pt x="1095756" y="1478280"/>
                  </a:lnTo>
                  <a:lnTo>
                    <a:pt x="1095756" y="1496225"/>
                  </a:lnTo>
                  <a:lnTo>
                    <a:pt x="1094219" y="1496225"/>
                  </a:lnTo>
                  <a:lnTo>
                    <a:pt x="1039368" y="1496225"/>
                  </a:lnTo>
                  <a:lnTo>
                    <a:pt x="1039368" y="3261360"/>
                  </a:lnTo>
                  <a:lnTo>
                    <a:pt x="27432" y="3261360"/>
                  </a:lnTo>
                  <a:lnTo>
                    <a:pt x="16713" y="3263493"/>
                  </a:lnTo>
                  <a:lnTo>
                    <a:pt x="8001" y="3269361"/>
                  </a:lnTo>
                  <a:lnTo>
                    <a:pt x="2133" y="3278073"/>
                  </a:lnTo>
                  <a:lnTo>
                    <a:pt x="0" y="3288792"/>
                  </a:lnTo>
                  <a:lnTo>
                    <a:pt x="2133" y="3300387"/>
                  </a:lnTo>
                  <a:lnTo>
                    <a:pt x="8001" y="3309556"/>
                  </a:lnTo>
                  <a:lnTo>
                    <a:pt x="16713" y="3315576"/>
                  </a:lnTo>
                  <a:lnTo>
                    <a:pt x="27432" y="3317748"/>
                  </a:lnTo>
                  <a:lnTo>
                    <a:pt x="1066800" y="3317748"/>
                  </a:lnTo>
                  <a:lnTo>
                    <a:pt x="1078395" y="3315576"/>
                  </a:lnTo>
                  <a:lnTo>
                    <a:pt x="1087564" y="3309556"/>
                  </a:lnTo>
                  <a:lnTo>
                    <a:pt x="1093584" y="3300387"/>
                  </a:lnTo>
                  <a:lnTo>
                    <a:pt x="1095756" y="3288792"/>
                  </a:lnTo>
                  <a:lnTo>
                    <a:pt x="1095756" y="3261360"/>
                  </a:lnTo>
                  <a:lnTo>
                    <a:pt x="1095756" y="1497228"/>
                  </a:lnTo>
                  <a:lnTo>
                    <a:pt x="1150620" y="1533144"/>
                  </a:lnTo>
                  <a:lnTo>
                    <a:pt x="1108710" y="1449324"/>
                  </a:lnTo>
                  <a:lnTo>
                    <a:pt x="1074661" y="1381252"/>
                  </a:lnTo>
                  <a:lnTo>
                    <a:pt x="1603362" y="1367942"/>
                  </a:lnTo>
                  <a:lnTo>
                    <a:pt x="1530096" y="1424927"/>
                  </a:lnTo>
                  <a:lnTo>
                    <a:pt x="1805940" y="13350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13303" y="3752088"/>
              <a:ext cx="1221105" cy="650875"/>
            </a:xfrm>
            <a:custGeom>
              <a:avLst/>
              <a:gdLst/>
              <a:ahLst/>
              <a:cxnLst/>
              <a:rect l="l" t="t" r="r" b="b"/>
              <a:pathLst>
                <a:path w="1221104" h="650875">
                  <a:moveTo>
                    <a:pt x="1220724" y="650747"/>
                  </a:moveTo>
                  <a:lnTo>
                    <a:pt x="0" y="650747"/>
                  </a:lnTo>
                  <a:lnTo>
                    <a:pt x="0" y="0"/>
                  </a:lnTo>
                  <a:lnTo>
                    <a:pt x="1220724" y="0"/>
                  </a:lnTo>
                  <a:lnTo>
                    <a:pt x="1220724" y="650747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34027" y="3657600"/>
              <a:ext cx="94615" cy="745490"/>
            </a:xfrm>
            <a:custGeom>
              <a:avLst/>
              <a:gdLst/>
              <a:ahLst/>
              <a:cxnLst/>
              <a:rect l="l" t="t" r="r" b="b"/>
              <a:pathLst>
                <a:path w="94614" h="745489">
                  <a:moveTo>
                    <a:pt x="0" y="745235"/>
                  </a:moveTo>
                  <a:lnTo>
                    <a:pt x="0" y="94488"/>
                  </a:lnTo>
                  <a:lnTo>
                    <a:pt x="94488" y="0"/>
                  </a:lnTo>
                  <a:lnTo>
                    <a:pt x="94488" y="652272"/>
                  </a:lnTo>
                  <a:lnTo>
                    <a:pt x="0" y="745235"/>
                  </a:lnTo>
                  <a:close/>
                </a:path>
              </a:pathLst>
            </a:custGeom>
            <a:solidFill>
              <a:srgbClr val="67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13303" y="3657600"/>
              <a:ext cx="1315720" cy="94615"/>
            </a:xfrm>
            <a:custGeom>
              <a:avLst/>
              <a:gdLst/>
              <a:ahLst/>
              <a:cxnLst/>
              <a:rect l="l" t="t" r="r" b="b"/>
              <a:pathLst>
                <a:path w="1315720" h="94614">
                  <a:moveTo>
                    <a:pt x="1220724" y="94488"/>
                  </a:moveTo>
                  <a:lnTo>
                    <a:pt x="0" y="94488"/>
                  </a:lnTo>
                  <a:lnTo>
                    <a:pt x="92964" y="0"/>
                  </a:lnTo>
                  <a:lnTo>
                    <a:pt x="1315212" y="0"/>
                  </a:lnTo>
                  <a:lnTo>
                    <a:pt x="1220724" y="94488"/>
                  </a:lnTo>
                  <a:close/>
                </a:path>
              </a:pathLst>
            </a:custGeom>
            <a:solidFill>
              <a:srgbClr val="993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13303" y="3657600"/>
              <a:ext cx="1315720" cy="745490"/>
            </a:xfrm>
            <a:custGeom>
              <a:avLst/>
              <a:gdLst/>
              <a:ahLst/>
              <a:cxnLst/>
              <a:rect l="l" t="t" r="r" b="b"/>
              <a:pathLst>
                <a:path w="1315720" h="745489">
                  <a:moveTo>
                    <a:pt x="0" y="94488"/>
                  </a:moveTo>
                  <a:lnTo>
                    <a:pt x="92964" y="0"/>
                  </a:lnTo>
                  <a:lnTo>
                    <a:pt x="1315212" y="0"/>
                  </a:lnTo>
                  <a:lnTo>
                    <a:pt x="1315212" y="652272"/>
                  </a:lnTo>
                  <a:lnTo>
                    <a:pt x="1220724" y="745235"/>
                  </a:lnTo>
                  <a:lnTo>
                    <a:pt x="0" y="745235"/>
                  </a:lnTo>
                  <a:lnTo>
                    <a:pt x="0" y="94488"/>
                  </a:lnTo>
                  <a:close/>
                </a:path>
                <a:path w="1315720" h="745489">
                  <a:moveTo>
                    <a:pt x="0" y="94488"/>
                  </a:moveTo>
                  <a:lnTo>
                    <a:pt x="1220724" y="94488"/>
                  </a:lnTo>
                  <a:lnTo>
                    <a:pt x="1315212" y="0"/>
                  </a:lnTo>
                </a:path>
                <a:path w="1315720" h="745489">
                  <a:moveTo>
                    <a:pt x="1220724" y="94488"/>
                  </a:moveTo>
                  <a:lnTo>
                    <a:pt x="1220724" y="745235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813303" y="3934460"/>
            <a:ext cx="121412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FFFF00"/>
                </a:solidFill>
                <a:latin typeface="Calibri"/>
                <a:cs typeface="Calibri"/>
              </a:rPr>
              <a:t>REACTOR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884042" y="3818254"/>
            <a:ext cx="3379470" cy="2678430"/>
            <a:chOff x="2884042" y="3818254"/>
            <a:chExt cx="3379470" cy="2678430"/>
          </a:xfrm>
        </p:grpSpPr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0172" y="3874008"/>
              <a:ext cx="187451" cy="33375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900172" y="3874008"/>
              <a:ext cx="187960" cy="334010"/>
            </a:xfrm>
            <a:custGeom>
              <a:avLst/>
              <a:gdLst/>
              <a:ahLst/>
              <a:cxnLst/>
              <a:rect l="l" t="t" r="r" b="b"/>
              <a:pathLst>
                <a:path w="187960" h="334010">
                  <a:moveTo>
                    <a:pt x="0" y="0"/>
                  </a:moveTo>
                  <a:lnTo>
                    <a:pt x="187451" y="0"/>
                  </a:lnTo>
                  <a:lnTo>
                    <a:pt x="187451" y="333756"/>
                  </a:lnTo>
                  <a:lnTo>
                    <a:pt x="0" y="333756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1027" y="3825240"/>
              <a:ext cx="202691" cy="4267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891027" y="3825239"/>
              <a:ext cx="203200" cy="43180"/>
            </a:xfrm>
            <a:custGeom>
              <a:avLst/>
              <a:gdLst/>
              <a:ahLst/>
              <a:cxnLst/>
              <a:rect l="l" t="t" r="r" b="b"/>
              <a:pathLst>
                <a:path w="203200" h="43179">
                  <a:moveTo>
                    <a:pt x="0" y="42672"/>
                  </a:moveTo>
                  <a:lnTo>
                    <a:pt x="4572" y="36576"/>
                  </a:lnTo>
                  <a:lnTo>
                    <a:pt x="6096" y="33528"/>
                  </a:lnTo>
                  <a:lnTo>
                    <a:pt x="9144" y="32004"/>
                  </a:lnTo>
                  <a:lnTo>
                    <a:pt x="12192" y="28956"/>
                  </a:lnTo>
                  <a:lnTo>
                    <a:pt x="13716" y="27432"/>
                  </a:lnTo>
                  <a:lnTo>
                    <a:pt x="16764" y="25908"/>
                  </a:lnTo>
                  <a:lnTo>
                    <a:pt x="19812" y="24384"/>
                  </a:lnTo>
                  <a:lnTo>
                    <a:pt x="21336" y="22860"/>
                  </a:lnTo>
                  <a:lnTo>
                    <a:pt x="27432" y="19812"/>
                  </a:lnTo>
                  <a:lnTo>
                    <a:pt x="28956" y="19812"/>
                  </a:lnTo>
                  <a:lnTo>
                    <a:pt x="32004" y="16764"/>
                  </a:lnTo>
                  <a:lnTo>
                    <a:pt x="35052" y="15240"/>
                  </a:lnTo>
                  <a:lnTo>
                    <a:pt x="38100" y="13716"/>
                  </a:lnTo>
                  <a:lnTo>
                    <a:pt x="39624" y="12192"/>
                  </a:lnTo>
                  <a:lnTo>
                    <a:pt x="44195" y="12192"/>
                  </a:lnTo>
                  <a:lnTo>
                    <a:pt x="45719" y="10668"/>
                  </a:lnTo>
                  <a:lnTo>
                    <a:pt x="50292" y="9144"/>
                  </a:lnTo>
                  <a:lnTo>
                    <a:pt x="54864" y="9144"/>
                  </a:lnTo>
                  <a:lnTo>
                    <a:pt x="57912" y="4572"/>
                  </a:lnTo>
                  <a:lnTo>
                    <a:pt x="60960" y="4572"/>
                  </a:lnTo>
                  <a:lnTo>
                    <a:pt x="65532" y="3048"/>
                  </a:lnTo>
                  <a:lnTo>
                    <a:pt x="67056" y="3048"/>
                  </a:lnTo>
                  <a:lnTo>
                    <a:pt x="71628" y="3048"/>
                  </a:lnTo>
                  <a:lnTo>
                    <a:pt x="74676" y="1524"/>
                  </a:lnTo>
                  <a:lnTo>
                    <a:pt x="79248" y="1524"/>
                  </a:lnTo>
                  <a:lnTo>
                    <a:pt x="83820" y="1524"/>
                  </a:lnTo>
                  <a:lnTo>
                    <a:pt x="85344" y="0"/>
                  </a:lnTo>
                  <a:lnTo>
                    <a:pt x="89916" y="0"/>
                  </a:lnTo>
                  <a:lnTo>
                    <a:pt x="117348" y="0"/>
                  </a:lnTo>
                  <a:lnTo>
                    <a:pt x="120396" y="1524"/>
                  </a:lnTo>
                  <a:lnTo>
                    <a:pt x="124968" y="1524"/>
                  </a:lnTo>
                  <a:lnTo>
                    <a:pt x="126491" y="1524"/>
                  </a:lnTo>
                  <a:lnTo>
                    <a:pt x="129539" y="3048"/>
                  </a:lnTo>
                  <a:lnTo>
                    <a:pt x="134112" y="3048"/>
                  </a:lnTo>
                  <a:lnTo>
                    <a:pt x="140208" y="3048"/>
                  </a:lnTo>
                  <a:lnTo>
                    <a:pt x="141732" y="4572"/>
                  </a:lnTo>
                  <a:lnTo>
                    <a:pt x="144779" y="4572"/>
                  </a:lnTo>
                  <a:lnTo>
                    <a:pt x="149352" y="9144"/>
                  </a:lnTo>
                  <a:lnTo>
                    <a:pt x="150876" y="9144"/>
                  </a:lnTo>
                  <a:lnTo>
                    <a:pt x="155448" y="10668"/>
                  </a:lnTo>
                  <a:lnTo>
                    <a:pt x="156972" y="12192"/>
                  </a:lnTo>
                  <a:lnTo>
                    <a:pt x="161543" y="12192"/>
                  </a:lnTo>
                  <a:lnTo>
                    <a:pt x="164592" y="13716"/>
                  </a:lnTo>
                  <a:lnTo>
                    <a:pt x="167640" y="15240"/>
                  </a:lnTo>
                  <a:lnTo>
                    <a:pt x="172211" y="16764"/>
                  </a:lnTo>
                  <a:lnTo>
                    <a:pt x="173736" y="19812"/>
                  </a:lnTo>
                  <a:lnTo>
                    <a:pt x="178307" y="19812"/>
                  </a:lnTo>
                  <a:lnTo>
                    <a:pt x="179831" y="22860"/>
                  </a:lnTo>
                  <a:lnTo>
                    <a:pt x="181356" y="24384"/>
                  </a:lnTo>
                  <a:lnTo>
                    <a:pt x="185928" y="25908"/>
                  </a:lnTo>
                  <a:lnTo>
                    <a:pt x="187452" y="27432"/>
                  </a:lnTo>
                  <a:lnTo>
                    <a:pt x="188976" y="28956"/>
                  </a:lnTo>
                  <a:lnTo>
                    <a:pt x="195072" y="32004"/>
                  </a:lnTo>
                  <a:lnTo>
                    <a:pt x="196595" y="33528"/>
                  </a:lnTo>
                  <a:lnTo>
                    <a:pt x="198119" y="36576"/>
                  </a:lnTo>
                  <a:lnTo>
                    <a:pt x="201168" y="39624"/>
                  </a:lnTo>
                  <a:lnTo>
                    <a:pt x="202692" y="42672"/>
                  </a:lnTo>
                  <a:lnTo>
                    <a:pt x="6096" y="42672"/>
                  </a:lnTo>
                  <a:lnTo>
                    <a:pt x="0" y="42672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4076" y="4215384"/>
              <a:ext cx="199643" cy="3657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894076" y="4215384"/>
              <a:ext cx="204470" cy="36830"/>
            </a:xfrm>
            <a:custGeom>
              <a:avLst/>
              <a:gdLst/>
              <a:ahLst/>
              <a:cxnLst/>
              <a:rect l="l" t="t" r="r" b="b"/>
              <a:pathLst>
                <a:path w="204469" h="36829">
                  <a:moveTo>
                    <a:pt x="0" y="0"/>
                  </a:moveTo>
                  <a:lnTo>
                    <a:pt x="4572" y="3048"/>
                  </a:lnTo>
                  <a:lnTo>
                    <a:pt x="6096" y="4572"/>
                  </a:lnTo>
                  <a:lnTo>
                    <a:pt x="7620" y="6096"/>
                  </a:lnTo>
                  <a:lnTo>
                    <a:pt x="12192" y="7620"/>
                  </a:lnTo>
                  <a:lnTo>
                    <a:pt x="13716" y="9144"/>
                  </a:lnTo>
                  <a:lnTo>
                    <a:pt x="15240" y="12192"/>
                  </a:lnTo>
                  <a:lnTo>
                    <a:pt x="19812" y="13716"/>
                  </a:lnTo>
                  <a:lnTo>
                    <a:pt x="22859" y="15240"/>
                  </a:lnTo>
                  <a:lnTo>
                    <a:pt x="27432" y="18288"/>
                  </a:lnTo>
                  <a:lnTo>
                    <a:pt x="28956" y="19812"/>
                  </a:lnTo>
                  <a:lnTo>
                    <a:pt x="32004" y="21336"/>
                  </a:lnTo>
                  <a:lnTo>
                    <a:pt x="35052" y="21336"/>
                  </a:lnTo>
                  <a:lnTo>
                    <a:pt x="38100" y="24384"/>
                  </a:lnTo>
                  <a:lnTo>
                    <a:pt x="39624" y="25908"/>
                  </a:lnTo>
                  <a:lnTo>
                    <a:pt x="44195" y="27432"/>
                  </a:lnTo>
                  <a:lnTo>
                    <a:pt x="45719" y="27432"/>
                  </a:lnTo>
                  <a:lnTo>
                    <a:pt x="51816" y="28956"/>
                  </a:lnTo>
                  <a:lnTo>
                    <a:pt x="53339" y="28956"/>
                  </a:lnTo>
                  <a:lnTo>
                    <a:pt x="57912" y="30480"/>
                  </a:lnTo>
                  <a:lnTo>
                    <a:pt x="60960" y="32004"/>
                  </a:lnTo>
                  <a:lnTo>
                    <a:pt x="65532" y="32004"/>
                  </a:lnTo>
                  <a:lnTo>
                    <a:pt x="67056" y="32004"/>
                  </a:lnTo>
                  <a:lnTo>
                    <a:pt x="70104" y="33528"/>
                  </a:lnTo>
                  <a:lnTo>
                    <a:pt x="74676" y="33528"/>
                  </a:lnTo>
                  <a:lnTo>
                    <a:pt x="76200" y="33528"/>
                  </a:lnTo>
                  <a:lnTo>
                    <a:pt x="82296" y="36576"/>
                  </a:lnTo>
                  <a:lnTo>
                    <a:pt x="85344" y="36576"/>
                  </a:lnTo>
                  <a:lnTo>
                    <a:pt x="118872" y="36576"/>
                  </a:lnTo>
                  <a:lnTo>
                    <a:pt x="121920" y="33528"/>
                  </a:lnTo>
                  <a:lnTo>
                    <a:pt x="126491" y="33528"/>
                  </a:lnTo>
                  <a:lnTo>
                    <a:pt x="129539" y="33528"/>
                  </a:lnTo>
                  <a:lnTo>
                    <a:pt x="135636" y="32004"/>
                  </a:lnTo>
                  <a:lnTo>
                    <a:pt x="138684" y="32004"/>
                  </a:lnTo>
                  <a:lnTo>
                    <a:pt x="141732" y="32004"/>
                  </a:lnTo>
                  <a:lnTo>
                    <a:pt x="144779" y="30480"/>
                  </a:lnTo>
                  <a:lnTo>
                    <a:pt x="146304" y="28956"/>
                  </a:lnTo>
                  <a:lnTo>
                    <a:pt x="150876" y="28956"/>
                  </a:lnTo>
                  <a:lnTo>
                    <a:pt x="155448" y="27432"/>
                  </a:lnTo>
                  <a:lnTo>
                    <a:pt x="158495" y="27432"/>
                  </a:lnTo>
                  <a:lnTo>
                    <a:pt x="160019" y="25908"/>
                  </a:lnTo>
                  <a:lnTo>
                    <a:pt x="164592" y="24384"/>
                  </a:lnTo>
                  <a:lnTo>
                    <a:pt x="167640" y="21336"/>
                  </a:lnTo>
                  <a:lnTo>
                    <a:pt x="172211" y="21336"/>
                  </a:lnTo>
                  <a:lnTo>
                    <a:pt x="173736" y="19812"/>
                  </a:lnTo>
                  <a:lnTo>
                    <a:pt x="175260" y="18288"/>
                  </a:lnTo>
                  <a:lnTo>
                    <a:pt x="179831" y="15240"/>
                  </a:lnTo>
                  <a:lnTo>
                    <a:pt x="181356" y="13716"/>
                  </a:lnTo>
                  <a:lnTo>
                    <a:pt x="185928" y="12192"/>
                  </a:lnTo>
                  <a:lnTo>
                    <a:pt x="187452" y="9144"/>
                  </a:lnTo>
                  <a:lnTo>
                    <a:pt x="188976" y="7620"/>
                  </a:lnTo>
                  <a:lnTo>
                    <a:pt x="195072" y="6096"/>
                  </a:lnTo>
                  <a:lnTo>
                    <a:pt x="196595" y="4572"/>
                  </a:lnTo>
                  <a:lnTo>
                    <a:pt x="198119" y="3048"/>
                  </a:lnTo>
                  <a:lnTo>
                    <a:pt x="199643" y="0"/>
                  </a:lnTo>
                  <a:lnTo>
                    <a:pt x="204216" y="0"/>
                  </a:lnTo>
                  <a:lnTo>
                    <a:pt x="188976" y="0"/>
                  </a:lnTo>
                  <a:lnTo>
                    <a:pt x="6096" y="0"/>
                  </a:lnTo>
                  <a:lnTo>
                    <a:pt x="0" y="0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94076" y="3867911"/>
              <a:ext cx="200025" cy="344805"/>
            </a:xfrm>
            <a:custGeom>
              <a:avLst/>
              <a:gdLst/>
              <a:ahLst/>
              <a:cxnLst/>
              <a:rect l="l" t="t" r="r" b="b"/>
              <a:pathLst>
                <a:path w="200025" h="344804">
                  <a:moveTo>
                    <a:pt x="0" y="344424"/>
                  </a:moveTo>
                  <a:lnTo>
                    <a:pt x="9144" y="326136"/>
                  </a:lnTo>
                  <a:lnTo>
                    <a:pt x="15240" y="316992"/>
                  </a:lnTo>
                  <a:lnTo>
                    <a:pt x="22859" y="304800"/>
                  </a:lnTo>
                  <a:lnTo>
                    <a:pt x="30480" y="292608"/>
                  </a:lnTo>
                  <a:lnTo>
                    <a:pt x="36576" y="280416"/>
                  </a:lnTo>
                  <a:lnTo>
                    <a:pt x="44195" y="268224"/>
                  </a:lnTo>
                  <a:lnTo>
                    <a:pt x="53339" y="254508"/>
                  </a:lnTo>
                  <a:lnTo>
                    <a:pt x="60960" y="240792"/>
                  </a:lnTo>
                  <a:lnTo>
                    <a:pt x="68580" y="225552"/>
                  </a:lnTo>
                  <a:lnTo>
                    <a:pt x="76200" y="211836"/>
                  </a:lnTo>
                  <a:lnTo>
                    <a:pt x="85344" y="196596"/>
                  </a:lnTo>
                  <a:lnTo>
                    <a:pt x="92964" y="181355"/>
                  </a:lnTo>
                  <a:lnTo>
                    <a:pt x="100584" y="169164"/>
                  </a:lnTo>
                  <a:lnTo>
                    <a:pt x="109728" y="152400"/>
                  </a:lnTo>
                  <a:lnTo>
                    <a:pt x="117348" y="140207"/>
                  </a:lnTo>
                  <a:lnTo>
                    <a:pt x="124968" y="124967"/>
                  </a:lnTo>
                  <a:lnTo>
                    <a:pt x="135636" y="112776"/>
                  </a:lnTo>
                  <a:lnTo>
                    <a:pt x="143256" y="99060"/>
                  </a:lnTo>
                  <a:lnTo>
                    <a:pt x="147828" y="86867"/>
                  </a:lnTo>
                  <a:lnTo>
                    <a:pt x="155448" y="73152"/>
                  </a:lnTo>
                  <a:lnTo>
                    <a:pt x="161543" y="62484"/>
                  </a:lnTo>
                  <a:lnTo>
                    <a:pt x="169164" y="50292"/>
                  </a:lnTo>
                  <a:lnTo>
                    <a:pt x="175260" y="41148"/>
                  </a:lnTo>
                  <a:lnTo>
                    <a:pt x="178307" y="30480"/>
                  </a:lnTo>
                  <a:lnTo>
                    <a:pt x="184404" y="24384"/>
                  </a:lnTo>
                  <a:lnTo>
                    <a:pt x="188976" y="16763"/>
                  </a:lnTo>
                  <a:lnTo>
                    <a:pt x="193548" y="9143"/>
                  </a:lnTo>
                  <a:lnTo>
                    <a:pt x="195072" y="4572"/>
                  </a:lnTo>
                  <a:lnTo>
                    <a:pt x="198119" y="1524"/>
                  </a:lnTo>
                  <a:lnTo>
                    <a:pt x="199643" y="0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95599" y="3863339"/>
              <a:ext cx="198120" cy="349250"/>
            </a:xfrm>
            <a:custGeom>
              <a:avLst/>
              <a:gdLst/>
              <a:ahLst/>
              <a:cxnLst/>
              <a:rect l="l" t="t" r="r" b="b"/>
              <a:pathLst>
                <a:path w="198119" h="349250">
                  <a:moveTo>
                    <a:pt x="198119" y="348995"/>
                  </a:moveTo>
                  <a:lnTo>
                    <a:pt x="196595" y="348995"/>
                  </a:lnTo>
                  <a:lnTo>
                    <a:pt x="184403" y="330707"/>
                  </a:lnTo>
                  <a:lnTo>
                    <a:pt x="179831" y="320039"/>
                  </a:lnTo>
                  <a:lnTo>
                    <a:pt x="173735" y="307847"/>
                  </a:lnTo>
                  <a:lnTo>
                    <a:pt x="167639" y="297179"/>
                  </a:lnTo>
                  <a:lnTo>
                    <a:pt x="158495" y="283463"/>
                  </a:lnTo>
                  <a:lnTo>
                    <a:pt x="152399" y="271271"/>
                  </a:lnTo>
                  <a:lnTo>
                    <a:pt x="144779" y="257555"/>
                  </a:lnTo>
                  <a:lnTo>
                    <a:pt x="137159" y="242315"/>
                  </a:lnTo>
                  <a:lnTo>
                    <a:pt x="128015" y="228599"/>
                  </a:lnTo>
                  <a:lnTo>
                    <a:pt x="120395" y="214883"/>
                  </a:lnTo>
                  <a:lnTo>
                    <a:pt x="112775" y="201167"/>
                  </a:lnTo>
                  <a:lnTo>
                    <a:pt x="103631" y="185927"/>
                  </a:lnTo>
                  <a:lnTo>
                    <a:pt x="96011" y="169163"/>
                  </a:lnTo>
                  <a:lnTo>
                    <a:pt x="88391" y="155447"/>
                  </a:lnTo>
                  <a:lnTo>
                    <a:pt x="79247" y="141731"/>
                  </a:lnTo>
                  <a:lnTo>
                    <a:pt x="70103" y="129539"/>
                  </a:lnTo>
                  <a:lnTo>
                    <a:pt x="62483" y="114299"/>
                  </a:lnTo>
                  <a:lnTo>
                    <a:pt x="54863" y="100583"/>
                  </a:lnTo>
                  <a:lnTo>
                    <a:pt x="47243" y="88391"/>
                  </a:lnTo>
                  <a:lnTo>
                    <a:pt x="42671" y="74675"/>
                  </a:lnTo>
                  <a:lnTo>
                    <a:pt x="35051" y="65531"/>
                  </a:lnTo>
                  <a:lnTo>
                    <a:pt x="28955" y="53339"/>
                  </a:lnTo>
                  <a:lnTo>
                    <a:pt x="24383" y="42671"/>
                  </a:lnTo>
                  <a:lnTo>
                    <a:pt x="16763" y="33527"/>
                  </a:lnTo>
                  <a:lnTo>
                    <a:pt x="13715" y="24383"/>
                  </a:lnTo>
                  <a:lnTo>
                    <a:pt x="9143" y="18287"/>
                  </a:lnTo>
                  <a:lnTo>
                    <a:pt x="6095" y="10667"/>
                  </a:lnTo>
                  <a:lnTo>
                    <a:pt x="4571" y="7619"/>
                  </a:lnTo>
                  <a:lnTo>
                    <a:pt x="1523" y="4571"/>
                  </a:lnTo>
                  <a:lnTo>
                    <a:pt x="0" y="0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861560" y="5836919"/>
              <a:ext cx="1300480" cy="652780"/>
            </a:xfrm>
            <a:custGeom>
              <a:avLst/>
              <a:gdLst/>
              <a:ahLst/>
              <a:cxnLst/>
              <a:rect l="l" t="t" r="r" b="b"/>
              <a:pathLst>
                <a:path w="1300479" h="652779">
                  <a:moveTo>
                    <a:pt x="1299972" y="652272"/>
                  </a:moveTo>
                  <a:lnTo>
                    <a:pt x="0" y="652272"/>
                  </a:lnTo>
                  <a:lnTo>
                    <a:pt x="0" y="0"/>
                  </a:lnTo>
                  <a:lnTo>
                    <a:pt x="1299972" y="0"/>
                  </a:lnTo>
                  <a:lnTo>
                    <a:pt x="1299972" y="652272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61532" y="5742432"/>
              <a:ext cx="94615" cy="746760"/>
            </a:xfrm>
            <a:custGeom>
              <a:avLst/>
              <a:gdLst/>
              <a:ahLst/>
              <a:cxnLst/>
              <a:rect l="l" t="t" r="r" b="b"/>
              <a:pathLst>
                <a:path w="94614" h="746760">
                  <a:moveTo>
                    <a:pt x="0" y="746760"/>
                  </a:moveTo>
                  <a:lnTo>
                    <a:pt x="0" y="94487"/>
                  </a:lnTo>
                  <a:lnTo>
                    <a:pt x="94487" y="0"/>
                  </a:lnTo>
                  <a:lnTo>
                    <a:pt x="94487" y="652271"/>
                  </a:lnTo>
                  <a:lnTo>
                    <a:pt x="0" y="746760"/>
                  </a:lnTo>
                  <a:close/>
                </a:path>
              </a:pathLst>
            </a:custGeom>
            <a:solidFill>
              <a:srgbClr val="67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61560" y="5742432"/>
              <a:ext cx="1394460" cy="94615"/>
            </a:xfrm>
            <a:custGeom>
              <a:avLst/>
              <a:gdLst/>
              <a:ahLst/>
              <a:cxnLst/>
              <a:rect l="l" t="t" r="r" b="b"/>
              <a:pathLst>
                <a:path w="1394460" h="94614">
                  <a:moveTo>
                    <a:pt x="1299972" y="94487"/>
                  </a:moveTo>
                  <a:lnTo>
                    <a:pt x="0" y="94487"/>
                  </a:lnTo>
                  <a:lnTo>
                    <a:pt x="94488" y="0"/>
                  </a:lnTo>
                  <a:lnTo>
                    <a:pt x="1394459" y="0"/>
                  </a:lnTo>
                  <a:lnTo>
                    <a:pt x="1299972" y="94487"/>
                  </a:lnTo>
                  <a:close/>
                </a:path>
              </a:pathLst>
            </a:custGeom>
            <a:solidFill>
              <a:srgbClr val="993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861560" y="5742432"/>
              <a:ext cx="1394460" cy="746760"/>
            </a:xfrm>
            <a:custGeom>
              <a:avLst/>
              <a:gdLst/>
              <a:ahLst/>
              <a:cxnLst/>
              <a:rect l="l" t="t" r="r" b="b"/>
              <a:pathLst>
                <a:path w="1394460" h="746760">
                  <a:moveTo>
                    <a:pt x="0" y="94487"/>
                  </a:moveTo>
                  <a:lnTo>
                    <a:pt x="94488" y="0"/>
                  </a:lnTo>
                  <a:lnTo>
                    <a:pt x="1394459" y="0"/>
                  </a:lnTo>
                  <a:lnTo>
                    <a:pt x="1394459" y="652271"/>
                  </a:lnTo>
                  <a:lnTo>
                    <a:pt x="1299972" y="746760"/>
                  </a:lnTo>
                  <a:lnTo>
                    <a:pt x="0" y="746760"/>
                  </a:lnTo>
                  <a:lnTo>
                    <a:pt x="0" y="94487"/>
                  </a:lnTo>
                  <a:close/>
                </a:path>
                <a:path w="1394460" h="746760">
                  <a:moveTo>
                    <a:pt x="0" y="94487"/>
                  </a:moveTo>
                  <a:lnTo>
                    <a:pt x="1299972" y="94487"/>
                  </a:lnTo>
                  <a:lnTo>
                    <a:pt x="1394459" y="0"/>
                  </a:lnTo>
                </a:path>
                <a:path w="1394460" h="746760">
                  <a:moveTo>
                    <a:pt x="1299972" y="94487"/>
                  </a:moveTo>
                  <a:lnTo>
                    <a:pt x="1299972" y="746760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861559" y="5784584"/>
            <a:ext cx="1293495" cy="728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1770" marR="175895" algn="ctr">
              <a:lnSpc>
                <a:spcPct val="102699"/>
              </a:lnSpc>
              <a:spcBef>
                <a:spcPts val="85"/>
              </a:spcBef>
            </a:pPr>
            <a:r>
              <a:rPr sz="1500" spc="-10" dirty="0">
                <a:solidFill>
                  <a:srgbClr val="FFFF00"/>
                </a:solidFill>
                <a:latin typeface="Calibri"/>
                <a:cs typeface="Calibri"/>
              </a:rPr>
              <a:t>ANHÍDRICO MALEICO CRUDO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8195182" y="4205414"/>
            <a:ext cx="1407160" cy="2207260"/>
            <a:chOff x="8195182" y="4205414"/>
            <a:chExt cx="1407160" cy="2207260"/>
          </a:xfrm>
        </p:grpSpPr>
        <p:sp>
          <p:nvSpPr>
            <p:cNvPr id="81" name="object 81"/>
            <p:cNvSpPr/>
            <p:nvPr/>
          </p:nvSpPr>
          <p:spPr>
            <a:xfrm>
              <a:off x="8359139" y="4233672"/>
              <a:ext cx="539750" cy="0"/>
            </a:xfrm>
            <a:custGeom>
              <a:avLst/>
              <a:gdLst/>
              <a:ahLst/>
              <a:cxnLst/>
              <a:rect l="l" t="t" r="r" b="b"/>
              <a:pathLst>
                <a:path w="539750">
                  <a:moveTo>
                    <a:pt x="0" y="0"/>
                  </a:moveTo>
                  <a:lnTo>
                    <a:pt x="539496" y="0"/>
                  </a:lnTo>
                </a:path>
              </a:pathLst>
            </a:custGeom>
            <a:ln w="5638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813291" y="4224527"/>
              <a:ext cx="167640" cy="1518285"/>
            </a:xfrm>
            <a:custGeom>
              <a:avLst/>
              <a:gdLst/>
              <a:ahLst/>
              <a:cxnLst/>
              <a:rect l="l" t="t" r="r" b="b"/>
              <a:pathLst>
                <a:path w="167640" h="1518285">
                  <a:moveTo>
                    <a:pt x="83820" y="1350263"/>
                  </a:moveTo>
                  <a:lnTo>
                    <a:pt x="56429" y="1313797"/>
                  </a:lnTo>
                  <a:lnTo>
                    <a:pt x="57912" y="0"/>
                  </a:lnTo>
                  <a:lnTo>
                    <a:pt x="112776" y="0"/>
                  </a:lnTo>
                  <a:lnTo>
                    <a:pt x="111379" y="1239012"/>
                  </a:lnTo>
                  <a:lnTo>
                    <a:pt x="111294" y="1313797"/>
                  </a:lnTo>
                  <a:lnTo>
                    <a:pt x="83820" y="1350263"/>
                  </a:lnTo>
                  <a:close/>
                </a:path>
                <a:path w="167640" h="1518285">
                  <a:moveTo>
                    <a:pt x="83820" y="1517904"/>
                  </a:moveTo>
                  <a:lnTo>
                    <a:pt x="0" y="1239012"/>
                  </a:lnTo>
                  <a:lnTo>
                    <a:pt x="56345" y="1313797"/>
                  </a:lnTo>
                  <a:lnTo>
                    <a:pt x="56388" y="1350263"/>
                  </a:lnTo>
                  <a:lnTo>
                    <a:pt x="111252" y="1351788"/>
                  </a:lnTo>
                  <a:lnTo>
                    <a:pt x="133745" y="1351788"/>
                  </a:lnTo>
                  <a:lnTo>
                    <a:pt x="83820" y="1517904"/>
                  </a:lnTo>
                  <a:close/>
                </a:path>
                <a:path w="167640" h="1518285">
                  <a:moveTo>
                    <a:pt x="133745" y="1351788"/>
                  </a:moveTo>
                  <a:lnTo>
                    <a:pt x="111252" y="1351788"/>
                  </a:lnTo>
                  <a:lnTo>
                    <a:pt x="111294" y="1313797"/>
                  </a:lnTo>
                  <a:lnTo>
                    <a:pt x="167640" y="1239012"/>
                  </a:lnTo>
                  <a:lnTo>
                    <a:pt x="133745" y="1351788"/>
                  </a:lnTo>
                  <a:close/>
                </a:path>
                <a:path w="167640" h="1518285">
                  <a:moveTo>
                    <a:pt x="111252" y="1351788"/>
                  </a:moveTo>
                  <a:lnTo>
                    <a:pt x="56388" y="1350263"/>
                  </a:lnTo>
                  <a:lnTo>
                    <a:pt x="56429" y="1313797"/>
                  </a:lnTo>
                  <a:lnTo>
                    <a:pt x="83820" y="1350263"/>
                  </a:lnTo>
                  <a:lnTo>
                    <a:pt x="111253" y="1350263"/>
                  </a:lnTo>
                  <a:lnTo>
                    <a:pt x="111252" y="1351788"/>
                  </a:lnTo>
                  <a:close/>
                </a:path>
                <a:path w="167640" h="1518285">
                  <a:moveTo>
                    <a:pt x="111253" y="1350263"/>
                  </a:moveTo>
                  <a:lnTo>
                    <a:pt x="83820" y="1350263"/>
                  </a:lnTo>
                  <a:lnTo>
                    <a:pt x="111294" y="1313797"/>
                  </a:lnTo>
                  <a:lnTo>
                    <a:pt x="111253" y="1350263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02167" y="5753100"/>
              <a:ext cx="1298575" cy="652780"/>
            </a:xfrm>
            <a:custGeom>
              <a:avLst/>
              <a:gdLst/>
              <a:ahLst/>
              <a:cxnLst/>
              <a:rect l="l" t="t" r="r" b="b"/>
              <a:pathLst>
                <a:path w="1298575" h="652779">
                  <a:moveTo>
                    <a:pt x="1298448" y="652271"/>
                  </a:moveTo>
                  <a:lnTo>
                    <a:pt x="0" y="652271"/>
                  </a:lnTo>
                  <a:lnTo>
                    <a:pt x="0" y="0"/>
                  </a:lnTo>
                  <a:lnTo>
                    <a:pt x="1298448" y="0"/>
                  </a:lnTo>
                  <a:lnTo>
                    <a:pt x="1298448" y="652271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500615" y="5658612"/>
              <a:ext cx="94615" cy="746760"/>
            </a:xfrm>
            <a:custGeom>
              <a:avLst/>
              <a:gdLst/>
              <a:ahLst/>
              <a:cxnLst/>
              <a:rect l="l" t="t" r="r" b="b"/>
              <a:pathLst>
                <a:path w="94615" h="746760">
                  <a:moveTo>
                    <a:pt x="0" y="746759"/>
                  </a:moveTo>
                  <a:lnTo>
                    <a:pt x="0" y="94487"/>
                  </a:lnTo>
                  <a:lnTo>
                    <a:pt x="94487" y="0"/>
                  </a:lnTo>
                  <a:lnTo>
                    <a:pt x="94487" y="652271"/>
                  </a:lnTo>
                  <a:lnTo>
                    <a:pt x="0" y="746759"/>
                  </a:lnTo>
                  <a:close/>
                </a:path>
              </a:pathLst>
            </a:custGeom>
            <a:solidFill>
              <a:srgbClr val="67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202167" y="5658612"/>
              <a:ext cx="1393190" cy="94615"/>
            </a:xfrm>
            <a:custGeom>
              <a:avLst/>
              <a:gdLst/>
              <a:ahLst/>
              <a:cxnLst/>
              <a:rect l="l" t="t" r="r" b="b"/>
              <a:pathLst>
                <a:path w="1393190" h="94614">
                  <a:moveTo>
                    <a:pt x="1298448" y="94487"/>
                  </a:moveTo>
                  <a:lnTo>
                    <a:pt x="0" y="94487"/>
                  </a:lnTo>
                  <a:lnTo>
                    <a:pt x="94487" y="0"/>
                  </a:lnTo>
                  <a:lnTo>
                    <a:pt x="1392935" y="0"/>
                  </a:lnTo>
                  <a:lnTo>
                    <a:pt x="1298448" y="94487"/>
                  </a:lnTo>
                  <a:close/>
                </a:path>
              </a:pathLst>
            </a:custGeom>
            <a:solidFill>
              <a:srgbClr val="993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02167" y="5658612"/>
              <a:ext cx="1393190" cy="746760"/>
            </a:xfrm>
            <a:custGeom>
              <a:avLst/>
              <a:gdLst/>
              <a:ahLst/>
              <a:cxnLst/>
              <a:rect l="l" t="t" r="r" b="b"/>
              <a:pathLst>
                <a:path w="1393190" h="746760">
                  <a:moveTo>
                    <a:pt x="0" y="94487"/>
                  </a:moveTo>
                  <a:lnTo>
                    <a:pt x="94487" y="0"/>
                  </a:lnTo>
                  <a:lnTo>
                    <a:pt x="1392935" y="0"/>
                  </a:lnTo>
                  <a:lnTo>
                    <a:pt x="1392935" y="652271"/>
                  </a:lnTo>
                  <a:lnTo>
                    <a:pt x="1298448" y="746759"/>
                  </a:lnTo>
                  <a:lnTo>
                    <a:pt x="0" y="746759"/>
                  </a:lnTo>
                  <a:lnTo>
                    <a:pt x="0" y="94487"/>
                  </a:lnTo>
                  <a:close/>
                </a:path>
                <a:path w="1393190" h="746760">
                  <a:moveTo>
                    <a:pt x="0" y="94487"/>
                  </a:moveTo>
                  <a:lnTo>
                    <a:pt x="1298448" y="94487"/>
                  </a:lnTo>
                  <a:lnTo>
                    <a:pt x="1392935" y="0"/>
                  </a:lnTo>
                </a:path>
                <a:path w="1393190" h="746760">
                  <a:moveTo>
                    <a:pt x="1298448" y="94487"/>
                  </a:moveTo>
                  <a:lnTo>
                    <a:pt x="1298448" y="746759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8202167" y="5818100"/>
            <a:ext cx="1291590" cy="4946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1305" marR="174625" indent="-90170">
              <a:lnSpc>
                <a:spcPct val="102699"/>
              </a:lnSpc>
              <a:spcBef>
                <a:spcPts val="85"/>
              </a:spcBef>
            </a:pPr>
            <a:r>
              <a:rPr sz="1500" spc="-10" dirty="0">
                <a:solidFill>
                  <a:srgbClr val="FFFF00"/>
                </a:solidFill>
                <a:latin typeface="Calibri"/>
                <a:cs typeface="Calibri"/>
              </a:rPr>
              <a:t>ANHÍDRICO MALEICO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2866643" y="7152988"/>
            <a:ext cx="622300" cy="270510"/>
            <a:chOff x="2866643" y="7152988"/>
            <a:chExt cx="622300" cy="270510"/>
          </a:xfrm>
        </p:grpSpPr>
        <p:sp>
          <p:nvSpPr>
            <p:cNvPr id="89" name="object 89"/>
            <p:cNvSpPr/>
            <p:nvPr/>
          </p:nvSpPr>
          <p:spPr>
            <a:xfrm>
              <a:off x="2866643" y="7153655"/>
              <a:ext cx="622300" cy="269875"/>
            </a:xfrm>
            <a:custGeom>
              <a:avLst/>
              <a:gdLst/>
              <a:ahLst/>
              <a:cxnLst/>
              <a:rect l="l" t="t" r="r" b="b"/>
              <a:pathLst>
                <a:path w="622300" h="269875">
                  <a:moveTo>
                    <a:pt x="621791" y="269748"/>
                  </a:moveTo>
                  <a:lnTo>
                    <a:pt x="0" y="269748"/>
                  </a:lnTo>
                  <a:lnTo>
                    <a:pt x="0" y="0"/>
                  </a:lnTo>
                  <a:lnTo>
                    <a:pt x="621791" y="0"/>
                  </a:lnTo>
                  <a:lnTo>
                    <a:pt x="621791" y="269748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488435" y="7152988"/>
              <a:ext cx="635" cy="270510"/>
            </a:xfrm>
            <a:custGeom>
              <a:avLst/>
              <a:gdLst/>
              <a:ahLst/>
              <a:cxnLst/>
              <a:rect l="l" t="t" r="r" b="b"/>
              <a:pathLst>
                <a:path w="635" h="270509">
                  <a:moveTo>
                    <a:pt x="0" y="270224"/>
                  </a:moveTo>
                  <a:lnTo>
                    <a:pt x="190" y="270224"/>
                  </a:lnTo>
                  <a:lnTo>
                    <a:pt x="190" y="0"/>
                  </a:lnTo>
                  <a:lnTo>
                    <a:pt x="0" y="0"/>
                  </a:lnTo>
                  <a:lnTo>
                    <a:pt x="0" y="270224"/>
                  </a:lnTo>
                  <a:close/>
                </a:path>
              </a:pathLst>
            </a:custGeom>
            <a:solidFill>
              <a:srgbClr val="85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866834" y="7152988"/>
              <a:ext cx="622300" cy="1270"/>
            </a:xfrm>
            <a:custGeom>
              <a:avLst/>
              <a:gdLst/>
              <a:ahLst/>
              <a:cxnLst/>
              <a:rect l="l" t="t" r="r" b="b"/>
              <a:pathLst>
                <a:path w="622300" h="1270">
                  <a:moveTo>
                    <a:pt x="0" y="666"/>
                  </a:moveTo>
                  <a:lnTo>
                    <a:pt x="621791" y="666"/>
                  </a:lnTo>
                  <a:lnTo>
                    <a:pt x="621791" y="0"/>
                  </a:lnTo>
                  <a:lnTo>
                    <a:pt x="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285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488435" y="7152988"/>
              <a:ext cx="635" cy="270510"/>
            </a:xfrm>
            <a:custGeom>
              <a:avLst/>
              <a:gdLst/>
              <a:ahLst/>
              <a:cxnLst/>
              <a:rect l="l" t="t" r="r" b="b"/>
              <a:pathLst>
                <a:path w="635" h="270509">
                  <a:moveTo>
                    <a:pt x="0" y="270224"/>
                  </a:moveTo>
                  <a:lnTo>
                    <a:pt x="190" y="270224"/>
                  </a:lnTo>
                  <a:lnTo>
                    <a:pt x="190" y="0"/>
                  </a:lnTo>
                  <a:lnTo>
                    <a:pt x="0" y="0"/>
                  </a:lnTo>
                  <a:lnTo>
                    <a:pt x="0" y="270224"/>
                  </a:lnTo>
                  <a:close/>
                </a:path>
              </a:pathLst>
            </a:custGeom>
            <a:solidFill>
              <a:srgbClr val="85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66834" y="7152988"/>
              <a:ext cx="622300" cy="1270"/>
            </a:xfrm>
            <a:custGeom>
              <a:avLst/>
              <a:gdLst/>
              <a:ahLst/>
              <a:cxnLst/>
              <a:rect l="l" t="t" r="r" b="b"/>
              <a:pathLst>
                <a:path w="622300" h="1270">
                  <a:moveTo>
                    <a:pt x="0" y="666"/>
                  </a:moveTo>
                  <a:lnTo>
                    <a:pt x="621791" y="666"/>
                  </a:lnTo>
                  <a:lnTo>
                    <a:pt x="621791" y="0"/>
                  </a:lnTo>
                  <a:lnTo>
                    <a:pt x="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285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88435" y="7152988"/>
              <a:ext cx="635" cy="270510"/>
            </a:xfrm>
            <a:custGeom>
              <a:avLst/>
              <a:gdLst/>
              <a:ahLst/>
              <a:cxnLst/>
              <a:rect l="l" t="t" r="r" b="b"/>
              <a:pathLst>
                <a:path w="635" h="270509">
                  <a:moveTo>
                    <a:pt x="0" y="270224"/>
                  </a:moveTo>
                  <a:lnTo>
                    <a:pt x="190" y="270224"/>
                  </a:lnTo>
                  <a:lnTo>
                    <a:pt x="190" y="0"/>
                  </a:lnTo>
                  <a:lnTo>
                    <a:pt x="0" y="0"/>
                  </a:lnTo>
                  <a:lnTo>
                    <a:pt x="0" y="270224"/>
                  </a:lnTo>
                  <a:close/>
                </a:path>
              </a:pathLst>
            </a:custGeom>
            <a:solidFill>
              <a:srgbClr val="85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66834" y="7152988"/>
              <a:ext cx="622300" cy="1270"/>
            </a:xfrm>
            <a:custGeom>
              <a:avLst/>
              <a:gdLst/>
              <a:ahLst/>
              <a:cxnLst/>
              <a:rect l="l" t="t" r="r" b="b"/>
              <a:pathLst>
                <a:path w="622300" h="1270">
                  <a:moveTo>
                    <a:pt x="0" y="666"/>
                  </a:moveTo>
                  <a:lnTo>
                    <a:pt x="621791" y="666"/>
                  </a:lnTo>
                  <a:lnTo>
                    <a:pt x="621791" y="0"/>
                  </a:lnTo>
                  <a:lnTo>
                    <a:pt x="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285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1792985" y="6749160"/>
            <a:ext cx="3077845" cy="756285"/>
          </a:xfrm>
          <a:prstGeom prst="rect">
            <a:avLst/>
          </a:prstGeom>
          <a:ln w="57911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610"/>
              </a:spcBef>
            </a:pPr>
            <a:r>
              <a:rPr sz="1950" b="1" dirty="0">
                <a:solidFill>
                  <a:srgbClr val="FFFF00"/>
                </a:solidFill>
                <a:latin typeface="Times New Roman"/>
                <a:cs typeface="Times New Roman"/>
              </a:rPr>
              <a:t>PROCESO</a:t>
            </a:r>
            <a:r>
              <a:rPr sz="195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5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CONTINUO</a:t>
            </a:r>
            <a:endParaRPr sz="1950">
              <a:latin typeface="Times New Roman"/>
              <a:cs typeface="Times New Roman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842516" y="6798056"/>
            <a:ext cx="6736080" cy="659130"/>
            <a:chOff x="1842516" y="6798056"/>
            <a:chExt cx="6736080" cy="659130"/>
          </a:xfrm>
        </p:grpSpPr>
        <p:sp>
          <p:nvSpPr>
            <p:cNvPr id="98" name="object 98"/>
            <p:cNvSpPr/>
            <p:nvPr/>
          </p:nvSpPr>
          <p:spPr>
            <a:xfrm>
              <a:off x="2866834" y="7405783"/>
              <a:ext cx="622300" cy="17780"/>
            </a:xfrm>
            <a:custGeom>
              <a:avLst/>
              <a:gdLst/>
              <a:ahLst/>
              <a:cxnLst/>
              <a:rect l="l" t="t" r="r" b="b"/>
              <a:pathLst>
                <a:path w="622300" h="17779">
                  <a:moveTo>
                    <a:pt x="621791" y="17430"/>
                  </a:moveTo>
                  <a:lnTo>
                    <a:pt x="0" y="17430"/>
                  </a:lnTo>
                  <a:lnTo>
                    <a:pt x="17430" y="0"/>
                  </a:lnTo>
                  <a:lnTo>
                    <a:pt x="604361" y="0"/>
                  </a:lnTo>
                  <a:lnTo>
                    <a:pt x="621791" y="17430"/>
                  </a:lnTo>
                  <a:close/>
                </a:path>
              </a:pathLst>
            </a:custGeom>
            <a:solidFill>
              <a:srgbClr val="5B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471195" y="7152989"/>
              <a:ext cx="17780" cy="270510"/>
            </a:xfrm>
            <a:custGeom>
              <a:avLst/>
              <a:gdLst/>
              <a:ahLst/>
              <a:cxnLst/>
              <a:rect l="l" t="t" r="r" b="b"/>
              <a:pathLst>
                <a:path w="17779" h="270509">
                  <a:moveTo>
                    <a:pt x="17430" y="270224"/>
                  </a:moveTo>
                  <a:lnTo>
                    <a:pt x="0" y="252793"/>
                  </a:lnTo>
                  <a:lnTo>
                    <a:pt x="0" y="17430"/>
                  </a:lnTo>
                  <a:lnTo>
                    <a:pt x="17430" y="0"/>
                  </a:lnTo>
                  <a:lnTo>
                    <a:pt x="17430" y="270224"/>
                  </a:lnTo>
                  <a:close/>
                </a:path>
              </a:pathLst>
            </a:custGeom>
            <a:solidFill>
              <a:srgbClr val="85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66834" y="7152989"/>
              <a:ext cx="622300" cy="17780"/>
            </a:xfrm>
            <a:custGeom>
              <a:avLst/>
              <a:gdLst/>
              <a:ahLst/>
              <a:cxnLst/>
              <a:rect l="l" t="t" r="r" b="b"/>
              <a:pathLst>
                <a:path w="622300" h="17779">
                  <a:moveTo>
                    <a:pt x="604361" y="17430"/>
                  </a:moveTo>
                  <a:lnTo>
                    <a:pt x="17430" y="17430"/>
                  </a:lnTo>
                  <a:lnTo>
                    <a:pt x="0" y="0"/>
                  </a:lnTo>
                  <a:lnTo>
                    <a:pt x="621791" y="0"/>
                  </a:lnTo>
                  <a:lnTo>
                    <a:pt x="604361" y="17430"/>
                  </a:lnTo>
                  <a:close/>
                </a:path>
              </a:pathLst>
            </a:custGeom>
            <a:solidFill>
              <a:srgbClr val="285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66834" y="7152995"/>
              <a:ext cx="394970" cy="270510"/>
            </a:xfrm>
            <a:custGeom>
              <a:avLst/>
              <a:gdLst/>
              <a:ahLst/>
              <a:cxnLst/>
              <a:rect l="l" t="t" r="r" b="b"/>
              <a:pathLst>
                <a:path w="394970" h="270509">
                  <a:moveTo>
                    <a:pt x="17424" y="17424"/>
                  </a:moveTo>
                  <a:lnTo>
                    <a:pt x="0" y="0"/>
                  </a:lnTo>
                  <a:lnTo>
                    <a:pt x="0" y="270230"/>
                  </a:lnTo>
                  <a:lnTo>
                    <a:pt x="17424" y="252793"/>
                  </a:lnTo>
                  <a:lnTo>
                    <a:pt x="17424" y="17424"/>
                  </a:lnTo>
                  <a:close/>
                </a:path>
                <a:path w="394970" h="270509">
                  <a:moveTo>
                    <a:pt x="394716" y="134200"/>
                  </a:moveTo>
                  <a:lnTo>
                    <a:pt x="227076" y="50584"/>
                  </a:lnTo>
                  <a:lnTo>
                    <a:pt x="227076" y="219646"/>
                  </a:lnTo>
                  <a:lnTo>
                    <a:pt x="394716" y="134200"/>
                  </a:lnTo>
                  <a:close/>
                </a:path>
              </a:pathLst>
            </a:custGeom>
            <a:solidFill>
              <a:srgbClr val="1D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42503" y="6798069"/>
              <a:ext cx="2979420" cy="659130"/>
            </a:xfrm>
            <a:custGeom>
              <a:avLst/>
              <a:gdLst/>
              <a:ahLst/>
              <a:cxnLst/>
              <a:rect l="l" t="t" r="r" b="b"/>
              <a:pathLst>
                <a:path w="2979420" h="659129">
                  <a:moveTo>
                    <a:pt x="2979420" y="0"/>
                  </a:moveTo>
                  <a:lnTo>
                    <a:pt x="2959620" y="0"/>
                  </a:lnTo>
                  <a:lnTo>
                    <a:pt x="2959620" y="20320"/>
                  </a:lnTo>
                  <a:lnTo>
                    <a:pt x="2959620" y="638810"/>
                  </a:lnTo>
                  <a:lnTo>
                    <a:pt x="18288" y="638810"/>
                  </a:lnTo>
                  <a:lnTo>
                    <a:pt x="18288" y="20320"/>
                  </a:lnTo>
                  <a:lnTo>
                    <a:pt x="2959620" y="20320"/>
                  </a:lnTo>
                  <a:lnTo>
                    <a:pt x="2959620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638810"/>
                  </a:lnTo>
                  <a:lnTo>
                    <a:pt x="0" y="659130"/>
                  </a:lnTo>
                  <a:lnTo>
                    <a:pt x="2979420" y="659130"/>
                  </a:lnTo>
                  <a:lnTo>
                    <a:pt x="2979420" y="639064"/>
                  </a:lnTo>
                  <a:lnTo>
                    <a:pt x="2979420" y="638810"/>
                  </a:lnTo>
                  <a:lnTo>
                    <a:pt x="2979420" y="20320"/>
                  </a:lnTo>
                  <a:lnTo>
                    <a:pt x="2979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955280" y="7168896"/>
              <a:ext cx="623570" cy="271780"/>
            </a:xfrm>
            <a:custGeom>
              <a:avLst/>
              <a:gdLst/>
              <a:ahLst/>
              <a:cxnLst/>
              <a:rect l="l" t="t" r="r" b="b"/>
              <a:pathLst>
                <a:path w="623570" h="271779">
                  <a:moveTo>
                    <a:pt x="623316" y="271271"/>
                  </a:moveTo>
                  <a:lnTo>
                    <a:pt x="0" y="271271"/>
                  </a:lnTo>
                  <a:lnTo>
                    <a:pt x="0" y="0"/>
                  </a:lnTo>
                  <a:lnTo>
                    <a:pt x="623316" y="0"/>
                  </a:lnTo>
                  <a:lnTo>
                    <a:pt x="623316" y="271271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954886" y="7169086"/>
              <a:ext cx="635" cy="271145"/>
            </a:xfrm>
            <a:custGeom>
              <a:avLst/>
              <a:gdLst/>
              <a:ahLst/>
              <a:cxnLst/>
              <a:rect l="l" t="t" r="r" b="b"/>
              <a:pathLst>
                <a:path w="634" h="271145">
                  <a:moveTo>
                    <a:pt x="393" y="0"/>
                  </a:moveTo>
                  <a:lnTo>
                    <a:pt x="0" y="0"/>
                  </a:lnTo>
                  <a:lnTo>
                    <a:pt x="0" y="270802"/>
                  </a:lnTo>
                  <a:lnTo>
                    <a:pt x="393" y="27080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1D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7112507" y="6765925"/>
            <a:ext cx="2550795" cy="756285"/>
          </a:xfrm>
          <a:prstGeom prst="rect">
            <a:avLst/>
          </a:prstGeom>
          <a:ln w="59436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610"/>
              </a:spcBef>
            </a:pPr>
            <a:r>
              <a:rPr sz="1950" b="1" dirty="0">
                <a:solidFill>
                  <a:srgbClr val="FFFF00"/>
                </a:solidFill>
                <a:latin typeface="Times New Roman"/>
                <a:cs typeface="Times New Roman"/>
              </a:rPr>
              <a:t>PROCESO</a:t>
            </a:r>
            <a:r>
              <a:rPr sz="195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5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BATCH</a:t>
            </a:r>
            <a:endParaRPr sz="1950">
              <a:latin typeface="Times New Roman"/>
              <a:cs typeface="Times New Roman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581278" y="5153279"/>
            <a:ext cx="9034145" cy="2320925"/>
            <a:chOff x="581278" y="5153279"/>
            <a:chExt cx="9034145" cy="2320925"/>
          </a:xfrm>
        </p:grpSpPr>
        <p:sp>
          <p:nvSpPr>
            <p:cNvPr id="107" name="object 107"/>
            <p:cNvSpPr/>
            <p:nvPr/>
          </p:nvSpPr>
          <p:spPr>
            <a:xfrm>
              <a:off x="7954898" y="7422451"/>
              <a:ext cx="624205" cy="17780"/>
            </a:xfrm>
            <a:custGeom>
              <a:avLst/>
              <a:gdLst/>
              <a:ahLst/>
              <a:cxnLst/>
              <a:rect l="l" t="t" r="r" b="b"/>
              <a:pathLst>
                <a:path w="624204" h="17779">
                  <a:moveTo>
                    <a:pt x="623602" y="17430"/>
                  </a:moveTo>
                  <a:lnTo>
                    <a:pt x="0" y="17430"/>
                  </a:lnTo>
                  <a:lnTo>
                    <a:pt x="17526" y="0"/>
                  </a:lnTo>
                  <a:lnTo>
                    <a:pt x="606171" y="0"/>
                  </a:lnTo>
                  <a:lnTo>
                    <a:pt x="623602" y="17430"/>
                  </a:lnTo>
                  <a:close/>
                </a:path>
              </a:pathLst>
            </a:custGeom>
            <a:solidFill>
              <a:srgbClr val="5B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61070" y="7169086"/>
              <a:ext cx="17780" cy="271145"/>
            </a:xfrm>
            <a:custGeom>
              <a:avLst/>
              <a:gdLst/>
              <a:ahLst/>
              <a:cxnLst/>
              <a:rect l="l" t="t" r="r" b="b"/>
              <a:pathLst>
                <a:path w="17779" h="271145">
                  <a:moveTo>
                    <a:pt x="17430" y="270796"/>
                  </a:moveTo>
                  <a:lnTo>
                    <a:pt x="0" y="253365"/>
                  </a:lnTo>
                  <a:lnTo>
                    <a:pt x="0" y="17526"/>
                  </a:lnTo>
                  <a:lnTo>
                    <a:pt x="17430" y="0"/>
                  </a:lnTo>
                  <a:lnTo>
                    <a:pt x="17430" y="270796"/>
                  </a:lnTo>
                  <a:close/>
                </a:path>
              </a:pathLst>
            </a:custGeom>
            <a:solidFill>
              <a:srgbClr val="85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954898" y="7169086"/>
              <a:ext cx="624205" cy="17780"/>
            </a:xfrm>
            <a:custGeom>
              <a:avLst/>
              <a:gdLst/>
              <a:ahLst/>
              <a:cxnLst/>
              <a:rect l="l" t="t" r="r" b="b"/>
              <a:pathLst>
                <a:path w="624204" h="17779">
                  <a:moveTo>
                    <a:pt x="606171" y="17526"/>
                  </a:moveTo>
                  <a:lnTo>
                    <a:pt x="17526" y="17526"/>
                  </a:lnTo>
                  <a:lnTo>
                    <a:pt x="0" y="0"/>
                  </a:lnTo>
                  <a:lnTo>
                    <a:pt x="623602" y="0"/>
                  </a:lnTo>
                  <a:lnTo>
                    <a:pt x="606171" y="17526"/>
                  </a:lnTo>
                  <a:close/>
                </a:path>
              </a:pathLst>
            </a:custGeom>
            <a:solidFill>
              <a:srgbClr val="285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954887" y="7169086"/>
              <a:ext cx="396875" cy="271145"/>
            </a:xfrm>
            <a:custGeom>
              <a:avLst/>
              <a:gdLst/>
              <a:ahLst/>
              <a:cxnLst/>
              <a:rect l="l" t="t" r="r" b="b"/>
              <a:pathLst>
                <a:path w="396875" h="271145">
                  <a:moveTo>
                    <a:pt x="17538" y="17526"/>
                  </a:moveTo>
                  <a:lnTo>
                    <a:pt x="0" y="0"/>
                  </a:lnTo>
                  <a:lnTo>
                    <a:pt x="0" y="270802"/>
                  </a:lnTo>
                  <a:lnTo>
                    <a:pt x="17538" y="253377"/>
                  </a:lnTo>
                  <a:lnTo>
                    <a:pt x="17538" y="17526"/>
                  </a:lnTo>
                  <a:close/>
                </a:path>
                <a:path w="396875" h="271145">
                  <a:moveTo>
                    <a:pt x="396532" y="134594"/>
                  </a:moveTo>
                  <a:lnTo>
                    <a:pt x="227088" y="50673"/>
                  </a:lnTo>
                  <a:lnTo>
                    <a:pt x="227088" y="220129"/>
                  </a:lnTo>
                  <a:lnTo>
                    <a:pt x="396532" y="134594"/>
                  </a:lnTo>
                  <a:close/>
                </a:path>
              </a:pathLst>
            </a:custGeom>
            <a:solidFill>
              <a:srgbClr val="1D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61263" y="6813562"/>
              <a:ext cx="2454275" cy="660400"/>
            </a:xfrm>
            <a:custGeom>
              <a:avLst/>
              <a:gdLst/>
              <a:ahLst/>
              <a:cxnLst/>
              <a:rect l="l" t="t" r="r" b="b"/>
              <a:pathLst>
                <a:path w="2454275" h="660400">
                  <a:moveTo>
                    <a:pt x="2453652" y="0"/>
                  </a:moveTo>
                  <a:lnTo>
                    <a:pt x="2433828" y="0"/>
                  </a:lnTo>
                  <a:lnTo>
                    <a:pt x="2433828" y="20320"/>
                  </a:lnTo>
                  <a:lnTo>
                    <a:pt x="2433828" y="640080"/>
                  </a:lnTo>
                  <a:lnTo>
                    <a:pt x="19812" y="640080"/>
                  </a:lnTo>
                  <a:lnTo>
                    <a:pt x="19812" y="20320"/>
                  </a:lnTo>
                  <a:lnTo>
                    <a:pt x="2433828" y="20320"/>
                  </a:lnTo>
                  <a:lnTo>
                    <a:pt x="243382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640080"/>
                  </a:lnTo>
                  <a:lnTo>
                    <a:pt x="0" y="660400"/>
                  </a:lnTo>
                  <a:lnTo>
                    <a:pt x="2453652" y="660400"/>
                  </a:lnTo>
                  <a:lnTo>
                    <a:pt x="2453652" y="640334"/>
                  </a:lnTo>
                  <a:lnTo>
                    <a:pt x="2453652" y="640080"/>
                  </a:lnTo>
                  <a:lnTo>
                    <a:pt x="2453652" y="20320"/>
                  </a:lnTo>
                  <a:lnTo>
                    <a:pt x="2453652" y="20066"/>
                  </a:lnTo>
                  <a:lnTo>
                    <a:pt x="2453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88263" y="5253228"/>
              <a:ext cx="1373505" cy="652780"/>
            </a:xfrm>
            <a:custGeom>
              <a:avLst/>
              <a:gdLst/>
              <a:ahLst/>
              <a:cxnLst/>
              <a:rect l="l" t="t" r="r" b="b"/>
              <a:pathLst>
                <a:path w="1373505" h="652779">
                  <a:moveTo>
                    <a:pt x="1373124" y="652271"/>
                  </a:moveTo>
                  <a:lnTo>
                    <a:pt x="0" y="652271"/>
                  </a:lnTo>
                  <a:lnTo>
                    <a:pt x="0" y="0"/>
                  </a:lnTo>
                  <a:lnTo>
                    <a:pt x="1373124" y="0"/>
                  </a:lnTo>
                  <a:lnTo>
                    <a:pt x="1373124" y="652271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961387" y="5160264"/>
              <a:ext cx="93345" cy="745490"/>
            </a:xfrm>
            <a:custGeom>
              <a:avLst/>
              <a:gdLst/>
              <a:ahLst/>
              <a:cxnLst/>
              <a:rect l="l" t="t" r="r" b="b"/>
              <a:pathLst>
                <a:path w="93344" h="745489">
                  <a:moveTo>
                    <a:pt x="0" y="745235"/>
                  </a:moveTo>
                  <a:lnTo>
                    <a:pt x="0" y="92964"/>
                  </a:lnTo>
                  <a:lnTo>
                    <a:pt x="92963" y="0"/>
                  </a:lnTo>
                  <a:lnTo>
                    <a:pt x="92963" y="652271"/>
                  </a:lnTo>
                  <a:lnTo>
                    <a:pt x="0" y="745235"/>
                  </a:lnTo>
                  <a:close/>
                </a:path>
              </a:pathLst>
            </a:custGeom>
            <a:solidFill>
              <a:srgbClr val="67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88263" y="5160264"/>
              <a:ext cx="1466215" cy="93345"/>
            </a:xfrm>
            <a:custGeom>
              <a:avLst/>
              <a:gdLst/>
              <a:ahLst/>
              <a:cxnLst/>
              <a:rect l="l" t="t" r="r" b="b"/>
              <a:pathLst>
                <a:path w="1466214" h="93345">
                  <a:moveTo>
                    <a:pt x="1373124" y="92964"/>
                  </a:moveTo>
                  <a:lnTo>
                    <a:pt x="0" y="92964"/>
                  </a:lnTo>
                  <a:lnTo>
                    <a:pt x="94488" y="0"/>
                  </a:lnTo>
                  <a:lnTo>
                    <a:pt x="1466087" y="0"/>
                  </a:lnTo>
                  <a:lnTo>
                    <a:pt x="1373124" y="92964"/>
                  </a:lnTo>
                  <a:close/>
                </a:path>
              </a:pathLst>
            </a:custGeom>
            <a:solidFill>
              <a:srgbClr val="993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88263" y="5160264"/>
              <a:ext cx="1466215" cy="745490"/>
            </a:xfrm>
            <a:custGeom>
              <a:avLst/>
              <a:gdLst/>
              <a:ahLst/>
              <a:cxnLst/>
              <a:rect l="l" t="t" r="r" b="b"/>
              <a:pathLst>
                <a:path w="1466214" h="745489">
                  <a:moveTo>
                    <a:pt x="0" y="92964"/>
                  </a:moveTo>
                  <a:lnTo>
                    <a:pt x="94488" y="0"/>
                  </a:lnTo>
                  <a:lnTo>
                    <a:pt x="1466087" y="0"/>
                  </a:lnTo>
                  <a:lnTo>
                    <a:pt x="1466087" y="652271"/>
                  </a:lnTo>
                  <a:lnTo>
                    <a:pt x="1373124" y="745235"/>
                  </a:lnTo>
                  <a:lnTo>
                    <a:pt x="0" y="745235"/>
                  </a:lnTo>
                  <a:lnTo>
                    <a:pt x="0" y="92964"/>
                  </a:lnTo>
                  <a:close/>
                </a:path>
                <a:path w="1466214" h="745489">
                  <a:moveTo>
                    <a:pt x="0" y="92964"/>
                  </a:moveTo>
                  <a:lnTo>
                    <a:pt x="1373124" y="92964"/>
                  </a:lnTo>
                  <a:lnTo>
                    <a:pt x="1466087" y="0"/>
                  </a:lnTo>
                </a:path>
                <a:path w="1466214" h="745489">
                  <a:moveTo>
                    <a:pt x="1373124" y="92964"/>
                  </a:moveTo>
                  <a:lnTo>
                    <a:pt x="1373124" y="745235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287503" y="1069382"/>
            <a:ext cx="276352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latin typeface="Calibri"/>
                <a:cs typeface="Calibri"/>
              </a:rPr>
              <a:t>Unidad</a:t>
            </a:r>
            <a:r>
              <a:rPr sz="1950" b="1" spc="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Anhídrido</a:t>
            </a:r>
            <a:r>
              <a:rPr sz="1950" b="1" spc="6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Maleico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68172" y="5437124"/>
            <a:ext cx="129540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dirty="0">
                <a:solidFill>
                  <a:srgbClr val="FFFF00"/>
                </a:solidFill>
                <a:latin typeface="Calibri"/>
                <a:cs typeface="Calibri"/>
              </a:rPr>
              <a:t>Torre</a:t>
            </a:r>
            <a:r>
              <a:rPr sz="1500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sz="1500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00"/>
                </a:solidFill>
                <a:latin typeface="Calibri"/>
                <a:cs typeface="Calibri"/>
              </a:rPr>
              <a:t>Butano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118871" y="4066032"/>
            <a:ext cx="1378585" cy="2535555"/>
            <a:chOff x="118871" y="4066032"/>
            <a:chExt cx="1378585" cy="2535555"/>
          </a:xfrm>
        </p:grpSpPr>
        <p:pic>
          <p:nvPicPr>
            <p:cNvPr id="119" name="object 1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952" y="5458967"/>
              <a:ext cx="144779" cy="312419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58952" y="5458967"/>
              <a:ext cx="144780" cy="312420"/>
            </a:xfrm>
            <a:custGeom>
              <a:avLst/>
              <a:gdLst/>
              <a:ahLst/>
              <a:cxnLst/>
              <a:rect l="l" t="t" r="r" b="b"/>
              <a:pathLst>
                <a:path w="144780" h="312420">
                  <a:moveTo>
                    <a:pt x="0" y="0"/>
                  </a:moveTo>
                  <a:lnTo>
                    <a:pt x="144779" y="0"/>
                  </a:lnTo>
                  <a:lnTo>
                    <a:pt x="144779" y="312419"/>
                  </a:lnTo>
                  <a:lnTo>
                    <a:pt x="0" y="312419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51331" y="5411724"/>
              <a:ext cx="160020" cy="40005"/>
            </a:xfrm>
            <a:custGeom>
              <a:avLst/>
              <a:gdLst/>
              <a:ahLst/>
              <a:cxnLst/>
              <a:rect l="l" t="t" r="r" b="b"/>
              <a:pathLst>
                <a:path w="160019" h="40004">
                  <a:moveTo>
                    <a:pt x="160019" y="39624"/>
                  </a:moveTo>
                  <a:lnTo>
                    <a:pt x="0" y="39624"/>
                  </a:lnTo>
                  <a:lnTo>
                    <a:pt x="6096" y="36576"/>
                  </a:lnTo>
                  <a:lnTo>
                    <a:pt x="7620" y="30480"/>
                  </a:lnTo>
                  <a:lnTo>
                    <a:pt x="9144" y="30480"/>
                  </a:lnTo>
                  <a:lnTo>
                    <a:pt x="10668" y="27432"/>
                  </a:lnTo>
                  <a:lnTo>
                    <a:pt x="13716" y="27432"/>
                  </a:lnTo>
                  <a:lnTo>
                    <a:pt x="13716" y="24384"/>
                  </a:lnTo>
                  <a:lnTo>
                    <a:pt x="16764" y="24384"/>
                  </a:lnTo>
                  <a:lnTo>
                    <a:pt x="16764" y="22860"/>
                  </a:lnTo>
                  <a:lnTo>
                    <a:pt x="22859" y="21336"/>
                  </a:lnTo>
                  <a:lnTo>
                    <a:pt x="24384" y="16764"/>
                  </a:lnTo>
                  <a:lnTo>
                    <a:pt x="25908" y="15240"/>
                  </a:lnTo>
                  <a:lnTo>
                    <a:pt x="28956" y="15240"/>
                  </a:lnTo>
                  <a:lnTo>
                    <a:pt x="32004" y="12192"/>
                  </a:lnTo>
                  <a:lnTo>
                    <a:pt x="33528" y="12192"/>
                  </a:lnTo>
                  <a:lnTo>
                    <a:pt x="39624" y="10668"/>
                  </a:lnTo>
                  <a:lnTo>
                    <a:pt x="41148" y="9144"/>
                  </a:lnTo>
                  <a:lnTo>
                    <a:pt x="42672" y="9144"/>
                  </a:lnTo>
                  <a:lnTo>
                    <a:pt x="45719" y="4572"/>
                  </a:lnTo>
                  <a:lnTo>
                    <a:pt x="47244" y="4572"/>
                  </a:lnTo>
                  <a:lnTo>
                    <a:pt x="51816" y="3048"/>
                  </a:lnTo>
                  <a:lnTo>
                    <a:pt x="56387" y="3048"/>
                  </a:lnTo>
                  <a:lnTo>
                    <a:pt x="60960" y="1524"/>
                  </a:lnTo>
                  <a:lnTo>
                    <a:pt x="65532" y="1524"/>
                  </a:lnTo>
                  <a:lnTo>
                    <a:pt x="70104" y="0"/>
                  </a:lnTo>
                  <a:lnTo>
                    <a:pt x="89916" y="0"/>
                  </a:lnTo>
                  <a:lnTo>
                    <a:pt x="96012" y="1524"/>
                  </a:lnTo>
                  <a:lnTo>
                    <a:pt x="99060" y="1524"/>
                  </a:lnTo>
                  <a:lnTo>
                    <a:pt x="103632" y="3048"/>
                  </a:lnTo>
                  <a:lnTo>
                    <a:pt x="108204" y="3048"/>
                  </a:lnTo>
                  <a:lnTo>
                    <a:pt x="112775" y="4572"/>
                  </a:lnTo>
                  <a:lnTo>
                    <a:pt x="114300" y="4572"/>
                  </a:lnTo>
                  <a:lnTo>
                    <a:pt x="117348" y="9144"/>
                  </a:lnTo>
                  <a:lnTo>
                    <a:pt x="118872" y="9144"/>
                  </a:lnTo>
                  <a:lnTo>
                    <a:pt x="120396" y="10668"/>
                  </a:lnTo>
                  <a:lnTo>
                    <a:pt x="126491" y="12192"/>
                  </a:lnTo>
                  <a:lnTo>
                    <a:pt x="128016" y="12192"/>
                  </a:lnTo>
                  <a:lnTo>
                    <a:pt x="131064" y="15240"/>
                  </a:lnTo>
                  <a:lnTo>
                    <a:pt x="134112" y="15240"/>
                  </a:lnTo>
                  <a:lnTo>
                    <a:pt x="137160" y="16764"/>
                  </a:lnTo>
                  <a:lnTo>
                    <a:pt x="137160" y="21336"/>
                  </a:lnTo>
                  <a:lnTo>
                    <a:pt x="143256" y="22860"/>
                  </a:lnTo>
                  <a:lnTo>
                    <a:pt x="143256" y="24384"/>
                  </a:lnTo>
                  <a:lnTo>
                    <a:pt x="146304" y="24384"/>
                  </a:lnTo>
                  <a:lnTo>
                    <a:pt x="146304" y="27432"/>
                  </a:lnTo>
                  <a:lnTo>
                    <a:pt x="150876" y="27432"/>
                  </a:lnTo>
                  <a:lnTo>
                    <a:pt x="150876" y="30480"/>
                  </a:lnTo>
                  <a:lnTo>
                    <a:pt x="152400" y="30480"/>
                  </a:lnTo>
                  <a:lnTo>
                    <a:pt x="155448" y="36576"/>
                  </a:lnTo>
                  <a:lnTo>
                    <a:pt x="158495" y="38100"/>
                  </a:lnTo>
                  <a:lnTo>
                    <a:pt x="160019" y="39624"/>
                  </a:lnTo>
                  <a:close/>
                </a:path>
              </a:pathLst>
            </a:custGeom>
            <a:solidFill>
              <a:srgbClr val="FFB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51331" y="5411724"/>
              <a:ext cx="160020" cy="40005"/>
            </a:xfrm>
            <a:custGeom>
              <a:avLst/>
              <a:gdLst/>
              <a:ahLst/>
              <a:cxnLst/>
              <a:rect l="l" t="t" r="r" b="b"/>
              <a:pathLst>
                <a:path w="160019" h="40004">
                  <a:moveTo>
                    <a:pt x="0" y="39624"/>
                  </a:moveTo>
                  <a:lnTo>
                    <a:pt x="6096" y="36576"/>
                  </a:lnTo>
                  <a:lnTo>
                    <a:pt x="7620" y="30480"/>
                  </a:lnTo>
                  <a:lnTo>
                    <a:pt x="9144" y="30480"/>
                  </a:lnTo>
                  <a:lnTo>
                    <a:pt x="10668" y="27432"/>
                  </a:lnTo>
                  <a:lnTo>
                    <a:pt x="13716" y="27432"/>
                  </a:lnTo>
                  <a:lnTo>
                    <a:pt x="13716" y="24384"/>
                  </a:lnTo>
                  <a:lnTo>
                    <a:pt x="16764" y="24384"/>
                  </a:lnTo>
                  <a:lnTo>
                    <a:pt x="16764" y="22860"/>
                  </a:lnTo>
                  <a:lnTo>
                    <a:pt x="22859" y="21336"/>
                  </a:lnTo>
                  <a:lnTo>
                    <a:pt x="24384" y="16764"/>
                  </a:lnTo>
                  <a:lnTo>
                    <a:pt x="25908" y="15240"/>
                  </a:lnTo>
                  <a:lnTo>
                    <a:pt x="28956" y="15240"/>
                  </a:lnTo>
                  <a:lnTo>
                    <a:pt x="30480" y="13716"/>
                  </a:lnTo>
                  <a:lnTo>
                    <a:pt x="32004" y="12192"/>
                  </a:lnTo>
                  <a:lnTo>
                    <a:pt x="33528" y="12192"/>
                  </a:lnTo>
                  <a:lnTo>
                    <a:pt x="39624" y="10668"/>
                  </a:lnTo>
                  <a:lnTo>
                    <a:pt x="41148" y="9144"/>
                  </a:lnTo>
                  <a:lnTo>
                    <a:pt x="42672" y="9144"/>
                  </a:lnTo>
                  <a:lnTo>
                    <a:pt x="45719" y="4572"/>
                  </a:lnTo>
                  <a:lnTo>
                    <a:pt x="47244" y="4572"/>
                  </a:lnTo>
                  <a:lnTo>
                    <a:pt x="51816" y="3048"/>
                  </a:lnTo>
                  <a:lnTo>
                    <a:pt x="54864" y="3048"/>
                  </a:lnTo>
                  <a:lnTo>
                    <a:pt x="56387" y="3048"/>
                  </a:lnTo>
                  <a:lnTo>
                    <a:pt x="60960" y="1524"/>
                  </a:lnTo>
                  <a:lnTo>
                    <a:pt x="62484" y="1524"/>
                  </a:lnTo>
                  <a:lnTo>
                    <a:pt x="65532" y="1524"/>
                  </a:lnTo>
                  <a:lnTo>
                    <a:pt x="70104" y="0"/>
                  </a:lnTo>
                  <a:lnTo>
                    <a:pt x="71628" y="0"/>
                  </a:lnTo>
                  <a:lnTo>
                    <a:pt x="89916" y="0"/>
                  </a:lnTo>
                  <a:lnTo>
                    <a:pt x="96012" y="1524"/>
                  </a:lnTo>
                  <a:lnTo>
                    <a:pt x="97536" y="1524"/>
                  </a:lnTo>
                  <a:lnTo>
                    <a:pt x="99060" y="1524"/>
                  </a:lnTo>
                  <a:lnTo>
                    <a:pt x="103632" y="3048"/>
                  </a:lnTo>
                  <a:lnTo>
                    <a:pt x="105155" y="3048"/>
                  </a:lnTo>
                  <a:lnTo>
                    <a:pt x="108204" y="3048"/>
                  </a:lnTo>
                  <a:lnTo>
                    <a:pt x="112775" y="4572"/>
                  </a:lnTo>
                  <a:lnTo>
                    <a:pt x="114300" y="4572"/>
                  </a:lnTo>
                  <a:lnTo>
                    <a:pt x="117348" y="9144"/>
                  </a:lnTo>
                  <a:lnTo>
                    <a:pt x="118872" y="9144"/>
                  </a:lnTo>
                  <a:lnTo>
                    <a:pt x="120396" y="10668"/>
                  </a:lnTo>
                  <a:lnTo>
                    <a:pt x="126491" y="12192"/>
                  </a:lnTo>
                  <a:lnTo>
                    <a:pt x="128016" y="12192"/>
                  </a:lnTo>
                  <a:lnTo>
                    <a:pt x="129539" y="13716"/>
                  </a:lnTo>
                  <a:lnTo>
                    <a:pt x="131064" y="15240"/>
                  </a:lnTo>
                  <a:lnTo>
                    <a:pt x="134112" y="15240"/>
                  </a:lnTo>
                  <a:lnTo>
                    <a:pt x="137160" y="16764"/>
                  </a:lnTo>
                  <a:lnTo>
                    <a:pt x="137160" y="21336"/>
                  </a:lnTo>
                  <a:lnTo>
                    <a:pt x="143256" y="22860"/>
                  </a:lnTo>
                  <a:lnTo>
                    <a:pt x="143256" y="24384"/>
                  </a:lnTo>
                  <a:lnTo>
                    <a:pt x="146304" y="24384"/>
                  </a:lnTo>
                  <a:lnTo>
                    <a:pt x="146304" y="27432"/>
                  </a:lnTo>
                  <a:lnTo>
                    <a:pt x="150876" y="27432"/>
                  </a:lnTo>
                  <a:lnTo>
                    <a:pt x="150876" y="30480"/>
                  </a:lnTo>
                  <a:lnTo>
                    <a:pt x="152400" y="30480"/>
                  </a:lnTo>
                  <a:lnTo>
                    <a:pt x="155448" y="36576"/>
                  </a:lnTo>
                  <a:lnTo>
                    <a:pt x="158495" y="38100"/>
                  </a:lnTo>
                  <a:lnTo>
                    <a:pt x="160019" y="39624"/>
                  </a:lnTo>
                  <a:lnTo>
                    <a:pt x="149352" y="39624"/>
                  </a:lnTo>
                  <a:lnTo>
                    <a:pt x="144779" y="39624"/>
                  </a:lnTo>
                  <a:lnTo>
                    <a:pt x="6096" y="39624"/>
                  </a:lnTo>
                  <a:lnTo>
                    <a:pt x="0" y="39624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856" y="5777483"/>
              <a:ext cx="160019" cy="3505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752856" y="5777483"/>
              <a:ext cx="160020" cy="35560"/>
            </a:xfrm>
            <a:custGeom>
              <a:avLst/>
              <a:gdLst/>
              <a:ahLst/>
              <a:cxnLst/>
              <a:rect l="l" t="t" r="r" b="b"/>
              <a:pathLst>
                <a:path w="160019" h="35560">
                  <a:moveTo>
                    <a:pt x="0" y="0"/>
                  </a:moveTo>
                  <a:lnTo>
                    <a:pt x="1524" y="4572"/>
                  </a:lnTo>
                  <a:lnTo>
                    <a:pt x="6096" y="6096"/>
                  </a:lnTo>
                  <a:lnTo>
                    <a:pt x="7620" y="7620"/>
                  </a:lnTo>
                  <a:lnTo>
                    <a:pt x="9144" y="9144"/>
                  </a:lnTo>
                  <a:lnTo>
                    <a:pt x="10668" y="10668"/>
                  </a:lnTo>
                  <a:lnTo>
                    <a:pt x="13716" y="12192"/>
                  </a:lnTo>
                  <a:lnTo>
                    <a:pt x="15240" y="15240"/>
                  </a:lnTo>
                  <a:lnTo>
                    <a:pt x="16764" y="16764"/>
                  </a:lnTo>
                  <a:lnTo>
                    <a:pt x="19812" y="16764"/>
                  </a:lnTo>
                  <a:lnTo>
                    <a:pt x="22859" y="19812"/>
                  </a:lnTo>
                  <a:lnTo>
                    <a:pt x="24384" y="21336"/>
                  </a:lnTo>
                  <a:lnTo>
                    <a:pt x="28956" y="22859"/>
                  </a:lnTo>
                  <a:lnTo>
                    <a:pt x="30480" y="24384"/>
                  </a:lnTo>
                  <a:lnTo>
                    <a:pt x="32004" y="24384"/>
                  </a:lnTo>
                  <a:lnTo>
                    <a:pt x="35052" y="27432"/>
                  </a:lnTo>
                  <a:lnTo>
                    <a:pt x="38100" y="28956"/>
                  </a:lnTo>
                  <a:lnTo>
                    <a:pt x="39624" y="28956"/>
                  </a:lnTo>
                  <a:lnTo>
                    <a:pt x="41148" y="30480"/>
                  </a:lnTo>
                  <a:lnTo>
                    <a:pt x="45719" y="30480"/>
                  </a:lnTo>
                  <a:lnTo>
                    <a:pt x="47244" y="32004"/>
                  </a:lnTo>
                  <a:lnTo>
                    <a:pt x="50292" y="32004"/>
                  </a:lnTo>
                  <a:lnTo>
                    <a:pt x="54864" y="32004"/>
                  </a:lnTo>
                  <a:lnTo>
                    <a:pt x="56387" y="33528"/>
                  </a:lnTo>
                  <a:lnTo>
                    <a:pt x="57912" y="33528"/>
                  </a:lnTo>
                  <a:lnTo>
                    <a:pt x="64008" y="33528"/>
                  </a:lnTo>
                  <a:lnTo>
                    <a:pt x="65532" y="35052"/>
                  </a:lnTo>
                  <a:lnTo>
                    <a:pt x="67056" y="35052"/>
                  </a:lnTo>
                  <a:lnTo>
                    <a:pt x="71628" y="35052"/>
                  </a:lnTo>
                  <a:lnTo>
                    <a:pt x="94488" y="35052"/>
                  </a:lnTo>
                  <a:lnTo>
                    <a:pt x="97536" y="33528"/>
                  </a:lnTo>
                  <a:lnTo>
                    <a:pt x="99060" y="33528"/>
                  </a:lnTo>
                  <a:lnTo>
                    <a:pt x="102108" y="33528"/>
                  </a:lnTo>
                  <a:lnTo>
                    <a:pt x="105155" y="32004"/>
                  </a:lnTo>
                  <a:lnTo>
                    <a:pt x="109728" y="32004"/>
                  </a:lnTo>
                  <a:lnTo>
                    <a:pt x="111252" y="32004"/>
                  </a:lnTo>
                  <a:lnTo>
                    <a:pt x="114300" y="30480"/>
                  </a:lnTo>
                  <a:lnTo>
                    <a:pt x="117348" y="30480"/>
                  </a:lnTo>
                  <a:lnTo>
                    <a:pt x="118872" y="28956"/>
                  </a:lnTo>
                  <a:lnTo>
                    <a:pt x="120396" y="28956"/>
                  </a:lnTo>
                  <a:lnTo>
                    <a:pt x="121920" y="27432"/>
                  </a:lnTo>
                  <a:lnTo>
                    <a:pt x="128016" y="24384"/>
                  </a:lnTo>
                  <a:lnTo>
                    <a:pt x="129539" y="24384"/>
                  </a:lnTo>
                  <a:lnTo>
                    <a:pt x="131064" y="22859"/>
                  </a:lnTo>
                  <a:lnTo>
                    <a:pt x="134112" y="21336"/>
                  </a:lnTo>
                  <a:lnTo>
                    <a:pt x="135636" y="19812"/>
                  </a:lnTo>
                  <a:lnTo>
                    <a:pt x="137160" y="16764"/>
                  </a:lnTo>
                  <a:lnTo>
                    <a:pt x="141732" y="16764"/>
                  </a:lnTo>
                  <a:lnTo>
                    <a:pt x="143256" y="15240"/>
                  </a:lnTo>
                  <a:lnTo>
                    <a:pt x="144779" y="12192"/>
                  </a:lnTo>
                  <a:lnTo>
                    <a:pt x="146304" y="10668"/>
                  </a:lnTo>
                  <a:lnTo>
                    <a:pt x="149352" y="9144"/>
                  </a:lnTo>
                  <a:lnTo>
                    <a:pt x="150876" y="7620"/>
                  </a:lnTo>
                  <a:lnTo>
                    <a:pt x="153924" y="6096"/>
                  </a:lnTo>
                  <a:lnTo>
                    <a:pt x="155448" y="4572"/>
                  </a:lnTo>
                  <a:lnTo>
                    <a:pt x="158495" y="3048"/>
                  </a:lnTo>
                  <a:lnTo>
                    <a:pt x="160019" y="0"/>
                  </a:lnTo>
                  <a:lnTo>
                    <a:pt x="6096" y="0"/>
                  </a:lnTo>
                  <a:lnTo>
                    <a:pt x="0" y="0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32103" y="5765292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3"/>
                  </a:lnTo>
                </a:path>
              </a:pathLst>
            </a:custGeom>
            <a:ln w="13716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8871" y="6580632"/>
              <a:ext cx="1149350" cy="0"/>
            </a:xfrm>
            <a:custGeom>
              <a:avLst/>
              <a:gdLst/>
              <a:ahLst/>
              <a:cxnLst/>
              <a:rect l="l" t="t" r="r" b="b"/>
              <a:pathLst>
                <a:path w="1149350">
                  <a:moveTo>
                    <a:pt x="0" y="0"/>
                  </a:moveTo>
                  <a:lnTo>
                    <a:pt x="1149095" y="0"/>
                  </a:lnTo>
                </a:path>
              </a:pathLst>
            </a:custGeom>
            <a:ln w="41148">
              <a:solidFill>
                <a:srgbClr val="034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05483" y="5946648"/>
              <a:ext cx="125095" cy="634365"/>
            </a:xfrm>
            <a:custGeom>
              <a:avLst/>
              <a:gdLst/>
              <a:ahLst/>
              <a:cxnLst/>
              <a:rect l="l" t="t" r="r" b="b"/>
              <a:pathLst>
                <a:path w="125094" h="634365">
                  <a:moveTo>
                    <a:pt x="41148" y="124967"/>
                  </a:moveTo>
                  <a:lnTo>
                    <a:pt x="0" y="124967"/>
                  </a:lnTo>
                  <a:lnTo>
                    <a:pt x="62484" y="0"/>
                  </a:lnTo>
                  <a:lnTo>
                    <a:pt x="115061" y="105155"/>
                  </a:lnTo>
                  <a:lnTo>
                    <a:pt x="41148" y="105155"/>
                  </a:lnTo>
                  <a:lnTo>
                    <a:pt x="41148" y="124967"/>
                  </a:lnTo>
                  <a:close/>
                </a:path>
                <a:path w="125094" h="634365">
                  <a:moveTo>
                    <a:pt x="83820" y="633983"/>
                  </a:moveTo>
                  <a:lnTo>
                    <a:pt x="41148" y="633983"/>
                  </a:lnTo>
                  <a:lnTo>
                    <a:pt x="41148" y="105155"/>
                  </a:lnTo>
                  <a:lnTo>
                    <a:pt x="83820" y="105155"/>
                  </a:lnTo>
                  <a:lnTo>
                    <a:pt x="83820" y="633983"/>
                  </a:lnTo>
                  <a:close/>
                </a:path>
                <a:path w="125094" h="634365">
                  <a:moveTo>
                    <a:pt x="124968" y="124967"/>
                  </a:moveTo>
                  <a:lnTo>
                    <a:pt x="83820" y="124967"/>
                  </a:lnTo>
                  <a:lnTo>
                    <a:pt x="83820" y="105155"/>
                  </a:lnTo>
                  <a:lnTo>
                    <a:pt x="115061" y="105155"/>
                  </a:lnTo>
                  <a:lnTo>
                    <a:pt x="124968" y="124967"/>
                  </a:lnTo>
                  <a:close/>
                </a:path>
              </a:pathLst>
            </a:custGeom>
            <a:solidFill>
              <a:srgbClr val="034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466088" y="4066032"/>
              <a:ext cx="0" cy="1073150"/>
            </a:xfrm>
            <a:custGeom>
              <a:avLst/>
              <a:gdLst/>
              <a:ahLst/>
              <a:cxnLst/>
              <a:rect l="l" t="t" r="r" b="b"/>
              <a:pathLst>
                <a:path h="1073150">
                  <a:moveTo>
                    <a:pt x="0" y="0"/>
                  </a:moveTo>
                  <a:lnTo>
                    <a:pt x="0" y="1072896"/>
                  </a:lnTo>
                </a:path>
              </a:pathLst>
            </a:custGeom>
            <a:ln w="62484">
              <a:solidFill>
                <a:srgbClr val="008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320533" y="193548"/>
            <a:ext cx="2513965" cy="532130"/>
            <a:chOff x="7320533" y="193548"/>
            <a:chExt cx="2513965" cy="532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2839" y="193548"/>
              <a:ext cx="2351532" cy="5318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25867" y="237743"/>
              <a:ext cx="1905" cy="396240"/>
            </a:xfrm>
            <a:custGeom>
              <a:avLst/>
              <a:gdLst/>
              <a:ahLst/>
              <a:cxnLst/>
              <a:rect l="l" t="t" r="r" b="b"/>
              <a:pathLst>
                <a:path w="1904" h="396240">
                  <a:moveTo>
                    <a:pt x="1524" y="0"/>
                  </a:moveTo>
                  <a:lnTo>
                    <a:pt x="0" y="396239"/>
                  </a:lnTo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0587" y="7407681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6791" y="4276978"/>
            <a:ext cx="1210310" cy="280670"/>
            <a:chOff x="486791" y="4276978"/>
            <a:chExt cx="1210310" cy="2806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76" y="4392167"/>
              <a:ext cx="278892" cy="1584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3776" y="4392167"/>
              <a:ext cx="279400" cy="158750"/>
            </a:xfrm>
            <a:custGeom>
              <a:avLst/>
              <a:gdLst/>
              <a:ahLst/>
              <a:cxnLst/>
              <a:rect l="l" t="t" r="r" b="b"/>
              <a:pathLst>
                <a:path w="279400" h="158750">
                  <a:moveTo>
                    <a:pt x="0" y="0"/>
                  </a:moveTo>
                  <a:lnTo>
                    <a:pt x="278892" y="0"/>
                  </a:lnTo>
                  <a:lnTo>
                    <a:pt x="27889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1432" y="4283963"/>
              <a:ext cx="138683" cy="266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51432" y="4283963"/>
              <a:ext cx="139065" cy="266700"/>
            </a:xfrm>
            <a:custGeom>
              <a:avLst/>
              <a:gdLst/>
              <a:ahLst/>
              <a:cxnLst/>
              <a:rect l="l" t="t" r="r" b="b"/>
              <a:pathLst>
                <a:path w="139064" h="266700">
                  <a:moveTo>
                    <a:pt x="0" y="134112"/>
                  </a:moveTo>
                  <a:lnTo>
                    <a:pt x="5595" y="81653"/>
                  </a:lnTo>
                  <a:lnTo>
                    <a:pt x="20764" y="39052"/>
                  </a:lnTo>
                  <a:lnTo>
                    <a:pt x="43076" y="10453"/>
                  </a:lnTo>
                  <a:lnTo>
                    <a:pt x="70104" y="0"/>
                  </a:lnTo>
                  <a:lnTo>
                    <a:pt x="96893" y="10453"/>
                  </a:lnTo>
                  <a:lnTo>
                    <a:pt x="118681" y="39052"/>
                  </a:lnTo>
                  <a:lnTo>
                    <a:pt x="133326" y="81653"/>
                  </a:lnTo>
                  <a:lnTo>
                    <a:pt x="138684" y="134112"/>
                  </a:lnTo>
                  <a:lnTo>
                    <a:pt x="133326" y="185689"/>
                  </a:lnTo>
                  <a:lnTo>
                    <a:pt x="118681" y="227838"/>
                  </a:lnTo>
                  <a:lnTo>
                    <a:pt x="96893" y="256270"/>
                  </a:lnTo>
                  <a:lnTo>
                    <a:pt x="70104" y="266700"/>
                  </a:lnTo>
                  <a:lnTo>
                    <a:pt x="43076" y="256270"/>
                  </a:lnTo>
                  <a:lnTo>
                    <a:pt x="20764" y="227838"/>
                  </a:lnTo>
                  <a:lnTo>
                    <a:pt x="5595" y="185689"/>
                  </a:lnTo>
                  <a:lnTo>
                    <a:pt x="0" y="134112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984" y="4283963"/>
              <a:ext cx="280416" cy="1051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3984" y="4283963"/>
              <a:ext cx="280670" cy="105410"/>
            </a:xfrm>
            <a:custGeom>
              <a:avLst/>
              <a:gdLst/>
              <a:ahLst/>
              <a:cxnLst/>
              <a:rect l="l" t="t" r="r" b="b"/>
              <a:pathLst>
                <a:path w="280669" h="105410">
                  <a:moveTo>
                    <a:pt x="0" y="105155"/>
                  </a:moveTo>
                  <a:lnTo>
                    <a:pt x="140208" y="0"/>
                  </a:lnTo>
                  <a:lnTo>
                    <a:pt x="280416" y="105155"/>
                  </a:lnTo>
                  <a:lnTo>
                    <a:pt x="0" y="105155"/>
                  </a:lnTo>
                  <a:close/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5716" y="4283963"/>
              <a:ext cx="844295" cy="2667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5716" y="4283963"/>
              <a:ext cx="844550" cy="266700"/>
            </a:xfrm>
            <a:custGeom>
              <a:avLst/>
              <a:gdLst/>
              <a:ahLst/>
              <a:cxnLst/>
              <a:rect l="l" t="t" r="r" b="b"/>
              <a:pathLst>
                <a:path w="844550" h="266700">
                  <a:moveTo>
                    <a:pt x="0" y="0"/>
                  </a:moveTo>
                  <a:lnTo>
                    <a:pt x="844295" y="0"/>
                  </a:lnTo>
                  <a:lnTo>
                    <a:pt x="844295" y="266700"/>
                  </a:lnTo>
                  <a:lnTo>
                    <a:pt x="0" y="2667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4098" y="4292575"/>
            <a:ext cx="82931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E-</a:t>
            </a:r>
            <a:r>
              <a:rPr sz="1300" spc="-25" dirty="0">
                <a:latin typeface="Calibri"/>
                <a:cs typeface="Calibri"/>
              </a:rPr>
              <a:t>601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204959" y="4334255"/>
            <a:ext cx="629920" cy="216535"/>
            <a:chOff x="9204959" y="4334255"/>
            <a:chExt cx="629920" cy="216535"/>
          </a:xfrm>
        </p:grpSpPr>
        <p:sp>
          <p:nvSpPr>
            <p:cNvPr id="19" name="object 19"/>
            <p:cNvSpPr/>
            <p:nvPr/>
          </p:nvSpPr>
          <p:spPr>
            <a:xfrm>
              <a:off x="9204959" y="4334255"/>
              <a:ext cx="629920" cy="216535"/>
            </a:xfrm>
            <a:custGeom>
              <a:avLst/>
              <a:gdLst/>
              <a:ahLst/>
              <a:cxnLst/>
              <a:rect l="l" t="t" r="r" b="b"/>
              <a:pathLst>
                <a:path w="629920" h="216535">
                  <a:moveTo>
                    <a:pt x="629412" y="216407"/>
                  </a:moveTo>
                  <a:lnTo>
                    <a:pt x="0" y="216407"/>
                  </a:lnTo>
                  <a:lnTo>
                    <a:pt x="0" y="0"/>
                  </a:lnTo>
                  <a:lnTo>
                    <a:pt x="629412" y="0"/>
                  </a:lnTo>
                  <a:lnTo>
                    <a:pt x="629412" y="27431"/>
                  </a:lnTo>
                  <a:lnTo>
                    <a:pt x="233172" y="27431"/>
                  </a:lnTo>
                  <a:lnTo>
                    <a:pt x="233172" y="188975"/>
                  </a:lnTo>
                  <a:lnTo>
                    <a:pt x="629412" y="188975"/>
                  </a:lnTo>
                  <a:lnTo>
                    <a:pt x="629412" y="216407"/>
                  </a:lnTo>
                  <a:close/>
                </a:path>
                <a:path w="629920" h="216535">
                  <a:moveTo>
                    <a:pt x="629412" y="188975"/>
                  </a:moveTo>
                  <a:lnTo>
                    <a:pt x="233172" y="188975"/>
                  </a:lnTo>
                  <a:lnTo>
                    <a:pt x="396240" y="108203"/>
                  </a:lnTo>
                  <a:lnTo>
                    <a:pt x="233172" y="27431"/>
                  </a:lnTo>
                  <a:lnTo>
                    <a:pt x="629412" y="27431"/>
                  </a:lnTo>
                  <a:lnTo>
                    <a:pt x="629412" y="188975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38132" y="4361688"/>
              <a:ext cx="163195" cy="161925"/>
            </a:xfrm>
            <a:custGeom>
              <a:avLst/>
              <a:gdLst/>
              <a:ahLst/>
              <a:cxnLst/>
              <a:rect l="l" t="t" r="r" b="b"/>
              <a:pathLst>
                <a:path w="163195" h="161925">
                  <a:moveTo>
                    <a:pt x="0" y="161543"/>
                  </a:moveTo>
                  <a:lnTo>
                    <a:pt x="0" y="0"/>
                  </a:lnTo>
                  <a:lnTo>
                    <a:pt x="163067" y="80771"/>
                  </a:lnTo>
                  <a:lnTo>
                    <a:pt x="0" y="161543"/>
                  </a:lnTo>
                  <a:close/>
                </a:path>
              </a:pathLst>
            </a:custGeom>
            <a:solidFill>
              <a:srgbClr val="1F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085075" y="4038612"/>
            <a:ext cx="7629525" cy="1938655"/>
          </a:xfrm>
          <a:custGeom>
            <a:avLst/>
            <a:gdLst/>
            <a:ahLst/>
            <a:cxnLst/>
            <a:rect l="l" t="t" r="r" b="b"/>
            <a:pathLst>
              <a:path w="7629525" h="1938654">
                <a:moveTo>
                  <a:pt x="708672" y="41148"/>
                </a:moveTo>
                <a:lnTo>
                  <a:pt x="680732" y="27432"/>
                </a:lnTo>
                <a:lnTo>
                  <a:pt x="624852" y="0"/>
                </a:lnTo>
                <a:lnTo>
                  <a:pt x="643140" y="27432"/>
                </a:lnTo>
                <a:lnTo>
                  <a:pt x="652284" y="27432"/>
                </a:lnTo>
                <a:lnTo>
                  <a:pt x="643166" y="27482"/>
                </a:lnTo>
                <a:lnTo>
                  <a:pt x="6096" y="30480"/>
                </a:lnTo>
                <a:lnTo>
                  <a:pt x="0" y="36576"/>
                </a:lnTo>
                <a:lnTo>
                  <a:pt x="114" y="57835"/>
                </a:lnTo>
                <a:lnTo>
                  <a:pt x="1524" y="245364"/>
                </a:lnTo>
                <a:lnTo>
                  <a:pt x="1524" y="252984"/>
                </a:lnTo>
                <a:lnTo>
                  <a:pt x="7620" y="259080"/>
                </a:lnTo>
                <a:lnTo>
                  <a:pt x="22860" y="259080"/>
                </a:lnTo>
                <a:lnTo>
                  <a:pt x="28956" y="252984"/>
                </a:lnTo>
                <a:lnTo>
                  <a:pt x="28956" y="57835"/>
                </a:lnTo>
                <a:lnTo>
                  <a:pt x="643432" y="54914"/>
                </a:lnTo>
                <a:lnTo>
                  <a:pt x="624852" y="83820"/>
                </a:lnTo>
                <a:lnTo>
                  <a:pt x="681723" y="54864"/>
                </a:lnTo>
                <a:lnTo>
                  <a:pt x="708672" y="41148"/>
                </a:lnTo>
                <a:close/>
              </a:path>
              <a:path w="7629525" h="1938654">
                <a:moveTo>
                  <a:pt x="1074420" y="854951"/>
                </a:moveTo>
                <a:lnTo>
                  <a:pt x="1068324" y="848855"/>
                </a:lnTo>
                <a:lnTo>
                  <a:pt x="1053084" y="848855"/>
                </a:lnTo>
                <a:lnTo>
                  <a:pt x="1046988" y="854951"/>
                </a:lnTo>
                <a:lnTo>
                  <a:pt x="1046988" y="963155"/>
                </a:lnTo>
                <a:lnTo>
                  <a:pt x="281940" y="963155"/>
                </a:lnTo>
                <a:lnTo>
                  <a:pt x="300228" y="935723"/>
                </a:lnTo>
                <a:lnTo>
                  <a:pt x="236232" y="967143"/>
                </a:lnTo>
                <a:lnTo>
                  <a:pt x="236232" y="554736"/>
                </a:lnTo>
                <a:lnTo>
                  <a:pt x="249948" y="568452"/>
                </a:lnTo>
                <a:lnTo>
                  <a:pt x="236232" y="541731"/>
                </a:lnTo>
                <a:lnTo>
                  <a:pt x="236232" y="539496"/>
                </a:lnTo>
                <a:lnTo>
                  <a:pt x="235077" y="539496"/>
                </a:lnTo>
                <a:lnTo>
                  <a:pt x="220992" y="512064"/>
                </a:lnTo>
                <a:lnTo>
                  <a:pt x="207645" y="539496"/>
                </a:lnTo>
                <a:lnTo>
                  <a:pt x="207276" y="539496"/>
                </a:lnTo>
                <a:lnTo>
                  <a:pt x="207276" y="540258"/>
                </a:lnTo>
                <a:lnTo>
                  <a:pt x="193560" y="568452"/>
                </a:lnTo>
                <a:lnTo>
                  <a:pt x="207276" y="553974"/>
                </a:lnTo>
                <a:lnTo>
                  <a:pt x="207276" y="978408"/>
                </a:lnTo>
                <a:lnTo>
                  <a:pt x="219417" y="978408"/>
                </a:lnTo>
                <a:lnTo>
                  <a:pt x="300228" y="1019543"/>
                </a:lnTo>
                <a:lnTo>
                  <a:pt x="281622" y="990587"/>
                </a:lnTo>
                <a:lnTo>
                  <a:pt x="1068324" y="990587"/>
                </a:lnTo>
                <a:lnTo>
                  <a:pt x="1074420" y="984491"/>
                </a:lnTo>
                <a:lnTo>
                  <a:pt x="1074420" y="976871"/>
                </a:lnTo>
                <a:lnTo>
                  <a:pt x="1074420" y="963155"/>
                </a:lnTo>
                <a:lnTo>
                  <a:pt x="1074420" y="854951"/>
                </a:lnTo>
                <a:close/>
              </a:path>
              <a:path w="7629525" h="1938654">
                <a:moveTo>
                  <a:pt x="7629157" y="1883664"/>
                </a:moveTo>
                <a:lnTo>
                  <a:pt x="6936930" y="1883664"/>
                </a:lnTo>
                <a:lnTo>
                  <a:pt x="6955549" y="1854708"/>
                </a:lnTo>
                <a:lnTo>
                  <a:pt x="6871729" y="1897380"/>
                </a:lnTo>
                <a:lnTo>
                  <a:pt x="6955549" y="1938528"/>
                </a:lnTo>
                <a:lnTo>
                  <a:pt x="6937261" y="1911096"/>
                </a:lnTo>
                <a:lnTo>
                  <a:pt x="7629157" y="1911096"/>
                </a:lnTo>
                <a:lnTo>
                  <a:pt x="7629157" y="1883664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25482" y="5629204"/>
            <a:ext cx="42925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latin typeface="Calibri"/>
                <a:cs typeface="Calibri"/>
              </a:rPr>
              <a:t>AGUA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25482" y="5962919"/>
            <a:ext cx="8464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ABSORCIÓN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2591" y="6140196"/>
            <a:ext cx="467995" cy="125095"/>
          </a:xfrm>
          <a:custGeom>
            <a:avLst/>
            <a:gdLst/>
            <a:ahLst/>
            <a:cxnLst/>
            <a:rect l="l" t="t" r="r" b="b"/>
            <a:pathLst>
              <a:path w="467995" h="125095">
                <a:moveTo>
                  <a:pt x="384048" y="62484"/>
                </a:moveTo>
                <a:lnTo>
                  <a:pt x="341376" y="0"/>
                </a:lnTo>
                <a:lnTo>
                  <a:pt x="424675" y="41148"/>
                </a:lnTo>
                <a:lnTo>
                  <a:pt x="384048" y="41148"/>
                </a:lnTo>
                <a:lnTo>
                  <a:pt x="384048" y="62484"/>
                </a:lnTo>
                <a:close/>
              </a:path>
              <a:path w="467995" h="125095">
                <a:moveTo>
                  <a:pt x="369477" y="83820"/>
                </a:moveTo>
                <a:lnTo>
                  <a:pt x="0" y="83820"/>
                </a:lnTo>
                <a:lnTo>
                  <a:pt x="0" y="41148"/>
                </a:lnTo>
                <a:lnTo>
                  <a:pt x="369477" y="41148"/>
                </a:lnTo>
                <a:lnTo>
                  <a:pt x="384048" y="62484"/>
                </a:lnTo>
                <a:lnTo>
                  <a:pt x="369477" y="83820"/>
                </a:lnTo>
                <a:close/>
              </a:path>
              <a:path w="467995" h="125095">
                <a:moveTo>
                  <a:pt x="424675" y="83820"/>
                </a:moveTo>
                <a:lnTo>
                  <a:pt x="384048" y="83820"/>
                </a:lnTo>
                <a:lnTo>
                  <a:pt x="384048" y="41148"/>
                </a:lnTo>
                <a:lnTo>
                  <a:pt x="424675" y="41148"/>
                </a:lnTo>
                <a:lnTo>
                  <a:pt x="467868" y="62484"/>
                </a:lnTo>
                <a:lnTo>
                  <a:pt x="424675" y="83820"/>
                </a:lnTo>
                <a:close/>
              </a:path>
              <a:path w="467995" h="125095">
                <a:moveTo>
                  <a:pt x="341376" y="124968"/>
                </a:moveTo>
                <a:lnTo>
                  <a:pt x="384048" y="62484"/>
                </a:lnTo>
                <a:lnTo>
                  <a:pt x="384048" y="83820"/>
                </a:lnTo>
                <a:lnTo>
                  <a:pt x="424675" y="83820"/>
                </a:lnTo>
                <a:lnTo>
                  <a:pt x="341376" y="12496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26472" y="4560816"/>
            <a:ext cx="101219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A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REFINACIÓN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88236" y="7209580"/>
            <a:ext cx="114109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904" marR="5080" indent="-243840">
              <a:lnSpc>
                <a:spcPct val="101499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ÁCIDO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MALEICO </a:t>
            </a:r>
            <a:r>
              <a:rPr sz="1300" dirty="0">
                <a:latin typeface="Calibri"/>
                <a:cs typeface="Calibri"/>
              </a:rPr>
              <a:t>40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- 45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0852" y="2065020"/>
            <a:ext cx="125095" cy="535305"/>
          </a:xfrm>
          <a:custGeom>
            <a:avLst/>
            <a:gdLst/>
            <a:ahLst/>
            <a:cxnLst/>
            <a:rect l="l" t="t" r="r" b="b"/>
            <a:pathLst>
              <a:path w="125094" h="535305">
                <a:moveTo>
                  <a:pt x="62484" y="451104"/>
                </a:moveTo>
                <a:lnTo>
                  <a:pt x="41148" y="436533"/>
                </a:lnTo>
                <a:lnTo>
                  <a:pt x="41148" y="0"/>
                </a:lnTo>
                <a:lnTo>
                  <a:pt x="83820" y="0"/>
                </a:lnTo>
                <a:lnTo>
                  <a:pt x="83820" y="436533"/>
                </a:lnTo>
                <a:lnTo>
                  <a:pt x="62484" y="451104"/>
                </a:lnTo>
                <a:close/>
              </a:path>
              <a:path w="125094" h="535305">
                <a:moveTo>
                  <a:pt x="62484" y="534924"/>
                </a:moveTo>
                <a:lnTo>
                  <a:pt x="0" y="408432"/>
                </a:lnTo>
                <a:lnTo>
                  <a:pt x="41148" y="436533"/>
                </a:lnTo>
                <a:lnTo>
                  <a:pt x="41148" y="451104"/>
                </a:lnTo>
                <a:lnTo>
                  <a:pt x="103889" y="451104"/>
                </a:lnTo>
                <a:lnTo>
                  <a:pt x="62484" y="534924"/>
                </a:lnTo>
                <a:close/>
              </a:path>
              <a:path w="125094" h="535305">
                <a:moveTo>
                  <a:pt x="103889" y="451104"/>
                </a:moveTo>
                <a:lnTo>
                  <a:pt x="83820" y="451104"/>
                </a:lnTo>
                <a:lnTo>
                  <a:pt x="83820" y="436533"/>
                </a:lnTo>
                <a:lnTo>
                  <a:pt x="124968" y="408432"/>
                </a:lnTo>
                <a:lnTo>
                  <a:pt x="103889" y="451104"/>
                </a:lnTo>
                <a:close/>
              </a:path>
              <a:path w="125094" h="535305">
                <a:moveTo>
                  <a:pt x="62484" y="451104"/>
                </a:moveTo>
                <a:lnTo>
                  <a:pt x="41148" y="451104"/>
                </a:lnTo>
                <a:lnTo>
                  <a:pt x="41148" y="436533"/>
                </a:lnTo>
                <a:lnTo>
                  <a:pt x="62484" y="451104"/>
                </a:lnTo>
                <a:close/>
              </a:path>
              <a:path w="125094" h="535305">
                <a:moveTo>
                  <a:pt x="83820" y="451104"/>
                </a:moveTo>
                <a:lnTo>
                  <a:pt x="62484" y="451104"/>
                </a:lnTo>
                <a:lnTo>
                  <a:pt x="83820" y="436533"/>
                </a:lnTo>
                <a:lnTo>
                  <a:pt x="83820" y="45110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62355" y="4550664"/>
            <a:ext cx="9095740" cy="2794635"/>
            <a:chOff x="562355" y="4550664"/>
            <a:chExt cx="9095740" cy="279463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37091" y="6938771"/>
              <a:ext cx="330707" cy="26365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737091" y="6938772"/>
              <a:ext cx="330835" cy="264160"/>
            </a:xfrm>
            <a:custGeom>
              <a:avLst/>
              <a:gdLst/>
              <a:ahLst/>
              <a:cxnLst/>
              <a:rect l="l" t="t" r="r" b="b"/>
              <a:pathLst>
                <a:path w="330834" h="264159">
                  <a:moveTo>
                    <a:pt x="0" y="132587"/>
                  </a:moveTo>
                  <a:lnTo>
                    <a:pt x="8339" y="90708"/>
                  </a:lnTo>
                  <a:lnTo>
                    <a:pt x="31601" y="54315"/>
                  </a:lnTo>
                  <a:lnTo>
                    <a:pt x="67153" y="25603"/>
                  </a:lnTo>
                  <a:lnTo>
                    <a:pt x="112361" y="6766"/>
                  </a:lnTo>
                  <a:lnTo>
                    <a:pt x="164592" y="0"/>
                  </a:lnTo>
                  <a:lnTo>
                    <a:pt x="216981" y="6766"/>
                  </a:lnTo>
                  <a:lnTo>
                    <a:pt x="262566" y="25603"/>
                  </a:lnTo>
                  <a:lnTo>
                    <a:pt x="298569" y="54315"/>
                  </a:lnTo>
                  <a:lnTo>
                    <a:pt x="322210" y="90708"/>
                  </a:lnTo>
                  <a:lnTo>
                    <a:pt x="330708" y="132587"/>
                  </a:lnTo>
                  <a:lnTo>
                    <a:pt x="322210" y="174309"/>
                  </a:lnTo>
                  <a:lnTo>
                    <a:pt x="298569" y="210324"/>
                  </a:lnTo>
                  <a:lnTo>
                    <a:pt x="262566" y="238585"/>
                  </a:lnTo>
                  <a:lnTo>
                    <a:pt x="216981" y="257043"/>
                  </a:lnTo>
                  <a:lnTo>
                    <a:pt x="164592" y="263651"/>
                  </a:lnTo>
                  <a:lnTo>
                    <a:pt x="112361" y="257043"/>
                  </a:lnTo>
                  <a:lnTo>
                    <a:pt x="67153" y="238585"/>
                  </a:lnTo>
                  <a:lnTo>
                    <a:pt x="31601" y="210324"/>
                  </a:lnTo>
                  <a:lnTo>
                    <a:pt x="8339" y="174309"/>
                  </a:lnTo>
                  <a:lnTo>
                    <a:pt x="0" y="132587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4315" y="7206996"/>
              <a:ext cx="509016" cy="13106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24315" y="7206996"/>
              <a:ext cx="509270" cy="131445"/>
            </a:xfrm>
            <a:custGeom>
              <a:avLst/>
              <a:gdLst/>
              <a:ahLst/>
              <a:cxnLst/>
              <a:rect l="l" t="t" r="r" b="b"/>
              <a:pathLst>
                <a:path w="509270" h="131445">
                  <a:moveTo>
                    <a:pt x="0" y="131064"/>
                  </a:moveTo>
                  <a:lnTo>
                    <a:pt x="126491" y="0"/>
                  </a:lnTo>
                  <a:lnTo>
                    <a:pt x="381000" y="0"/>
                  </a:lnTo>
                  <a:lnTo>
                    <a:pt x="509016" y="131064"/>
                  </a:lnTo>
                  <a:lnTo>
                    <a:pt x="0" y="131064"/>
                  </a:lnTo>
                  <a:close/>
                </a:path>
              </a:pathLst>
            </a:custGeom>
            <a:ln w="13716">
              <a:solidFill>
                <a:srgbClr val="ED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2356" y="4550676"/>
              <a:ext cx="9095740" cy="2783205"/>
            </a:xfrm>
            <a:custGeom>
              <a:avLst/>
              <a:gdLst/>
              <a:ahLst/>
              <a:cxnLst/>
              <a:rect l="l" t="t" r="r" b="b"/>
              <a:pathLst>
                <a:path w="9095740" h="2783204">
                  <a:moveTo>
                    <a:pt x="414528" y="591312"/>
                  </a:moveTo>
                  <a:lnTo>
                    <a:pt x="371856" y="620445"/>
                  </a:lnTo>
                  <a:lnTo>
                    <a:pt x="371856" y="0"/>
                  </a:lnTo>
                  <a:lnTo>
                    <a:pt x="330708" y="0"/>
                  </a:lnTo>
                  <a:lnTo>
                    <a:pt x="330708" y="619760"/>
                  </a:lnTo>
                  <a:lnTo>
                    <a:pt x="288036" y="591312"/>
                  </a:lnTo>
                  <a:lnTo>
                    <a:pt x="352044" y="717804"/>
                  </a:lnTo>
                  <a:lnTo>
                    <a:pt x="393446" y="633984"/>
                  </a:lnTo>
                  <a:lnTo>
                    <a:pt x="414528" y="591312"/>
                  </a:lnTo>
                  <a:close/>
                </a:path>
                <a:path w="9095740" h="2783204">
                  <a:moveTo>
                    <a:pt x="681228" y="2720327"/>
                  </a:moveTo>
                  <a:lnTo>
                    <a:pt x="638543" y="2698991"/>
                  </a:lnTo>
                  <a:lnTo>
                    <a:pt x="556260" y="2657843"/>
                  </a:lnTo>
                  <a:lnTo>
                    <a:pt x="583349" y="2698991"/>
                  </a:lnTo>
                  <a:lnTo>
                    <a:pt x="41148" y="2698991"/>
                  </a:lnTo>
                  <a:lnTo>
                    <a:pt x="41148" y="2121395"/>
                  </a:lnTo>
                  <a:lnTo>
                    <a:pt x="39522" y="2113800"/>
                  </a:lnTo>
                  <a:lnTo>
                    <a:pt x="35052" y="2107488"/>
                  </a:lnTo>
                  <a:lnTo>
                    <a:pt x="28282" y="2103183"/>
                  </a:lnTo>
                  <a:lnTo>
                    <a:pt x="19812" y="2101583"/>
                  </a:lnTo>
                  <a:lnTo>
                    <a:pt x="12204" y="2103183"/>
                  </a:lnTo>
                  <a:lnTo>
                    <a:pt x="5905" y="2107488"/>
                  </a:lnTo>
                  <a:lnTo>
                    <a:pt x="1587" y="2113800"/>
                  </a:lnTo>
                  <a:lnTo>
                    <a:pt x="0" y="2121395"/>
                  </a:lnTo>
                  <a:lnTo>
                    <a:pt x="0" y="2720327"/>
                  </a:lnTo>
                  <a:lnTo>
                    <a:pt x="1587" y="2728811"/>
                  </a:lnTo>
                  <a:lnTo>
                    <a:pt x="5905" y="2735567"/>
                  </a:lnTo>
                  <a:lnTo>
                    <a:pt x="12204" y="2740050"/>
                  </a:lnTo>
                  <a:lnTo>
                    <a:pt x="19812" y="2741663"/>
                  </a:lnTo>
                  <a:lnTo>
                    <a:pt x="583349" y="2741663"/>
                  </a:lnTo>
                  <a:lnTo>
                    <a:pt x="556260" y="2782811"/>
                  </a:lnTo>
                  <a:lnTo>
                    <a:pt x="638543" y="2741663"/>
                  </a:lnTo>
                  <a:lnTo>
                    <a:pt x="681228" y="2720327"/>
                  </a:lnTo>
                  <a:close/>
                </a:path>
                <a:path w="9095740" h="2783204">
                  <a:moveTo>
                    <a:pt x="8331708" y="2522220"/>
                  </a:moveTo>
                  <a:lnTo>
                    <a:pt x="8289544" y="2500884"/>
                  </a:lnTo>
                  <a:lnTo>
                    <a:pt x="8205216" y="2458212"/>
                  </a:lnTo>
                  <a:lnTo>
                    <a:pt x="8233664" y="2500884"/>
                  </a:lnTo>
                  <a:lnTo>
                    <a:pt x="7627620" y="2500884"/>
                  </a:lnTo>
                  <a:lnTo>
                    <a:pt x="7627620" y="2542032"/>
                  </a:lnTo>
                  <a:lnTo>
                    <a:pt x="8234350" y="2542032"/>
                  </a:lnTo>
                  <a:lnTo>
                    <a:pt x="8205216" y="2584704"/>
                  </a:lnTo>
                  <a:lnTo>
                    <a:pt x="8291589" y="2542032"/>
                  </a:lnTo>
                  <a:lnTo>
                    <a:pt x="8331708" y="2522220"/>
                  </a:lnTo>
                  <a:close/>
                </a:path>
                <a:path w="9095740" h="2783204">
                  <a:moveTo>
                    <a:pt x="9054071" y="356946"/>
                  </a:moveTo>
                  <a:lnTo>
                    <a:pt x="9011399" y="356946"/>
                  </a:lnTo>
                  <a:lnTo>
                    <a:pt x="9011399" y="2365248"/>
                  </a:lnTo>
                  <a:lnTo>
                    <a:pt x="8407895" y="2365248"/>
                  </a:lnTo>
                  <a:lnTo>
                    <a:pt x="8400301" y="2367076"/>
                  </a:lnTo>
                  <a:lnTo>
                    <a:pt x="8393989" y="2371915"/>
                  </a:lnTo>
                  <a:lnTo>
                    <a:pt x="8389683" y="2378748"/>
                  </a:lnTo>
                  <a:lnTo>
                    <a:pt x="8388083" y="2386584"/>
                  </a:lnTo>
                  <a:lnTo>
                    <a:pt x="8389683" y="2395055"/>
                  </a:lnTo>
                  <a:lnTo>
                    <a:pt x="8393989" y="2401824"/>
                  </a:lnTo>
                  <a:lnTo>
                    <a:pt x="8400301" y="2406294"/>
                  </a:lnTo>
                  <a:lnTo>
                    <a:pt x="8407895" y="2407920"/>
                  </a:lnTo>
                  <a:lnTo>
                    <a:pt x="9032735" y="2407920"/>
                  </a:lnTo>
                  <a:lnTo>
                    <a:pt x="9041219" y="2406294"/>
                  </a:lnTo>
                  <a:lnTo>
                    <a:pt x="9047975" y="2401824"/>
                  </a:lnTo>
                  <a:lnTo>
                    <a:pt x="9052458" y="2395055"/>
                  </a:lnTo>
                  <a:lnTo>
                    <a:pt x="9054071" y="2386584"/>
                  </a:lnTo>
                  <a:lnTo>
                    <a:pt x="9054071" y="2365248"/>
                  </a:lnTo>
                  <a:lnTo>
                    <a:pt x="9054071" y="356946"/>
                  </a:lnTo>
                  <a:close/>
                </a:path>
                <a:path w="9095740" h="2783204">
                  <a:moveTo>
                    <a:pt x="9095219" y="384048"/>
                  </a:moveTo>
                  <a:lnTo>
                    <a:pt x="9063977" y="321564"/>
                  </a:lnTo>
                  <a:lnTo>
                    <a:pt x="9032735" y="259080"/>
                  </a:lnTo>
                  <a:lnTo>
                    <a:pt x="8970251" y="384048"/>
                  </a:lnTo>
                  <a:lnTo>
                    <a:pt x="9011399" y="356946"/>
                  </a:lnTo>
                  <a:lnTo>
                    <a:pt x="9011399" y="342900"/>
                  </a:lnTo>
                  <a:lnTo>
                    <a:pt x="9032735" y="342900"/>
                  </a:lnTo>
                  <a:lnTo>
                    <a:pt x="9054071" y="342900"/>
                  </a:lnTo>
                  <a:lnTo>
                    <a:pt x="9054071" y="356946"/>
                  </a:lnTo>
                  <a:lnTo>
                    <a:pt x="9095219" y="384048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87546" y="1826758"/>
            <a:ext cx="83566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LPG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 </a:t>
            </a:r>
            <a:r>
              <a:rPr sz="1300" spc="-25" dirty="0">
                <a:latin typeface="Calibri"/>
                <a:cs typeface="Calibri"/>
              </a:rPr>
              <a:t>ARO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8051" y="7031237"/>
            <a:ext cx="9607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A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PLANTA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“B”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62000" y="2408554"/>
            <a:ext cx="1743075" cy="2482850"/>
            <a:chOff x="762000" y="2408554"/>
            <a:chExt cx="1743075" cy="2482850"/>
          </a:xfrm>
        </p:grpSpPr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5272" y="4416551"/>
              <a:ext cx="702563" cy="46786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95272" y="4416551"/>
              <a:ext cx="702945" cy="467995"/>
            </a:xfrm>
            <a:custGeom>
              <a:avLst/>
              <a:gdLst/>
              <a:ahLst/>
              <a:cxnLst/>
              <a:rect l="l" t="t" r="r" b="b"/>
              <a:pathLst>
                <a:path w="702944" h="467995">
                  <a:moveTo>
                    <a:pt x="0" y="233172"/>
                  </a:moveTo>
                  <a:lnTo>
                    <a:pt x="17873" y="159763"/>
                  </a:lnTo>
                  <a:lnTo>
                    <a:pt x="39131" y="126351"/>
                  </a:lnTo>
                  <a:lnTo>
                    <a:pt x="67641" y="95792"/>
                  </a:lnTo>
                  <a:lnTo>
                    <a:pt x="102679" y="68580"/>
                  </a:lnTo>
                  <a:lnTo>
                    <a:pt x="143524" y="45207"/>
                  </a:lnTo>
                  <a:lnTo>
                    <a:pt x="189453" y="26170"/>
                  </a:lnTo>
                  <a:lnTo>
                    <a:pt x="239743" y="11960"/>
                  </a:lnTo>
                  <a:lnTo>
                    <a:pt x="293673" y="3072"/>
                  </a:lnTo>
                  <a:lnTo>
                    <a:pt x="350519" y="0"/>
                  </a:lnTo>
                  <a:lnTo>
                    <a:pt x="407779" y="3072"/>
                  </a:lnTo>
                  <a:lnTo>
                    <a:pt x="462040" y="11960"/>
                  </a:lnTo>
                  <a:lnTo>
                    <a:pt x="512588" y="26170"/>
                  </a:lnTo>
                  <a:lnTo>
                    <a:pt x="558710" y="45207"/>
                  </a:lnTo>
                  <a:lnTo>
                    <a:pt x="599694" y="68580"/>
                  </a:lnTo>
                  <a:lnTo>
                    <a:pt x="634825" y="95792"/>
                  </a:lnTo>
                  <a:lnTo>
                    <a:pt x="663391" y="126351"/>
                  </a:lnTo>
                  <a:lnTo>
                    <a:pt x="684678" y="159763"/>
                  </a:lnTo>
                  <a:lnTo>
                    <a:pt x="697973" y="195535"/>
                  </a:lnTo>
                  <a:lnTo>
                    <a:pt x="702564" y="233172"/>
                  </a:lnTo>
                  <a:lnTo>
                    <a:pt x="697973" y="271221"/>
                  </a:lnTo>
                  <a:lnTo>
                    <a:pt x="684678" y="307323"/>
                  </a:lnTo>
                  <a:lnTo>
                    <a:pt x="663391" y="340993"/>
                  </a:lnTo>
                  <a:lnTo>
                    <a:pt x="634825" y="371746"/>
                  </a:lnTo>
                  <a:lnTo>
                    <a:pt x="599694" y="399097"/>
                  </a:lnTo>
                  <a:lnTo>
                    <a:pt x="558710" y="422562"/>
                  </a:lnTo>
                  <a:lnTo>
                    <a:pt x="512588" y="441656"/>
                  </a:lnTo>
                  <a:lnTo>
                    <a:pt x="462040" y="455895"/>
                  </a:lnTo>
                  <a:lnTo>
                    <a:pt x="407779" y="464794"/>
                  </a:lnTo>
                  <a:lnTo>
                    <a:pt x="350519" y="467867"/>
                  </a:lnTo>
                  <a:lnTo>
                    <a:pt x="293673" y="464794"/>
                  </a:lnTo>
                  <a:lnTo>
                    <a:pt x="239743" y="455895"/>
                  </a:lnTo>
                  <a:lnTo>
                    <a:pt x="189453" y="441656"/>
                  </a:lnTo>
                  <a:lnTo>
                    <a:pt x="143524" y="422562"/>
                  </a:lnTo>
                  <a:lnTo>
                    <a:pt x="102679" y="399097"/>
                  </a:lnTo>
                  <a:lnTo>
                    <a:pt x="67641" y="371746"/>
                  </a:lnTo>
                  <a:lnTo>
                    <a:pt x="39131" y="340993"/>
                  </a:lnTo>
                  <a:lnTo>
                    <a:pt x="17873" y="307323"/>
                  </a:lnTo>
                  <a:lnTo>
                    <a:pt x="4588" y="271221"/>
                  </a:lnTo>
                  <a:lnTo>
                    <a:pt x="0" y="233172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5272" y="2415539"/>
              <a:ext cx="702563" cy="3505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795272" y="2415539"/>
              <a:ext cx="702945" cy="350520"/>
            </a:xfrm>
            <a:custGeom>
              <a:avLst/>
              <a:gdLst/>
              <a:ahLst/>
              <a:cxnLst/>
              <a:rect l="l" t="t" r="r" b="b"/>
              <a:pathLst>
                <a:path w="702944" h="350519">
                  <a:moveTo>
                    <a:pt x="0" y="175260"/>
                  </a:moveTo>
                  <a:lnTo>
                    <a:pt x="21933" y="114421"/>
                  </a:lnTo>
                  <a:lnTo>
                    <a:pt x="82450" y="62663"/>
                  </a:lnTo>
                  <a:lnTo>
                    <a:pt x="124700" y="41476"/>
                  </a:lnTo>
                  <a:lnTo>
                    <a:pt x="173623" y="24101"/>
                  </a:lnTo>
                  <a:lnTo>
                    <a:pt x="228227" y="11054"/>
                  </a:lnTo>
                  <a:lnTo>
                    <a:pt x="287523" y="2849"/>
                  </a:lnTo>
                  <a:lnTo>
                    <a:pt x="350519" y="0"/>
                  </a:lnTo>
                  <a:lnTo>
                    <a:pt x="413969" y="2849"/>
                  </a:lnTo>
                  <a:lnTo>
                    <a:pt x="473619" y="11054"/>
                  </a:lnTo>
                  <a:lnTo>
                    <a:pt x="528489" y="24101"/>
                  </a:lnTo>
                  <a:lnTo>
                    <a:pt x="577602" y="41476"/>
                  </a:lnTo>
                  <a:lnTo>
                    <a:pt x="619979" y="62663"/>
                  </a:lnTo>
                  <a:lnTo>
                    <a:pt x="654642" y="87150"/>
                  </a:lnTo>
                  <a:lnTo>
                    <a:pt x="696913" y="143962"/>
                  </a:lnTo>
                  <a:lnTo>
                    <a:pt x="702564" y="175260"/>
                  </a:lnTo>
                  <a:lnTo>
                    <a:pt x="696913" y="206958"/>
                  </a:lnTo>
                  <a:lnTo>
                    <a:pt x="654642" y="264047"/>
                  </a:lnTo>
                  <a:lnTo>
                    <a:pt x="619979" y="288483"/>
                  </a:lnTo>
                  <a:lnTo>
                    <a:pt x="577602" y="309545"/>
                  </a:lnTo>
                  <a:lnTo>
                    <a:pt x="528489" y="326756"/>
                  </a:lnTo>
                  <a:lnTo>
                    <a:pt x="473619" y="339640"/>
                  </a:lnTo>
                  <a:lnTo>
                    <a:pt x="413969" y="347720"/>
                  </a:lnTo>
                  <a:lnTo>
                    <a:pt x="350519" y="350520"/>
                  </a:lnTo>
                  <a:lnTo>
                    <a:pt x="287523" y="347720"/>
                  </a:lnTo>
                  <a:lnTo>
                    <a:pt x="228227" y="339640"/>
                  </a:lnTo>
                  <a:lnTo>
                    <a:pt x="173623" y="326756"/>
                  </a:lnTo>
                  <a:lnTo>
                    <a:pt x="124700" y="309545"/>
                  </a:lnTo>
                  <a:lnTo>
                    <a:pt x="82450" y="288483"/>
                  </a:lnTo>
                  <a:lnTo>
                    <a:pt x="47864" y="264047"/>
                  </a:lnTo>
                  <a:lnTo>
                    <a:pt x="5648" y="206958"/>
                  </a:lnTo>
                  <a:lnTo>
                    <a:pt x="0" y="175260"/>
                  </a:lnTo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95272" y="2592323"/>
              <a:ext cx="702563" cy="20574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62000" y="2930652"/>
              <a:ext cx="1033780" cy="615950"/>
            </a:xfrm>
            <a:custGeom>
              <a:avLst/>
              <a:gdLst/>
              <a:ahLst/>
              <a:cxnLst/>
              <a:rect l="l" t="t" r="r" b="b"/>
              <a:pathLst>
                <a:path w="1033780" h="615950">
                  <a:moveTo>
                    <a:pt x="936405" y="573023"/>
                  </a:moveTo>
                  <a:lnTo>
                    <a:pt x="21336" y="573023"/>
                  </a:lnTo>
                  <a:lnTo>
                    <a:pt x="12858" y="571428"/>
                  </a:lnTo>
                  <a:lnTo>
                    <a:pt x="6096" y="567118"/>
                  </a:lnTo>
                  <a:lnTo>
                    <a:pt x="1619" y="560808"/>
                  </a:lnTo>
                  <a:lnTo>
                    <a:pt x="0" y="553212"/>
                  </a:lnTo>
                  <a:lnTo>
                    <a:pt x="0" y="21336"/>
                  </a:lnTo>
                  <a:lnTo>
                    <a:pt x="1619" y="12858"/>
                  </a:lnTo>
                  <a:lnTo>
                    <a:pt x="6096" y="6096"/>
                  </a:lnTo>
                  <a:lnTo>
                    <a:pt x="12858" y="1619"/>
                  </a:lnTo>
                  <a:lnTo>
                    <a:pt x="21336" y="0"/>
                  </a:lnTo>
                  <a:lnTo>
                    <a:pt x="28932" y="1619"/>
                  </a:lnTo>
                  <a:lnTo>
                    <a:pt x="41148" y="531875"/>
                  </a:lnTo>
                  <a:lnTo>
                    <a:pt x="21336" y="531875"/>
                  </a:lnTo>
                  <a:lnTo>
                    <a:pt x="41148" y="553212"/>
                  </a:lnTo>
                  <a:lnTo>
                    <a:pt x="949452" y="553212"/>
                  </a:lnTo>
                  <a:lnTo>
                    <a:pt x="936405" y="573023"/>
                  </a:lnTo>
                  <a:close/>
                </a:path>
                <a:path w="1033780" h="615950">
                  <a:moveTo>
                    <a:pt x="908304" y="615696"/>
                  </a:moveTo>
                  <a:lnTo>
                    <a:pt x="949452" y="553212"/>
                  </a:lnTo>
                  <a:lnTo>
                    <a:pt x="908304" y="489204"/>
                  </a:lnTo>
                  <a:lnTo>
                    <a:pt x="991616" y="531875"/>
                  </a:lnTo>
                  <a:lnTo>
                    <a:pt x="949452" y="531875"/>
                  </a:lnTo>
                  <a:lnTo>
                    <a:pt x="957929" y="533495"/>
                  </a:lnTo>
                  <a:lnTo>
                    <a:pt x="964692" y="537972"/>
                  </a:lnTo>
                  <a:lnTo>
                    <a:pt x="969168" y="544734"/>
                  </a:lnTo>
                  <a:lnTo>
                    <a:pt x="970788" y="553212"/>
                  </a:lnTo>
                  <a:lnTo>
                    <a:pt x="969168" y="560808"/>
                  </a:lnTo>
                  <a:lnTo>
                    <a:pt x="964692" y="567118"/>
                  </a:lnTo>
                  <a:lnTo>
                    <a:pt x="957929" y="571428"/>
                  </a:lnTo>
                  <a:lnTo>
                    <a:pt x="949452" y="573023"/>
                  </a:lnTo>
                  <a:lnTo>
                    <a:pt x="993648" y="573023"/>
                  </a:lnTo>
                  <a:lnTo>
                    <a:pt x="908304" y="615696"/>
                  </a:lnTo>
                  <a:close/>
                </a:path>
                <a:path w="1033780" h="615950">
                  <a:moveTo>
                    <a:pt x="41148" y="553212"/>
                  </a:moveTo>
                  <a:lnTo>
                    <a:pt x="21336" y="531875"/>
                  </a:lnTo>
                  <a:lnTo>
                    <a:pt x="41148" y="531875"/>
                  </a:lnTo>
                  <a:lnTo>
                    <a:pt x="41148" y="553212"/>
                  </a:lnTo>
                  <a:close/>
                </a:path>
                <a:path w="1033780" h="615950">
                  <a:moveTo>
                    <a:pt x="949452" y="553212"/>
                  </a:moveTo>
                  <a:lnTo>
                    <a:pt x="41148" y="553212"/>
                  </a:lnTo>
                  <a:lnTo>
                    <a:pt x="41148" y="531875"/>
                  </a:lnTo>
                  <a:lnTo>
                    <a:pt x="935736" y="531875"/>
                  </a:lnTo>
                  <a:lnTo>
                    <a:pt x="949452" y="553212"/>
                  </a:lnTo>
                  <a:close/>
                </a:path>
                <a:path w="1033780" h="615950">
                  <a:moveTo>
                    <a:pt x="993648" y="573023"/>
                  </a:moveTo>
                  <a:lnTo>
                    <a:pt x="949452" y="573023"/>
                  </a:lnTo>
                  <a:lnTo>
                    <a:pt x="957929" y="571428"/>
                  </a:lnTo>
                  <a:lnTo>
                    <a:pt x="964692" y="567118"/>
                  </a:lnTo>
                  <a:lnTo>
                    <a:pt x="969168" y="560808"/>
                  </a:lnTo>
                  <a:lnTo>
                    <a:pt x="970788" y="553212"/>
                  </a:lnTo>
                  <a:lnTo>
                    <a:pt x="969168" y="544734"/>
                  </a:lnTo>
                  <a:lnTo>
                    <a:pt x="964692" y="537972"/>
                  </a:lnTo>
                  <a:lnTo>
                    <a:pt x="957929" y="533495"/>
                  </a:lnTo>
                  <a:lnTo>
                    <a:pt x="949452" y="531875"/>
                  </a:lnTo>
                  <a:lnTo>
                    <a:pt x="991616" y="531875"/>
                  </a:lnTo>
                  <a:lnTo>
                    <a:pt x="1033272" y="553212"/>
                  </a:lnTo>
                  <a:lnTo>
                    <a:pt x="993648" y="573023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761273" y="1822174"/>
            <a:ext cx="130619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DEBUTANIZADORA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95272" y="2592324"/>
            <a:ext cx="715645" cy="2057400"/>
          </a:xfrm>
          <a:prstGeom prst="rect">
            <a:avLst/>
          </a:prstGeom>
          <a:ln w="1371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" algn="ctr">
              <a:lnSpc>
                <a:spcPts val="1430"/>
              </a:lnSpc>
            </a:pPr>
            <a:r>
              <a:rPr sz="1200" dirty="0">
                <a:latin typeface="Calibri"/>
                <a:cs typeface="Calibri"/>
              </a:rPr>
              <a:t>12,5 </a:t>
            </a:r>
            <a:r>
              <a:rPr sz="1200" spc="-10" dirty="0">
                <a:latin typeface="Calibri"/>
                <a:cs typeface="Calibri"/>
              </a:rPr>
              <a:t>K/cm</a:t>
            </a:r>
            <a:r>
              <a:rPr sz="1200" spc="-15" baseline="24305" dirty="0">
                <a:latin typeface="Calibri"/>
                <a:cs typeface="Calibri"/>
              </a:rPr>
              <a:t>2</a:t>
            </a:r>
            <a:endParaRPr sz="1200" baseline="24305">
              <a:latin typeface="Calibri"/>
              <a:cs typeface="Calibri"/>
            </a:endParaRPr>
          </a:p>
          <a:p>
            <a:pPr marR="3175"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R="3175"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R="3175">
              <a:lnSpc>
                <a:spcPct val="100000"/>
              </a:lnSpc>
              <a:spcBef>
                <a:spcPts val="685"/>
              </a:spcBef>
            </a:pPr>
            <a:endParaRPr sz="1200">
              <a:latin typeface="Calibri"/>
              <a:cs typeface="Calibri"/>
            </a:endParaRPr>
          </a:p>
          <a:p>
            <a:pPr marR="3810" algn="ctr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Calibri"/>
                <a:cs typeface="Calibri"/>
              </a:rPr>
              <a:t>D-</a:t>
            </a:r>
            <a:r>
              <a:rPr sz="1300" spc="-25" dirty="0">
                <a:latin typeface="Calibri"/>
                <a:cs typeface="Calibri"/>
              </a:rPr>
              <a:t>601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51643" y="5990341"/>
            <a:ext cx="98488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EVAPORADOR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57784" y="5541264"/>
            <a:ext cx="1550035" cy="1191895"/>
          </a:xfrm>
          <a:custGeom>
            <a:avLst/>
            <a:gdLst/>
            <a:ahLst/>
            <a:cxnLst/>
            <a:rect l="l" t="t" r="r" b="b"/>
            <a:pathLst>
              <a:path w="1550035" h="1191895">
                <a:moveTo>
                  <a:pt x="1452557" y="1149096"/>
                </a:moveTo>
                <a:lnTo>
                  <a:pt x="21336" y="1149096"/>
                </a:lnTo>
                <a:lnTo>
                  <a:pt x="12858" y="1147500"/>
                </a:lnTo>
                <a:lnTo>
                  <a:pt x="6096" y="1143190"/>
                </a:lnTo>
                <a:lnTo>
                  <a:pt x="1619" y="1136880"/>
                </a:lnTo>
                <a:lnTo>
                  <a:pt x="0" y="1129284"/>
                </a:lnTo>
                <a:lnTo>
                  <a:pt x="0" y="21336"/>
                </a:lnTo>
                <a:lnTo>
                  <a:pt x="1619" y="12858"/>
                </a:lnTo>
                <a:lnTo>
                  <a:pt x="6096" y="6096"/>
                </a:lnTo>
                <a:lnTo>
                  <a:pt x="12858" y="1619"/>
                </a:lnTo>
                <a:lnTo>
                  <a:pt x="21336" y="0"/>
                </a:lnTo>
                <a:lnTo>
                  <a:pt x="29170" y="1619"/>
                </a:lnTo>
                <a:lnTo>
                  <a:pt x="42672" y="1107948"/>
                </a:lnTo>
                <a:lnTo>
                  <a:pt x="21336" y="1107948"/>
                </a:lnTo>
                <a:lnTo>
                  <a:pt x="42672" y="1129284"/>
                </a:lnTo>
                <a:lnTo>
                  <a:pt x="1466088" y="1129284"/>
                </a:lnTo>
                <a:lnTo>
                  <a:pt x="1452557" y="1149096"/>
                </a:lnTo>
                <a:close/>
              </a:path>
              <a:path w="1550035" h="1191895">
                <a:moveTo>
                  <a:pt x="1423416" y="1191768"/>
                </a:moveTo>
                <a:lnTo>
                  <a:pt x="1466088" y="1129284"/>
                </a:lnTo>
                <a:lnTo>
                  <a:pt x="1423416" y="1065276"/>
                </a:lnTo>
                <a:lnTo>
                  <a:pt x="1507744" y="1107948"/>
                </a:lnTo>
                <a:lnTo>
                  <a:pt x="1466088" y="1107948"/>
                </a:lnTo>
                <a:lnTo>
                  <a:pt x="1473684" y="1109567"/>
                </a:lnTo>
                <a:lnTo>
                  <a:pt x="1479994" y="1114044"/>
                </a:lnTo>
                <a:lnTo>
                  <a:pt x="1484304" y="1120806"/>
                </a:lnTo>
                <a:lnTo>
                  <a:pt x="1485900" y="1129284"/>
                </a:lnTo>
                <a:lnTo>
                  <a:pt x="1484304" y="1136880"/>
                </a:lnTo>
                <a:lnTo>
                  <a:pt x="1479994" y="1143190"/>
                </a:lnTo>
                <a:lnTo>
                  <a:pt x="1473684" y="1147500"/>
                </a:lnTo>
                <a:lnTo>
                  <a:pt x="1466088" y="1149096"/>
                </a:lnTo>
                <a:lnTo>
                  <a:pt x="1509800" y="1149096"/>
                </a:lnTo>
                <a:lnTo>
                  <a:pt x="1423416" y="1191768"/>
                </a:lnTo>
                <a:close/>
              </a:path>
              <a:path w="1550035" h="1191895">
                <a:moveTo>
                  <a:pt x="42672" y="1129284"/>
                </a:moveTo>
                <a:lnTo>
                  <a:pt x="21336" y="1107948"/>
                </a:lnTo>
                <a:lnTo>
                  <a:pt x="42672" y="1107948"/>
                </a:lnTo>
                <a:lnTo>
                  <a:pt x="42672" y="1129284"/>
                </a:lnTo>
                <a:close/>
              </a:path>
              <a:path w="1550035" h="1191895">
                <a:moveTo>
                  <a:pt x="1466088" y="1129284"/>
                </a:moveTo>
                <a:lnTo>
                  <a:pt x="42672" y="1129284"/>
                </a:lnTo>
                <a:lnTo>
                  <a:pt x="42672" y="1107948"/>
                </a:lnTo>
                <a:lnTo>
                  <a:pt x="1451864" y="1107948"/>
                </a:lnTo>
                <a:lnTo>
                  <a:pt x="1466088" y="1129284"/>
                </a:lnTo>
                <a:close/>
              </a:path>
              <a:path w="1550035" h="1191895">
                <a:moveTo>
                  <a:pt x="1509800" y="1149096"/>
                </a:moveTo>
                <a:lnTo>
                  <a:pt x="1466088" y="1149096"/>
                </a:lnTo>
                <a:lnTo>
                  <a:pt x="1473684" y="1147500"/>
                </a:lnTo>
                <a:lnTo>
                  <a:pt x="1479994" y="1143190"/>
                </a:lnTo>
                <a:lnTo>
                  <a:pt x="1484304" y="1136880"/>
                </a:lnTo>
                <a:lnTo>
                  <a:pt x="1485900" y="1129284"/>
                </a:lnTo>
                <a:lnTo>
                  <a:pt x="1484304" y="1120806"/>
                </a:lnTo>
                <a:lnTo>
                  <a:pt x="1479994" y="1114044"/>
                </a:lnTo>
                <a:lnTo>
                  <a:pt x="1473684" y="1109567"/>
                </a:lnTo>
                <a:lnTo>
                  <a:pt x="1466088" y="1107948"/>
                </a:lnTo>
                <a:lnTo>
                  <a:pt x="1507744" y="1107948"/>
                </a:lnTo>
                <a:lnTo>
                  <a:pt x="1549908" y="1129284"/>
                </a:lnTo>
                <a:lnTo>
                  <a:pt x="1509800" y="114909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80291" y="6229615"/>
            <a:ext cx="1183640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86360">
              <a:lnSpc>
                <a:spcPct val="1016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&gt;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95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%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 </a:t>
            </a:r>
            <a:r>
              <a:rPr sz="1300" spc="-25" dirty="0">
                <a:latin typeface="Calibri"/>
                <a:cs typeface="Calibri"/>
              </a:rPr>
              <a:t>nC</a:t>
            </a:r>
            <a:r>
              <a:rPr sz="1275" spc="-37" baseline="-19607" dirty="0">
                <a:latin typeface="Calibri"/>
                <a:cs typeface="Calibri"/>
              </a:rPr>
              <a:t>4</a:t>
            </a:r>
            <a:r>
              <a:rPr sz="1275" spc="750" baseline="-19607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PENTANOS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&lt;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1%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100707" y="6195695"/>
            <a:ext cx="1027430" cy="1215390"/>
            <a:chOff x="2100707" y="6195695"/>
            <a:chExt cx="1027430" cy="1215390"/>
          </a:xfrm>
        </p:grpSpPr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7692" y="7063739"/>
              <a:ext cx="627888" cy="33985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107692" y="7063739"/>
              <a:ext cx="628015" cy="340360"/>
            </a:xfrm>
            <a:custGeom>
              <a:avLst/>
              <a:gdLst/>
              <a:ahLst/>
              <a:cxnLst/>
              <a:rect l="l" t="t" r="r" b="b"/>
              <a:pathLst>
                <a:path w="628014" h="340359">
                  <a:moveTo>
                    <a:pt x="627887" y="169164"/>
                  </a:moveTo>
                  <a:lnTo>
                    <a:pt x="603265" y="103512"/>
                  </a:lnTo>
                  <a:lnTo>
                    <a:pt x="574363" y="74786"/>
                  </a:lnTo>
                  <a:lnTo>
                    <a:pt x="536066" y="49720"/>
                  </a:lnTo>
                  <a:lnTo>
                    <a:pt x="489626" y="29012"/>
                  </a:lnTo>
                  <a:lnTo>
                    <a:pt x="436292" y="13358"/>
                  </a:lnTo>
                  <a:lnTo>
                    <a:pt x="377315" y="3455"/>
                  </a:lnTo>
                  <a:lnTo>
                    <a:pt x="313943" y="0"/>
                  </a:lnTo>
                  <a:lnTo>
                    <a:pt x="250572" y="3455"/>
                  </a:lnTo>
                  <a:lnTo>
                    <a:pt x="191595" y="13358"/>
                  </a:lnTo>
                  <a:lnTo>
                    <a:pt x="138261" y="29012"/>
                  </a:lnTo>
                  <a:lnTo>
                    <a:pt x="91820" y="49720"/>
                  </a:lnTo>
                  <a:lnTo>
                    <a:pt x="53524" y="74786"/>
                  </a:lnTo>
                  <a:lnTo>
                    <a:pt x="24622" y="103512"/>
                  </a:lnTo>
                  <a:lnTo>
                    <a:pt x="0" y="169164"/>
                  </a:lnTo>
                  <a:lnTo>
                    <a:pt x="6363" y="203626"/>
                  </a:lnTo>
                  <a:lnTo>
                    <a:pt x="53524" y="264693"/>
                  </a:lnTo>
                  <a:lnTo>
                    <a:pt x="91820" y="289941"/>
                  </a:lnTo>
                  <a:lnTo>
                    <a:pt x="138261" y="310759"/>
                  </a:lnTo>
                  <a:lnTo>
                    <a:pt x="191595" y="326469"/>
                  </a:lnTo>
                  <a:lnTo>
                    <a:pt x="250572" y="336393"/>
                  </a:lnTo>
                  <a:lnTo>
                    <a:pt x="313943" y="339852"/>
                  </a:lnTo>
                  <a:lnTo>
                    <a:pt x="377315" y="336393"/>
                  </a:lnTo>
                  <a:lnTo>
                    <a:pt x="436292" y="326469"/>
                  </a:lnTo>
                  <a:lnTo>
                    <a:pt x="489626" y="310759"/>
                  </a:lnTo>
                  <a:lnTo>
                    <a:pt x="536066" y="289941"/>
                  </a:lnTo>
                  <a:lnTo>
                    <a:pt x="574363" y="264693"/>
                  </a:lnTo>
                  <a:lnTo>
                    <a:pt x="603265" y="235696"/>
                  </a:lnTo>
                  <a:lnTo>
                    <a:pt x="627887" y="169164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07692" y="6202680"/>
              <a:ext cx="627888" cy="34137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107692" y="6202680"/>
              <a:ext cx="628015" cy="341630"/>
            </a:xfrm>
            <a:custGeom>
              <a:avLst/>
              <a:gdLst/>
              <a:ahLst/>
              <a:cxnLst/>
              <a:rect l="l" t="t" r="r" b="b"/>
              <a:pathLst>
                <a:path w="628014" h="341629">
                  <a:moveTo>
                    <a:pt x="627887" y="170687"/>
                  </a:moveTo>
                  <a:lnTo>
                    <a:pt x="603265" y="104155"/>
                  </a:lnTo>
                  <a:lnTo>
                    <a:pt x="574363" y="75158"/>
                  </a:lnTo>
                  <a:lnTo>
                    <a:pt x="536066" y="49910"/>
                  </a:lnTo>
                  <a:lnTo>
                    <a:pt x="489626" y="29092"/>
                  </a:lnTo>
                  <a:lnTo>
                    <a:pt x="436292" y="13382"/>
                  </a:lnTo>
                  <a:lnTo>
                    <a:pt x="377315" y="3458"/>
                  </a:lnTo>
                  <a:lnTo>
                    <a:pt x="313943" y="0"/>
                  </a:lnTo>
                  <a:lnTo>
                    <a:pt x="250572" y="3458"/>
                  </a:lnTo>
                  <a:lnTo>
                    <a:pt x="191595" y="13382"/>
                  </a:lnTo>
                  <a:lnTo>
                    <a:pt x="138261" y="29092"/>
                  </a:lnTo>
                  <a:lnTo>
                    <a:pt x="91820" y="49911"/>
                  </a:lnTo>
                  <a:lnTo>
                    <a:pt x="53524" y="75158"/>
                  </a:lnTo>
                  <a:lnTo>
                    <a:pt x="24622" y="104155"/>
                  </a:lnTo>
                  <a:lnTo>
                    <a:pt x="0" y="170687"/>
                  </a:lnTo>
                  <a:lnTo>
                    <a:pt x="6363" y="205150"/>
                  </a:lnTo>
                  <a:lnTo>
                    <a:pt x="53524" y="266217"/>
                  </a:lnTo>
                  <a:lnTo>
                    <a:pt x="91820" y="291465"/>
                  </a:lnTo>
                  <a:lnTo>
                    <a:pt x="138261" y="312283"/>
                  </a:lnTo>
                  <a:lnTo>
                    <a:pt x="191595" y="327993"/>
                  </a:lnTo>
                  <a:lnTo>
                    <a:pt x="250572" y="337917"/>
                  </a:lnTo>
                  <a:lnTo>
                    <a:pt x="313943" y="341376"/>
                  </a:lnTo>
                  <a:lnTo>
                    <a:pt x="377315" y="337917"/>
                  </a:lnTo>
                  <a:lnTo>
                    <a:pt x="436292" y="327993"/>
                  </a:lnTo>
                  <a:lnTo>
                    <a:pt x="489626" y="312283"/>
                  </a:lnTo>
                  <a:lnTo>
                    <a:pt x="536066" y="291464"/>
                  </a:lnTo>
                  <a:lnTo>
                    <a:pt x="574363" y="266217"/>
                  </a:lnTo>
                  <a:lnTo>
                    <a:pt x="603265" y="237220"/>
                  </a:lnTo>
                  <a:lnTo>
                    <a:pt x="627887" y="170687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07692" y="6374892"/>
              <a:ext cx="627888" cy="85648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107692" y="6374892"/>
              <a:ext cx="628015" cy="856615"/>
            </a:xfrm>
            <a:custGeom>
              <a:avLst/>
              <a:gdLst/>
              <a:ahLst/>
              <a:cxnLst/>
              <a:rect l="l" t="t" r="r" b="b"/>
              <a:pathLst>
                <a:path w="628014" h="856615">
                  <a:moveTo>
                    <a:pt x="627888" y="0"/>
                  </a:moveTo>
                  <a:lnTo>
                    <a:pt x="0" y="0"/>
                  </a:lnTo>
                  <a:lnTo>
                    <a:pt x="0" y="856487"/>
                  </a:lnTo>
                  <a:lnTo>
                    <a:pt x="627888" y="856487"/>
                  </a:lnTo>
                  <a:lnTo>
                    <a:pt x="627888" y="0"/>
                  </a:lnTo>
                  <a:close/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40151" y="6976871"/>
              <a:ext cx="381000" cy="16916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740151" y="6976872"/>
              <a:ext cx="381000" cy="169545"/>
            </a:xfrm>
            <a:custGeom>
              <a:avLst/>
              <a:gdLst/>
              <a:ahLst/>
              <a:cxnLst/>
              <a:rect l="l" t="t" r="r" b="b"/>
              <a:pathLst>
                <a:path w="381000" h="169545">
                  <a:moveTo>
                    <a:pt x="381000" y="85344"/>
                  </a:moveTo>
                  <a:lnTo>
                    <a:pt x="344228" y="34893"/>
                  </a:lnTo>
                  <a:lnTo>
                    <a:pt x="302983" y="16434"/>
                  </a:lnTo>
                  <a:lnTo>
                    <a:pt x="250691" y="4340"/>
                  </a:lnTo>
                  <a:lnTo>
                    <a:pt x="190500" y="0"/>
                  </a:lnTo>
                  <a:lnTo>
                    <a:pt x="130308" y="4340"/>
                  </a:lnTo>
                  <a:lnTo>
                    <a:pt x="78016" y="16434"/>
                  </a:lnTo>
                  <a:lnTo>
                    <a:pt x="36771" y="34893"/>
                  </a:lnTo>
                  <a:lnTo>
                    <a:pt x="9717" y="58326"/>
                  </a:lnTo>
                  <a:lnTo>
                    <a:pt x="0" y="85344"/>
                  </a:lnTo>
                  <a:lnTo>
                    <a:pt x="9717" y="111617"/>
                  </a:lnTo>
                  <a:lnTo>
                    <a:pt x="36771" y="134599"/>
                  </a:lnTo>
                  <a:lnTo>
                    <a:pt x="78016" y="152826"/>
                  </a:lnTo>
                  <a:lnTo>
                    <a:pt x="130308" y="164835"/>
                  </a:lnTo>
                  <a:lnTo>
                    <a:pt x="190500" y="169164"/>
                  </a:lnTo>
                  <a:lnTo>
                    <a:pt x="250691" y="164835"/>
                  </a:lnTo>
                  <a:lnTo>
                    <a:pt x="302983" y="152826"/>
                  </a:lnTo>
                  <a:lnTo>
                    <a:pt x="344228" y="134599"/>
                  </a:lnTo>
                  <a:lnTo>
                    <a:pt x="371282" y="111617"/>
                  </a:lnTo>
                  <a:lnTo>
                    <a:pt x="381000" y="85344"/>
                  </a:lnTo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40151" y="6976871"/>
              <a:ext cx="123444" cy="16916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740151" y="6976871"/>
              <a:ext cx="123825" cy="169545"/>
            </a:xfrm>
            <a:custGeom>
              <a:avLst/>
              <a:gdLst/>
              <a:ahLst/>
              <a:cxnLst/>
              <a:rect l="l" t="t" r="r" b="b"/>
              <a:pathLst>
                <a:path w="123825" h="169545">
                  <a:moveTo>
                    <a:pt x="123444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123444" y="169164"/>
                  </a:lnTo>
                  <a:lnTo>
                    <a:pt x="123444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14224" y="5828791"/>
            <a:ext cx="5511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2,8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Tn/h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089150" y="6363678"/>
            <a:ext cx="678180" cy="542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3,5 </a:t>
            </a:r>
            <a:r>
              <a:rPr sz="1200" spc="-10" dirty="0">
                <a:latin typeface="Calibri"/>
                <a:cs typeface="Calibri"/>
              </a:rPr>
              <a:t>K/cm</a:t>
            </a:r>
            <a:r>
              <a:rPr sz="1200" spc="-15" baseline="24305" dirty="0">
                <a:latin typeface="Calibri"/>
                <a:cs typeface="Calibri"/>
              </a:rPr>
              <a:t>2</a:t>
            </a:r>
            <a:endParaRPr sz="1200" baseline="24305">
              <a:latin typeface="Calibri"/>
              <a:cs typeface="Calibri"/>
            </a:endParaRPr>
          </a:p>
          <a:p>
            <a:pPr marR="6985" algn="ctr">
              <a:lnSpc>
                <a:spcPct val="100000"/>
              </a:lnSpc>
              <a:spcBef>
                <a:spcPts val="1055"/>
              </a:spcBef>
            </a:pPr>
            <a:r>
              <a:rPr sz="1300" dirty="0">
                <a:latin typeface="Calibri"/>
                <a:cs typeface="Calibri"/>
              </a:rPr>
              <a:t>F-</a:t>
            </a:r>
            <a:r>
              <a:rPr sz="1300" spc="-25" dirty="0">
                <a:latin typeface="Calibri"/>
                <a:cs typeface="Calibri"/>
              </a:rPr>
              <a:t>110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72463" y="5338054"/>
            <a:ext cx="114871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Sobrecalentador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02101" y="6202136"/>
            <a:ext cx="31559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0" dirty="0">
                <a:latin typeface="Calibri"/>
                <a:cs typeface="Calibri"/>
              </a:rPr>
              <a:t>45°C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007554" y="5004313"/>
            <a:ext cx="39243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Calibri"/>
                <a:cs typeface="Calibri"/>
              </a:rPr>
              <a:t>150°C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63485" y="2291615"/>
            <a:ext cx="8940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00100" algn="l"/>
              </a:tabLst>
            </a:pPr>
            <a:r>
              <a:rPr sz="1300" dirty="0">
                <a:latin typeface="Calibri"/>
                <a:cs typeface="Calibri"/>
              </a:rPr>
              <a:t>C</a:t>
            </a:r>
            <a:r>
              <a:rPr sz="1300" spc="3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-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</a:t>
            </a:r>
            <a:r>
              <a:rPr sz="1300" spc="4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-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iC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50" dirty="0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663485" y="2389136"/>
            <a:ext cx="873760" cy="330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2235">
              <a:lnSpc>
                <a:spcPts val="915"/>
              </a:lnSpc>
              <a:spcBef>
                <a:spcPts val="125"/>
              </a:spcBef>
              <a:tabLst>
                <a:tab pos="361315" algn="l"/>
                <a:tab pos="670560" algn="l"/>
              </a:tabLst>
            </a:pPr>
            <a:r>
              <a:rPr sz="850" spc="-50" dirty="0">
                <a:latin typeface="Calibri"/>
                <a:cs typeface="Calibri"/>
              </a:rPr>
              <a:t>2</a:t>
            </a:r>
            <a:r>
              <a:rPr sz="850" dirty="0">
                <a:latin typeface="Calibri"/>
                <a:cs typeface="Calibri"/>
              </a:rPr>
              <a:t>	</a:t>
            </a:r>
            <a:r>
              <a:rPr sz="850" spc="-50" dirty="0">
                <a:latin typeface="Calibri"/>
                <a:cs typeface="Calibri"/>
              </a:rPr>
              <a:t>3</a:t>
            </a:r>
            <a:r>
              <a:rPr sz="850" dirty="0">
                <a:latin typeface="Calibri"/>
                <a:cs typeface="Calibri"/>
              </a:rPr>
              <a:t>	</a:t>
            </a:r>
            <a:r>
              <a:rPr sz="850" spc="-50" dirty="0">
                <a:latin typeface="Calibri"/>
                <a:cs typeface="Calibri"/>
              </a:rPr>
              <a:t>4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1455"/>
              </a:lnSpc>
            </a:pPr>
            <a:r>
              <a:rPr sz="1300" dirty="0">
                <a:latin typeface="Calibri"/>
                <a:cs typeface="Calibri"/>
              </a:rPr>
              <a:t>PLANTA</a:t>
            </a:r>
            <a:r>
              <a:rPr sz="1300" spc="-7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GAS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165604" y="2133600"/>
            <a:ext cx="1111250" cy="288290"/>
          </a:xfrm>
          <a:custGeom>
            <a:avLst/>
            <a:gdLst/>
            <a:ahLst/>
            <a:cxnLst/>
            <a:rect l="l" t="t" r="r" b="b"/>
            <a:pathLst>
              <a:path w="1111250" h="288289">
                <a:moveTo>
                  <a:pt x="986028" y="126492"/>
                </a:moveTo>
                <a:lnTo>
                  <a:pt x="1027176" y="62483"/>
                </a:lnTo>
                <a:lnTo>
                  <a:pt x="984504" y="0"/>
                </a:lnTo>
                <a:lnTo>
                  <a:pt x="1067803" y="41148"/>
                </a:lnTo>
                <a:lnTo>
                  <a:pt x="1027176" y="41148"/>
                </a:lnTo>
                <a:lnTo>
                  <a:pt x="1035653" y="42981"/>
                </a:lnTo>
                <a:lnTo>
                  <a:pt x="1042416" y="47815"/>
                </a:lnTo>
                <a:lnTo>
                  <a:pt x="1046892" y="54649"/>
                </a:lnTo>
                <a:lnTo>
                  <a:pt x="1048512" y="62483"/>
                </a:lnTo>
                <a:lnTo>
                  <a:pt x="1046892" y="70961"/>
                </a:lnTo>
                <a:lnTo>
                  <a:pt x="1042416" y="77723"/>
                </a:lnTo>
                <a:lnTo>
                  <a:pt x="1035653" y="82200"/>
                </a:lnTo>
                <a:lnTo>
                  <a:pt x="1027176" y="83819"/>
                </a:lnTo>
                <a:lnTo>
                  <a:pt x="1069340" y="83819"/>
                </a:lnTo>
                <a:lnTo>
                  <a:pt x="986028" y="126492"/>
                </a:lnTo>
                <a:close/>
              </a:path>
              <a:path w="1111250" h="288289">
                <a:moveTo>
                  <a:pt x="21336" y="288036"/>
                </a:moveTo>
                <a:lnTo>
                  <a:pt x="162" y="88295"/>
                </a:lnTo>
                <a:lnTo>
                  <a:pt x="115" y="82200"/>
                </a:lnTo>
                <a:lnTo>
                  <a:pt x="0" y="67056"/>
                </a:lnTo>
                <a:lnTo>
                  <a:pt x="1027176" y="41148"/>
                </a:lnTo>
                <a:lnTo>
                  <a:pt x="1012605" y="41148"/>
                </a:lnTo>
                <a:lnTo>
                  <a:pt x="1027176" y="62483"/>
                </a:lnTo>
                <a:lnTo>
                  <a:pt x="1024236" y="67056"/>
                </a:lnTo>
                <a:lnTo>
                  <a:pt x="42672" y="67056"/>
                </a:lnTo>
                <a:lnTo>
                  <a:pt x="21432" y="88295"/>
                </a:lnTo>
                <a:lnTo>
                  <a:pt x="42672" y="88295"/>
                </a:lnTo>
                <a:lnTo>
                  <a:pt x="42672" y="266700"/>
                </a:lnTo>
                <a:lnTo>
                  <a:pt x="41052" y="275177"/>
                </a:lnTo>
                <a:lnTo>
                  <a:pt x="36576" y="281940"/>
                </a:lnTo>
                <a:lnTo>
                  <a:pt x="29813" y="286416"/>
                </a:lnTo>
                <a:lnTo>
                  <a:pt x="21336" y="288036"/>
                </a:lnTo>
                <a:close/>
              </a:path>
              <a:path w="1111250" h="288289">
                <a:moveTo>
                  <a:pt x="1069340" y="83819"/>
                </a:moveTo>
                <a:lnTo>
                  <a:pt x="1027176" y="83819"/>
                </a:lnTo>
                <a:lnTo>
                  <a:pt x="1035653" y="82200"/>
                </a:lnTo>
                <a:lnTo>
                  <a:pt x="1042416" y="77723"/>
                </a:lnTo>
                <a:lnTo>
                  <a:pt x="1046892" y="70961"/>
                </a:lnTo>
                <a:lnTo>
                  <a:pt x="1048512" y="62483"/>
                </a:lnTo>
                <a:lnTo>
                  <a:pt x="1046892" y="54649"/>
                </a:lnTo>
                <a:lnTo>
                  <a:pt x="1042416" y="47815"/>
                </a:lnTo>
                <a:lnTo>
                  <a:pt x="1035653" y="42981"/>
                </a:lnTo>
                <a:lnTo>
                  <a:pt x="1027176" y="41148"/>
                </a:lnTo>
                <a:lnTo>
                  <a:pt x="1067803" y="41148"/>
                </a:lnTo>
                <a:lnTo>
                  <a:pt x="1110996" y="62483"/>
                </a:lnTo>
                <a:lnTo>
                  <a:pt x="1069340" y="83819"/>
                </a:lnTo>
                <a:close/>
              </a:path>
              <a:path w="1111250" h="288289">
                <a:moveTo>
                  <a:pt x="42672" y="88295"/>
                </a:moveTo>
                <a:lnTo>
                  <a:pt x="21432" y="88295"/>
                </a:lnTo>
                <a:lnTo>
                  <a:pt x="42672" y="67056"/>
                </a:lnTo>
                <a:lnTo>
                  <a:pt x="42672" y="88295"/>
                </a:lnTo>
                <a:close/>
              </a:path>
              <a:path w="1111250" h="288289">
                <a:moveTo>
                  <a:pt x="42672" y="88295"/>
                </a:moveTo>
                <a:lnTo>
                  <a:pt x="42672" y="67056"/>
                </a:lnTo>
                <a:lnTo>
                  <a:pt x="1024236" y="67056"/>
                </a:lnTo>
                <a:lnTo>
                  <a:pt x="1013460" y="83819"/>
                </a:lnTo>
                <a:lnTo>
                  <a:pt x="1027176" y="83819"/>
                </a:lnTo>
                <a:lnTo>
                  <a:pt x="42672" y="8829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53451" y="2224515"/>
            <a:ext cx="31559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0" dirty="0">
                <a:latin typeface="Calibri"/>
                <a:cs typeface="Calibri"/>
              </a:rPr>
              <a:t>65°C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15653" y="2070592"/>
            <a:ext cx="5511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4,4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Tn/h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398776" y="5191379"/>
            <a:ext cx="2913380" cy="1031240"/>
            <a:chOff x="2398776" y="5191379"/>
            <a:chExt cx="2913380" cy="1031240"/>
          </a:xfrm>
        </p:grpSpPr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46548" y="5199887"/>
              <a:ext cx="158496" cy="21640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146548" y="5198364"/>
              <a:ext cx="158750" cy="218440"/>
            </a:xfrm>
            <a:custGeom>
              <a:avLst/>
              <a:gdLst/>
              <a:ahLst/>
              <a:cxnLst/>
              <a:rect l="l" t="t" r="r" b="b"/>
              <a:pathLst>
                <a:path w="158750" h="218439">
                  <a:moveTo>
                    <a:pt x="6096" y="217932"/>
                  </a:moveTo>
                  <a:lnTo>
                    <a:pt x="0" y="4571"/>
                  </a:lnTo>
                  <a:lnTo>
                    <a:pt x="153923" y="0"/>
                  </a:lnTo>
                  <a:lnTo>
                    <a:pt x="158496" y="214883"/>
                  </a:lnTo>
                  <a:lnTo>
                    <a:pt x="6096" y="217932"/>
                  </a:lnTo>
                  <a:close/>
                </a:path>
              </a:pathLst>
            </a:custGeom>
            <a:ln w="13716">
              <a:solidFill>
                <a:srgbClr val="ED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98776" y="5204460"/>
              <a:ext cx="2750820" cy="1018540"/>
            </a:xfrm>
            <a:custGeom>
              <a:avLst/>
              <a:gdLst/>
              <a:ahLst/>
              <a:cxnLst/>
              <a:rect l="l" t="t" r="r" b="b"/>
              <a:pathLst>
                <a:path w="2750820" h="1018539">
                  <a:moveTo>
                    <a:pt x="2750820" y="64020"/>
                  </a:moveTo>
                  <a:lnTo>
                    <a:pt x="2708656" y="42684"/>
                  </a:lnTo>
                  <a:lnTo>
                    <a:pt x="2624328" y="0"/>
                  </a:lnTo>
                  <a:lnTo>
                    <a:pt x="2652776" y="42684"/>
                  </a:lnTo>
                  <a:lnTo>
                    <a:pt x="714743" y="42684"/>
                  </a:lnTo>
                  <a:lnTo>
                    <a:pt x="707148" y="44297"/>
                  </a:lnTo>
                  <a:lnTo>
                    <a:pt x="700836" y="48780"/>
                  </a:lnTo>
                  <a:lnTo>
                    <a:pt x="696531" y="55537"/>
                  </a:lnTo>
                  <a:lnTo>
                    <a:pt x="694931" y="64020"/>
                  </a:lnTo>
                  <a:lnTo>
                    <a:pt x="694931" y="722261"/>
                  </a:lnTo>
                  <a:lnTo>
                    <a:pt x="671068" y="710184"/>
                  </a:lnTo>
                  <a:lnTo>
                    <a:pt x="586740" y="667512"/>
                  </a:lnTo>
                  <a:lnTo>
                    <a:pt x="615188" y="710184"/>
                  </a:lnTo>
                  <a:lnTo>
                    <a:pt x="21336" y="710184"/>
                  </a:lnTo>
                  <a:lnTo>
                    <a:pt x="12852" y="711809"/>
                  </a:lnTo>
                  <a:lnTo>
                    <a:pt x="6096" y="716280"/>
                  </a:lnTo>
                  <a:lnTo>
                    <a:pt x="1612" y="723049"/>
                  </a:lnTo>
                  <a:lnTo>
                    <a:pt x="0" y="731520"/>
                  </a:lnTo>
                  <a:lnTo>
                    <a:pt x="0" y="996696"/>
                  </a:lnTo>
                  <a:lnTo>
                    <a:pt x="1612" y="1005179"/>
                  </a:lnTo>
                  <a:lnTo>
                    <a:pt x="6096" y="1011936"/>
                  </a:lnTo>
                  <a:lnTo>
                    <a:pt x="12852" y="1016419"/>
                  </a:lnTo>
                  <a:lnTo>
                    <a:pt x="21336" y="1018032"/>
                  </a:lnTo>
                  <a:lnTo>
                    <a:pt x="29806" y="1016419"/>
                  </a:lnTo>
                  <a:lnTo>
                    <a:pt x="36576" y="1011936"/>
                  </a:lnTo>
                  <a:lnTo>
                    <a:pt x="41046" y="1005179"/>
                  </a:lnTo>
                  <a:lnTo>
                    <a:pt x="42672" y="996696"/>
                  </a:lnTo>
                  <a:lnTo>
                    <a:pt x="42672" y="751332"/>
                  </a:lnTo>
                  <a:lnTo>
                    <a:pt x="615873" y="751332"/>
                  </a:lnTo>
                  <a:lnTo>
                    <a:pt x="586740" y="794004"/>
                  </a:lnTo>
                  <a:lnTo>
                    <a:pt x="673112" y="751332"/>
                  </a:lnTo>
                  <a:lnTo>
                    <a:pt x="697890" y="739101"/>
                  </a:lnTo>
                  <a:lnTo>
                    <a:pt x="700836" y="743724"/>
                  </a:lnTo>
                  <a:lnTo>
                    <a:pt x="707148" y="748195"/>
                  </a:lnTo>
                  <a:lnTo>
                    <a:pt x="714743" y="749820"/>
                  </a:lnTo>
                  <a:lnTo>
                    <a:pt x="723226" y="748195"/>
                  </a:lnTo>
                  <a:lnTo>
                    <a:pt x="729983" y="743724"/>
                  </a:lnTo>
                  <a:lnTo>
                    <a:pt x="734466" y="736955"/>
                  </a:lnTo>
                  <a:lnTo>
                    <a:pt x="736079" y="728484"/>
                  </a:lnTo>
                  <a:lnTo>
                    <a:pt x="736079" y="83832"/>
                  </a:lnTo>
                  <a:lnTo>
                    <a:pt x="2653461" y="83832"/>
                  </a:lnTo>
                  <a:lnTo>
                    <a:pt x="2624328" y="126504"/>
                  </a:lnTo>
                  <a:lnTo>
                    <a:pt x="2710700" y="83832"/>
                  </a:lnTo>
                  <a:lnTo>
                    <a:pt x="2750820" y="6402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360964" y="5156744"/>
            <a:ext cx="89154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MEZCLADOR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83076" y="5027141"/>
            <a:ext cx="5511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1,4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Tn/h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980688" y="6730618"/>
            <a:ext cx="1438275" cy="410209"/>
            <a:chOff x="3980688" y="6730618"/>
            <a:chExt cx="1438275" cy="410209"/>
          </a:xfrm>
        </p:grpSpPr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39639" y="6737603"/>
              <a:ext cx="672083" cy="39624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739639" y="6737603"/>
              <a:ext cx="672465" cy="396240"/>
            </a:xfrm>
            <a:custGeom>
              <a:avLst/>
              <a:gdLst/>
              <a:ahLst/>
              <a:cxnLst/>
              <a:rect l="l" t="t" r="r" b="b"/>
              <a:pathLst>
                <a:path w="672464" h="396240">
                  <a:moveTo>
                    <a:pt x="0" y="0"/>
                  </a:moveTo>
                  <a:lnTo>
                    <a:pt x="672083" y="99060"/>
                  </a:lnTo>
                  <a:lnTo>
                    <a:pt x="672083" y="297180"/>
                  </a:lnTo>
                  <a:lnTo>
                    <a:pt x="0" y="3962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80688" y="6737603"/>
              <a:ext cx="586739" cy="396240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3980688" y="6737603"/>
            <a:ext cx="586740" cy="39624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700"/>
              </a:spcBef>
            </a:pPr>
            <a:r>
              <a:rPr sz="1300" dirty="0">
                <a:latin typeface="Calibri"/>
                <a:cs typeface="Calibri"/>
              </a:rPr>
              <a:t>C-</a:t>
            </a:r>
            <a:r>
              <a:rPr sz="1300" spc="-25" dirty="0">
                <a:latin typeface="Calibri"/>
                <a:cs typeface="Calibri"/>
              </a:rPr>
              <a:t>110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200144" y="5402579"/>
            <a:ext cx="1069975" cy="1561465"/>
            <a:chOff x="4200144" y="5402579"/>
            <a:chExt cx="1069975" cy="1561465"/>
          </a:xfrm>
        </p:grpSpPr>
        <p:sp>
          <p:nvSpPr>
            <p:cNvPr id="81" name="object 81"/>
            <p:cNvSpPr/>
            <p:nvPr/>
          </p:nvSpPr>
          <p:spPr>
            <a:xfrm>
              <a:off x="4570476" y="6935723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56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00131" y="5402579"/>
              <a:ext cx="1069975" cy="1400810"/>
            </a:xfrm>
            <a:custGeom>
              <a:avLst/>
              <a:gdLst/>
              <a:ahLst/>
              <a:cxnLst/>
              <a:rect l="l" t="t" r="r" b="b"/>
              <a:pathLst>
                <a:path w="1069975" h="1400809">
                  <a:moveTo>
                    <a:pt x="665988" y="1248168"/>
                  </a:moveTo>
                  <a:lnTo>
                    <a:pt x="637032" y="1266774"/>
                  </a:lnTo>
                  <a:lnTo>
                    <a:pt x="637032" y="414540"/>
                  </a:lnTo>
                  <a:lnTo>
                    <a:pt x="637032" y="400824"/>
                  </a:lnTo>
                  <a:lnTo>
                    <a:pt x="637032" y="393204"/>
                  </a:lnTo>
                  <a:lnTo>
                    <a:pt x="630936" y="387108"/>
                  </a:lnTo>
                  <a:lnTo>
                    <a:pt x="6096" y="387108"/>
                  </a:lnTo>
                  <a:lnTo>
                    <a:pt x="0" y="393204"/>
                  </a:lnTo>
                  <a:lnTo>
                    <a:pt x="0" y="408444"/>
                  </a:lnTo>
                  <a:lnTo>
                    <a:pt x="6096" y="414540"/>
                  </a:lnTo>
                  <a:lnTo>
                    <a:pt x="609600" y="414540"/>
                  </a:lnTo>
                  <a:lnTo>
                    <a:pt x="609600" y="1266456"/>
                  </a:lnTo>
                  <a:lnTo>
                    <a:pt x="582168" y="1248168"/>
                  </a:lnTo>
                  <a:lnTo>
                    <a:pt x="623316" y="1331988"/>
                  </a:lnTo>
                  <a:lnTo>
                    <a:pt x="645045" y="1289316"/>
                  </a:lnTo>
                  <a:lnTo>
                    <a:pt x="665988" y="1248168"/>
                  </a:lnTo>
                  <a:close/>
                </a:path>
                <a:path w="1069975" h="1400809">
                  <a:moveTo>
                    <a:pt x="1069848" y="83820"/>
                  </a:moveTo>
                  <a:lnTo>
                    <a:pt x="1055890" y="56388"/>
                  </a:lnTo>
                  <a:lnTo>
                    <a:pt x="1027176" y="0"/>
                  </a:lnTo>
                  <a:lnTo>
                    <a:pt x="986028" y="83820"/>
                  </a:lnTo>
                  <a:lnTo>
                    <a:pt x="1013460" y="65532"/>
                  </a:lnTo>
                  <a:lnTo>
                    <a:pt x="1013460" y="1400556"/>
                  </a:lnTo>
                  <a:lnTo>
                    <a:pt x="1040892" y="1400556"/>
                  </a:lnTo>
                  <a:lnTo>
                    <a:pt x="1040892" y="65214"/>
                  </a:lnTo>
                  <a:lnTo>
                    <a:pt x="1069848" y="8382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147854" y="7163843"/>
            <a:ext cx="9080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COMPRESOR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48973" y="5629204"/>
            <a:ext cx="33909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latin typeface="Calibri"/>
                <a:cs typeface="Calibri"/>
              </a:rPr>
              <a:t>AIRE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161476" y="5894320"/>
            <a:ext cx="5130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39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Tn/h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4699126" y="3326130"/>
            <a:ext cx="1871980" cy="1347470"/>
            <a:chOff x="4699126" y="3326130"/>
            <a:chExt cx="1871980" cy="1347470"/>
          </a:xfrm>
        </p:grpSpPr>
        <p:pic>
          <p:nvPicPr>
            <p:cNvPr id="87" name="object 8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06111" y="3334512"/>
              <a:ext cx="1011936" cy="59740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706111" y="3334512"/>
              <a:ext cx="1012190" cy="597535"/>
            </a:xfrm>
            <a:custGeom>
              <a:avLst/>
              <a:gdLst/>
              <a:ahLst/>
              <a:cxnLst/>
              <a:rect l="l" t="t" r="r" b="b"/>
              <a:pathLst>
                <a:path w="1012189" h="597535">
                  <a:moveTo>
                    <a:pt x="0" y="298704"/>
                  </a:moveTo>
                  <a:lnTo>
                    <a:pt x="13391" y="230332"/>
                  </a:lnTo>
                  <a:lnTo>
                    <a:pt x="51522" y="167506"/>
                  </a:lnTo>
                  <a:lnTo>
                    <a:pt x="78907" y="138739"/>
                  </a:lnTo>
                  <a:lnTo>
                    <a:pt x="111327" y="112038"/>
                  </a:lnTo>
                  <a:lnTo>
                    <a:pt x="148399" y="87630"/>
                  </a:lnTo>
                  <a:lnTo>
                    <a:pt x="189740" y="65740"/>
                  </a:lnTo>
                  <a:lnTo>
                    <a:pt x="234966" y="46597"/>
                  </a:lnTo>
                  <a:lnTo>
                    <a:pt x="283695" y="30426"/>
                  </a:lnTo>
                  <a:lnTo>
                    <a:pt x="335542" y="17454"/>
                  </a:lnTo>
                  <a:lnTo>
                    <a:pt x="390126" y="7908"/>
                  </a:lnTo>
                  <a:lnTo>
                    <a:pt x="447062" y="2014"/>
                  </a:lnTo>
                  <a:lnTo>
                    <a:pt x="505967" y="0"/>
                  </a:lnTo>
                  <a:lnTo>
                    <a:pt x="564873" y="2014"/>
                  </a:lnTo>
                  <a:lnTo>
                    <a:pt x="621809" y="7908"/>
                  </a:lnTo>
                  <a:lnTo>
                    <a:pt x="676393" y="17454"/>
                  </a:lnTo>
                  <a:lnTo>
                    <a:pt x="728240" y="30426"/>
                  </a:lnTo>
                  <a:lnTo>
                    <a:pt x="776969" y="46597"/>
                  </a:lnTo>
                  <a:lnTo>
                    <a:pt x="822195" y="65740"/>
                  </a:lnTo>
                  <a:lnTo>
                    <a:pt x="863536" y="87630"/>
                  </a:lnTo>
                  <a:lnTo>
                    <a:pt x="900608" y="112038"/>
                  </a:lnTo>
                  <a:lnTo>
                    <a:pt x="933028" y="138739"/>
                  </a:lnTo>
                  <a:lnTo>
                    <a:pt x="960413" y="167506"/>
                  </a:lnTo>
                  <a:lnTo>
                    <a:pt x="998544" y="230332"/>
                  </a:lnTo>
                  <a:lnTo>
                    <a:pt x="1011935" y="298704"/>
                  </a:lnTo>
                  <a:lnTo>
                    <a:pt x="1008524" y="333751"/>
                  </a:lnTo>
                  <a:lnTo>
                    <a:pt x="982379" y="399899"/>
                  </a:lnTo>
                  <a:lnTo>
                    <a:pt x="933028" y="459343"/>
                  </a:lnTo>
                  <a:lnTo>
                    <a:pt x="900608" y="486009"/>
                  </a:lnTo>
                  <a:lnTo>
                    <a:pt x="863536" y="510349"/>
                  </a:lnTo>
                  <a:lnTo>
                    <a:pt x="822195" y="532147"/>
                  </a:lnTo>
                  <a:lnTo>
                    <a:pt x="776969" y="551185"/>
                  </a:lnTo>
                  <a:lnTo>
                    <a:pt x="728240" y="567247"/>
                  </a:lnTo>
                  <a:lnTo>
                    <a:pt x="676393" y="580118"/>
                  </a:lnTo>
                  <a:lnTo>
                    <a:pt x="621809" y="589579"/>
                  </a:lnTo>
                  <a:lnTo>
                    <a:pt x="564873" y="595414"/>
                  </a:lnTo>
                  <a:lnTo>
                    <a:pt x="505967" y="597408"/>
                  </a:lnTo>
                  <a:lnTo>
                    <a:pt x="447062" y="595414"/>
                  </a:lnTo>
                  <a:lnTo>
                    <a:pt x="390126" y="589579"/>
                  </a:lnTo>
                  <a:lnTo>
                    <a:pt x="335542" y="580118"/>
                  </a:lnTo>
                  <a:lnTo>
                    <a:pt x="283695" y="567247"/>
                  </a:lnTo>
                  <a:lnTo>
                    <a:pt x="234966" y="551185"/>
                  </a:lnTo>
                  <a:lnTo>
                    <a:pt x="189740" y="532147"/>
                  </a:lnTo>
                  <a:lnTo>
                    <a:pt x="148399" y="510349"/>
                  </a:lnTo>
                  <a:lnTo>
                    <a:pt x="111327" y="486009"/>
                  </a:lnTo>
                  <a:lnTo>
                    <a:pt x="78907" y="459343"/>
                  </a:lnTo>
                  <a:lnTo>
                    <a:pt x="51522" y="430567"/>
                  </a:lnTo>
                  <a:lnTo>
                    <a:pt x="13391" y="367555"/>
                  </a:lnTo>
                  <a:lnTo>
                    <a:pt x="0" y="298704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06111" y="4069080"/>
              <a:ext cx="1011936" cy="59740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706111" y="4069080"/>
              <a:ext cx="1012190" cy="597535"/>
            </a:xfrm>
            <a:custGeom>
              <a:avLst/>
              <a:gdLst/>
              <a:ahLst/>
              <a:cxnLst/>
              <a:rect l="l" t="t" r="r" b="b"/>
              <a:pathLst>
                <a:path w="1012189" h="597535">
                  <a:moveTo>
                    <a:pt x="0" y="298704"/>
                  </a:moveTo>
                  <a:lnTo>
                    <a:pt x="13391" y="230332"/>
                  </a:lnTo>
                  <a:lnTo>
                    <a:pt x="51522" y="167506"/>
                  </a:lnTo>
                  <a:lnTo>
                    <a:pt x="78907" y="138739"/>
                  </a:lnTo>
                  <a:lnTo>
                    <a:pt x="111327" y="112038"/>
                  </a:lnTo>
                  <a:lnTo>
                    <a:pt x="148399" y="87630"/>
                  </a:lnTo>
                  <a:lnTo>
                    <a:pt x="189740" y="65740"/>
                  </a:lnTo>
                  <a:lnTo>
                    <a:pt x="234966" y="46597"/>
                  </a:lnTo>
                  <a:lnTo>
                    <a:pt x="283695" y="30426"/>
                  </a:lnTo>
                  <a:lnTo>
                    <a:pt x="335542" y="17454"/>
                  </a:lnTo>
                  <a:lnTo>
                    <a:pt x="390126" y="7908"/>
                  </a:lnTo>
                  <a:lnTo>
                    <a:pt x="447062" y="2014"/>
                  </a:lnTo>
                  <a:lnTo>
                    <a:pt x="505967" y="0"/>
                  </a:lnTo>
                  <a:lnTo>
                    <a:pt x="564873" y="2014"/>
                  </a:lnTo>
                  <a:lnTo>
                    <a:pt x="621809" y="7908"/>
                  </a:lnTo>
                  <a:lnTo>
                    <a:pt x="676393" y="17454"/>
                  </a:lnTo>
                  <a:lnTo>
                    <a:pt x="728240" y="30426"/>
                  </a:lnTo>
                  <a:lnTo>
                    <a:pt x="776969" y="46597"/>
                  </a:lnTo>
                  <a:lnTo>
                    <a:pt x="822195" y="65740"/>
                  </a:lnTo>
                  <a:lnTo>
                    <a:pt x="863536" y="87630"/>
                  </a:lnTo>
                  <a:lnTo>
                    <a:pt x="900608" y="112038"/>
                  </a:lnTo>
                  <a:lnTo>
                    <a:pt x="933028" y="138739"/>
                  </a:lnTo>
                  <a:lnTo>
                    <a:pt x="960413" y="167506"/>
                  </a:lnTo>
                  <a:lnTo>
                    <a:pt x="998544" y="230332"/>
                  </a:lnTo>
                  <a:lnTo>
                    <a:pt x="1011935" y="298704"/>
                  </a:lnTo>
                  <a:lnTo>
                    <a:pt x="1008524" y="333469"/>
                  </a:lnTo>
                  <a:lnTo>
                    <a:pt x="982379" y="399294"/>
                  </a:lnTo>
                  <a:lnTo>
                    <a:pt x="933028" y="458668"/>
                  </a:lnTo>
                  <a:lnTo>
                    <a:pt x="900608" y="485369"/>
                  </a:lnTo>
                  <a:lnTo>
                    <a:pt x="863536" y="509778"/>
                  </a:lnTo>
                  <a:lnTo>
                    <a:pt x="822195" y="531667"/>
                  </a:lnTo>
                  <a:lnTo>
                    <a:pt x="776969" y="550810"/>
                  </a:lnTo>
                  <a:lnTo>
                    <a:pt x="728240" y="566981"/>
                  </a:lnTo>
                  <a:lnTo>
                    <a:pt x="676393" y="579953"/>
                  </a:lnTo>
                  <a:lnTo>
                    <a:pt x="621809" y="589499"/>
                  </a:lnTo>
                  <a:lnTo>
                    <a:pt x="564873" y="595393"/>
                  </a:lnTo>
                  <a:lnTo>
                    <a:pt x="505967" y="597408"/>
                  </a:lnTo>
                  <a:lnTo>
                    <a:pt x="447062" y="595393"/>
                  </a:lnTo>
                  <a:lnTo>
                    <a:pt x="390126" y="589499"/>
                  </a:lnTo>
                  <a:lnTo>
                    <a:pt x="335542" y="579953"/>
                  </a:lnTo>
                  <a:lnTo>
                    <a:pt x="283695" y="566981"/>
                  </a:lnTo>
                  <a:lnTo>
                    <a:pt x="234966" y="550810"/>
                  </a:lnTo>
                  <a:lnTo>
                    <a:pt x="189740" y="531667"/>
                  </a:lnTo>
                  <a:lnTo>
                    <a:pt x="148399" y="509778"/>
                  </a:lnTo>
                  <a:lnTo>
                    <a:pt x="111327" y="485369"/>
                  </a:lnTo>
                  <a:lnTo>
                    <a:pt x="78907" y="458668"/>
                  </a:lnTo>
                  <a:lnTo>
                    <a:pt x="51522" y="429901"/>
                  </a:lnTo>
                  <a:lnTo>
                    <a:pt x="13391" y="367075"/>
                  </a:lnTo>
                  <a:lnTo>
                    <a:pt x="0" y="298704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06111" y="3601212"/>
              <a:ext cx="1011936" cy="79857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706111" y="3601212"/>
              <a:ext cx="1012190" cy="798830"/>
            </a:xfrm>
            <a:custGeom>
              <a:avLst/>
              <a:gdLst/>
              <a:ahLst/>
              <a:cxnLst/>
              <a:rect l="l" t="t" r="r" b="b"/>
              <a:pathLst>
                <a:path w="1012189" h="798829">
                  <a:moveTo>
                    <a:pt x="0" y="0"/>
                  </a:moveTo>
                  <a:lnTo>
                    <a:pt x="1011936" y="0"/>
                  </a:lnTo>
                  <a:lnTo>
                    <a:pt x="1011936" y="798576"/>
                  </a:lnTo>
                  <a:lnTo>
                    <a:pt x="0" y="798576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04915" y="3601212"/>
              <a:ext cx="335280" cy="79857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804915" y="3601212"/>
              <a:ext cx="335280" cy="798830"/>
            </a:xfrm>
            <a:custGeom>
              <a:avLst/>
              <a:gdLst/>
              <a:ahLst/>
              <a:cxnLst/>
              <a:rect l="l" t="t" r="r" b="b"/>
              <a:pathLst>
                <a:path w="335279" h="798829">
                  <a:moveTo>
                    <a:pt x="0" y="0"/>
                  </a:moveTo>
                  <a:lnTo>
                    <a:pt x="335280" y="0"/>
                  </a:lnTo>
                  <a:lnTo>
                    <a:pt x="335280" y="798576"/>
                  </a:lnTo>
                  <a:lnTo>
                    <a:pt x="0" y="798576"/>
                  </a:lnTo>
                  <a:lnTo>
                    <a:pt x="0" y="0"/>
                  </a:lnTo>
                  <a:close/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12407" y="3601212"/>
              <a:ext cx="251460" cy="79857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312407" y="3601212"/>
              <a:ext cx="251460" cy="798830"/>
            </a:xfrm>
            <a:custGeom>
              <a:avLst/>
              <a:gdLst/>
              <a:ahLst/>
              <a:cxnLst/>
              <a:rect l="l" t="t" r="r" b="b"/>
              <a:pathLst>
                <a:path w="251459" h="798829">
                  <a:moveTo>
                    <a:pt x="0" y="0"/>
                  </a:moveTo>
                  <a:lnTo>
                    <a:pt x="251460" y="0"/>
                  </a:lnTo>
                  <a:lnTo>
                    <a:pt x="251460" y="798576"/>
                  </a:lnTo>
                  <a:lnTo>
                    <a:pt x="0" y="798576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21096" y="4268724"/>
              <a:ext cx="80771" cy="13106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721096" y="4268724"/>
              <a:ext cx="81280" cy="131445"/>
            </a:xfrm>
            <a:custGeom>
              <a:avLst/>
              <a:gdLst/>
              <a:ahLst/>
              <a:cxnLst/>
              <a:rect l="l" t="t" r="r" b="b"/>
              <a:pathLst>
                <a:path w="81279" h="131445">
                  <a:moveTo>
                    <a:pt x="0" y="0"/>
                  </a:moveTo>
                  <a:lnTo>
                    <a:pt x="80771" y="0"/>
                  </a:lnTo>
                  <a:lnTo>
                    <a:pt x="80771" y="131064"/>
                  </a:lnTo>
                  <a:lnTo>
                    <a:pt x="0" y="131064"/>
                  </a:lnTo>
                  <a:lnTo>
                    <a:pt x="0" y="0"/>
                  </a:lnTo>
                  <a:close/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21096" y="3601212"/>
              <a:ext cx="80771" cy="13106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721096" y="3601212"/>
              <a:ext cx="81280" cy="131445"/>
            </a:xfrm>
            <a:custGeom>
              <a:avLst/>
              <a:gdLst/>
              <a:ahLst/>
              <a:cxnLst/>
              <a:rect l="l" t="t" r="r" b="b"/>
              <a:pathLst>
                <a:path w="81279" h="131445">
                  <a:moveTo>
                    <a:pt x="0" y="0"/>
                  </a:moveTo>
                  <a:lnTo>
                    <a:pt x="80771" y="0"/>
                  </a:lnTo>
                  <a:lnTo>
                    <a:pt x="80771" y="131064"/>
                  </a:lnTo>
                  <a:lnTo>
                    <a:pt x="0" y="131064"/>
                  </a:lnTo>
                  <a:lnTo>
                    <a:pt x="0" y="0"/>
                  </a:lnTo>
                  <a:close/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41719" y="4267200"/>
              <a:ext cx="170687" cy="134111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141719" y="4267200"/>
              <a:ext cx="170815" cy="134620"/>
            </a:xfrm>
            <a:custGeom>
              <a:avLst/>
              <a:gdLst/>
              <a:ahLst/>
              <a:cxnLst/>
              <a:rect l="l" t="t" r="r" b="b"/>
              <a:pathLst>
                <a:path w="170814" h="134620">
                  <a:moveTo>
                    <a:pt x="170687" y="0"/>
                  </a:moveTo>
                  <a:lnTo>
                    <a:pt x="170687" y="134111"/>
                  </a:lnTo>
                  <a:lnTo>
                    <a:pt x="0" y="0"/>
                  </a:lnTo>
                  <a:lnTo>
                    <a:pt x="0" y="134111"/>
                  </a:lnTo>
                  <a:lnTo>
                    <a:pt x="170687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43244" y="3668268"/>
              <a:ext cx="166116" cy="13106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6143244" y="3668268"/>
              <a:ext cx="166370" cy="131445"/>
            </a:xfrm>
            <a:custGeom>
              <a:avLst/>
              <a:gdLst/>
              <a:ahLst/>
              <a:cxnLst/>
              <a:rect l="l" t="t" r="r" b="b"/>
              <a:pathLst>
                <a:path w="166370" h="131445">
                  <a:moveTo>
                    <a:pt x="0" y="0"/>
                  </a:moveTo>
                  <a:lnTo>
                    <a:pt x="166116" y="0"/>
                  </a:lnTo>
                  <a:lnTo>
                    <a:pt x="166116" y="131064"/>
                  </a:lnTo>
                  <a:lnTo>
                    <a:pt x="0" y="131064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972555" y="3535680"/>
              <a:ext cx="0" cy="530860"/>
            </a:xfrm>
            <a:custGeom>
              <a:avLst/>
              <a:gdLst/>
              <a:ahLst/>
              <a:cxnLst/>
              <a:rect l="l" t="t" r="r" b="b"/>
              <a:pathLst>
                <a:path h="530860">
                  <a:moveTo>
                    <a:pt x="0" y="530351"/>
                  </a:moveTo>
                  <a:lnTo>
                    <a:pt x="0" y="0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90260" y="4002024"/>
              <a:ext cx="80771" cy="6400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83401" y="3995166"/>
              <a:ext cx="94488" cy="7772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91783" y="3332988"/>
              <a:ext cx="167639" cy="20269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84926" y="3326130"/>
              <a:ext cx="181356" cy="216408"/>
            </a:xfrm>
            <a:prstGeom prst="rect">
              <a:avLst/>
            </a:prstGeom>
          </p:spPr>
        </p:pic>
      </p:grpSp>
      <p:sp>
        <p:nvSpPr>
          <p:cNvPr id="110" name="object 110"/>
          <p:cNvSpPr txBox="1"/>
          <p:nvPr/>
        </p:nvSpPr>
        <p:spPr>
          <a:xfrm>
            <a:off x="3996913" y="3824770"/>
            <a:ext cx="6648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REACTOR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164835" y="4668011"/>
            <a:ext cx="127000" cy="533400"/>
          </a:xfrm>
          <a:custGeom>
            <a:avLst/>
            <a:gdLst/>
            <a:ahLst/>
            <a:cxnLst/>
            <a:rect l="l" t="t" r="r" b="b"/>
            <a:pathLst>
              <a:path w="127000" h="533400">
                <a:moveTo>
                  <a:pt x="0" y="124968"/>
                </a:moveTo>
                <a:lnTo>
                  <a:pt x="62484" y="0"/>
                </a:lnTo>
                <a:lnTo>
                  <a:pt x="105416" y="83820"/>
                </a:lnTo>
                <a:lnTo>
                  <a:pt x="42672" y="83820"/>
                </a:lnTo>
                <a:lnTo>
                  <a:pt x="42672" y="96866"/>
                </a:lnTo>
                <a:lnTo>
                  <a:pt x="0" y="124968"/>
                </a:lnTo>
                <a:close/>
              </a:path>
              <a:path w="127000" h="533400">
                <a:moveTo>
                  <a:pt x="42672" y="96866"/>
                </a:moveTo>
                <a:lnTo>
                  <a:pt x="42672" y="83820"/>
                </a:lnTo>
                <a:lnTo>
                  <a:pt x="62484" y="83820"/>
                </a:lnTo>
                <a:lnTo>
                  <a:pt x="42672" y="96866"/>
                </a:lnTo>
                <a:close/>
              </a:path>
              <a:path w="127000" h="533400">
                <a:moveTo>
                  <a:pt x="83820" y="533400"/>
                </a:moveTo>
                <a:lnTo>
                  <a:pt x="42672" y="533400"/>
                </a:lnTo>
                <a:lnTo>
                  <a:pt x="42672" y="96866"/>
                </a:lnTo>
                <a:lnTo>
                  <a:pt x="62484" y="83820"/>
                </a:lnTo>
                <a:lnTo>
                  <a:pt x="83820" y="97536"/>
                </a:lnTo>
                <a:lnTo>
                  <a:pt x="83820" y="533400"/>
                </a:lnTo>
                <a:close/>
              </a:path>
              <a:path w="127000" h="533400">
                <a:moveTo>
                  <a:pt x="83820" y="97536"/>
                </a:moveTo>
                <a:lnTo>
                  <a:pt x="62484" y="83820"/>
                </a:lnTo>
                <a:lnTo>
                  <a:pt x="83820" y="83820"/>
                </a:lnTo>
                <a:lnTo>
                  <a:pt x="83820" y="97536"/>
                </a:lnTo>
                <a:close/>
              </a:path>
              <a:path w="127000" h="533400">
                <a:moveTo>
                  <a:pt x="126492" y="124968"/>
                </a:moveTo>
                <a:lnTo>
                  <a:pt x="83820" y="97536"/>
                </a:lnTo>
                <a:lnTo>
                  <a:pt x="83820" y="83820"/>
                </a:lnTo>
                <a:lnTo>
                  <a:pt x="105416" y="83820"/>
                </a:lnTo>
                <a:lnTo>
                  <a:pt x="126492" y="12496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4876736" y="3358343"/>
            <a:ext cx="68643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2,4 </a:t>
            </a:r>
            <a:r>
              <a:rPr sz="1200" spc="-10" dirty="0">
                <a:latin typeface="Calibri"/>
                <a:cs typeface="Calibri"/>
              </a:rPr>
              <a:t>K/cm</a:t>
            </a:r>
            <a:r>
              <a:rPr sz="1200" spc="-15" baseline="24305" dirty="0">
                <a:latin typeface="Calibri"/>
                <a:cs typeface="Calibri"/>
              </a:rPr>
              <a:t>2</a:t>
            </a:r>
            <a:endParaRPr sz="1200" baseline="24305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712969" y="3589516"/>
            <a:ext cx="996950" cy="8210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400"/>
              </a:spcBef>
            </a:pPr>
            <a:r>
              <a:rPr sz="1200" spc="-10" dirty="0">
                <a:latin typeface="Calibri"/>
                <a:cs typeface="Calibri"/>
              </a:rPr>
              <a:t>450°C</a:t>
            </a:r>
            <a:endParaRPr sz="1200">
              <a:latin typeface="Calibri"/>
              <a:cs typeface="Calibri"/>
            </a:endParaRPr>
          </a:p>
          <a:p>
            <a:pPr marL="260985">
              <a:lnSpc>
                <a:spcPts val="1635"/>
              </a:lnSpc>
              <a:spcBef>
                <a:spcPts val="409"/>
              </a:spcBef>
            </a:pPr>
            <a:r>
              <a:rPr sz="1500" dirty="0">
                <a:latin typeface="Calibri"/>
                <a:cs typeface="Calibri"/>
              </a:rPr>
              <a:t>D-</a:t>
            </a:r>
            <a:r>
              <a:rPr sz="1500" spc="-25" dirty="0">
                <a:latin typeface="Calibri"/>
                <a:cs typeface="Calibri"/>
              </a:rPr>
              <a:t>210</a:t>
            </a:r>
            <a:endParaRPr sz="1500">
              <a:latin typeface="Calibri"/>
              <a:cs typeface="Calibri"/>
            </a:endParaRPr>
          </a:p>
          <a:p>
            <a:pPr marL="635" algn="ctr">
              <a:lnSpc>
                <a:spcPts val="1155"/>
              </a:lnSpc>
            </a:pPr>
            <a:r>
              <a:rPr sz="1100" spc="-20" dirty="0">
                <a:latin typeface="Calibri"/>
                <a:cs typeface="Calibri"/>
              </a:rPr>
              <a:t>Cat.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Óxidos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V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7624572" y="2660014"/>
            <a:ext cx="2367915" cy="1133475"/>
            <a:chOff x="7624572" y="2660014"/>
            <a:chExt cx="2367915" cy="1133475"/>
          </a:xfrm>
        </p:grpSpPr>
        <p:sp>
          <p:nvSpPr>
            <p:cNvPr id="115" name="object 115"/>
            <p:cNvSpPr/>
            <p:nvPr/>
          </p:nvSpPr>
          <p:spPr>
            <a:xfrm>
              <a:off x="7624572" y="3512820"/>
              <a:ext cx="721360" cy="280670"/>
            </a:xfrm>
            <a:custGeom>
              <a:avLst/>
              <a:gdLst/>
              <a:ahLst/>
              <a:cxnLst/>
              <a:rect l="l" t="t" r="r" b="b"/>
              <a:pathLst>
                <a:path w="721359" h="280670">
                  <a:moveTo>
                    <a:pt x="623163" y="239267"/>
                  </a:moveTo>
                  <a:lnTo>
                    <a:pt x="21336" y="239267"/>
                  </a:lnTo>
                  <a:lnTo>
                    <a:pt x="12858" y="237672"/>
                  </a:lnTo>
                  <a:lnTo>
                    <a:pt x="6096" y="233362"/>
                  </a:lnTo>
                  <a:lnTo>
                    <a:pt x="1619" y="227052"/>
                  </a:lnTo>
                  <a:lnTo>
                    <a:pt x="0" y="219455"/>
                  </a:lnTo>
                  <a:lnTo>
                    <a:pt x="0" y="21336"/>
                  </a:lnTo>
                  <a:lnTo>
                    <a:pt x="1619" y="12858"/>
                  </a:lnTo>
                  <a:lnTo>
                    <a:pt x="6096" y="6096"/>
                  </a:lnTo>
                  <a:lnTo>
                    <a:pt x="12858" y="1619"/>
                  </a:lnTo>
                  <a:lnTo>
                    <a:pt x="21336" y="0"/>
                  </a:lnTo>
                  <a:lnTo>
                    <a:pt x="29813" y="1619"/>
                  </a:lnTo>
                  <a:lnTo>
                    <a:pt x="42672" y="198119"/>
                  </a:lnTo>
                  <a:lnTo>
                    <a:pt x="21336" y="198119"/>
                  </a:lnTo>
                  <a:lnTo>
                    <a:pt x="42672" y="219455"/>
                  </a:lnTo>
                  <a:lnTo>
                    <a:pt x="637032" y="219455"/>
                  </a:lnTo>
                  <a:lnTo>
                    <a:pt x="623163" y="239267"/>
                  </a:lnTo>
                  <a:close/>
                </a:path>
                <a:path w="721359" h="280670">
                  <a:moveTo>
                    <a:pt x="594359" y="280416"/>
                  </a:moveTo>
                  <a:lnTo>
                    <a:pt x="637032" y="219455"/>
                  </a:lnTo>
                  <a:lnTo>
                    <a:pt x="595884" y="155448"/>
                  </a:lnTo>
                  <a:lnTo>
                    <a:pt x="677258" y="198119"/>
                  </a:lnTo>
                  <a:lnTo>
                    <a:pt x="637032" y="198119"/>
                  </a:lnTo>
                  <a:lnTo>
                    <a:pt x="645509" y="199739"/>
                  </a:lnTo>
                  <a:lnTo>
                    <a:pt x="652272" y="204216"/>
                  </a:lnTo>
                  <a:lnTo>
                    <a:pt x="656748" y="210978"/>
                  </a:lnTo>
                  <a:lnTo>
                    <a:pt x="658368" y="219455"/>
                  </a:lnTo>
                  <a:lnTo>
                    <a:pt x="656748" y="227052"/>
                  </a:lnTo>
                  <a:lnTo>
                    <a:pt x="652272" y="233362"/>
                  </a:lnTo>
                  <a:lnTo>
                    <a:pt x="645509" y="237672"/>
                  </a:lnTo>
                  <a:lnTo>
                    <a:pt x="637032" y="239267"/>
                  </a:lnTo>
                  <a:lnTo>
                    <a:pt x="681931" y="239267"/>
                  </a:lnTo>
                  <a:lnTo>
                    <a:pt x="594359" y="280416"/>
                  </a:lnTo>
                  <a:close/>
                </a:path>
                <a:path w="721359" h="280670">
                  <a:moveTo>
                    <a:pt x="42672" y="219455"/>
                  </a:moveTo>
                  <a:lnTo>
                    <a:pt x="21336" y="198119"/>
                  </a:lnTo>
                  <a:lnTo>
                    <a:pt x="42672" y="198119"/>
                  </a:lnTo>
                  <a:lnTo>
                    <a:pt x="42672" y="219455"/>
                  </a:lnTo>
                  <a:close/>
                </a:path>
                <a:path w="721359" h="280670">
                  <a:moveTo>
                    <a:pt x="637032" y="219455"/>
                  </a:moveTo>
                  <a:lnTo>
                    <a:pt x="42672" y="219455"/>
                  </a:lnTo>
                  <a:lnTo>
                    <a:pt x="42672" y="198119"/>
                  </a:lnTo>
                  <a:lnTo>
                    <a:pt x="623316" y="198119"/>
                  </a:lnTo>
                  <a:lnTo>
                    <a:pt x="637032" y="219455"/>
                  </a:lnTo>
                  <a:close/>
                </a:path>
                <a:path w="721359" h="280670">
                  <a:moveTo>
                    <a:pt x="681931" y="239267"/>
                  </a:moveTo>
                  <a:lnTo>
                    <a:pt x="637032" y="239267"/>
                  </a:lnTo>
                  <a:lnTo>
                    <a:pt x="645509" y="237672"/>
                  </a:lnTo>
                  <a:lnTo>
                    <a:pt x="652272" y="233362"/>
                  </a:lnTo>
                  <a:lnTo>
                    <a:pt x="656748" y="227052"/>
                  </a:lnTo>
                  <a:lnTo>
                    <a:pt x="658368" y="219455"/>
                  </a:lnTo>
                  <a:lnTo>
                    <a:pt x="656748" y="210978"/>
                  </a:lnTo>
                  <a:lnTo>
                    <a:pt x="652272" y="204216"/>
                  </a:lnTo>
                  <a:lnTo>
                    <a:pt x="645509" y="199739"/>
                  </a:lnTo>
                  <a:lnTo>
                    <a:pt x="637032" y="198119"/>
                  </a:lnTo>
                  <a:lnTo>
                    <a:pt x="677258" y="198119"/>
                  </a:lnTo>
                  <a:lnTo>
                    <a:pt x="720851" y="220979"/>
                  </a:lnTo>
                  <a:lnTo>
                    <a:pt x="681931" y="23926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16340" y="2666999"/>
              <a:ext cx="1168907" cy="850391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8816340" y="2666999"/>
              <a:ext cx="1169035" cy="850900"/>
            </a:xfrm>
            <a:custGeom>
              <a:avLst/>
              <a:gdLst/>
              <a:ahLst/>
              <a:cxnLst/>
              <a:rect l="l" t="t" r="r" b="b"/>
              <a:pathLst>
                <a:path w="1169034" h="850900">
                  <a:moveTo>
                    <a:pt x="0" y="850391"/>
                  </a:moveTo>
                  <a:lnTo>
                    <a:pt x="0" y="97535"/>
                  </a:lnTo>
                  <a:lnTo>
                    <a:pt x="585216" y="0"/>
                  </a:lnTo>
                  <a:lnTo>
                    <a:pt x="1168907" y="97535"/>
                  </a:lnTo>
                  <a:lnTo>
                    <a:pt x="1168907" y="850391"/>
                  </a:lnTo>
                  <a:lnTo>
                    <a:pt x="0" y="850391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8968236" y="2689352"/>
            <a:ext cx="832485" cy="830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84" algn="ctr">
              <a:lnSpc>
                <a:spcPct val="101499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F-</a:t>
            </a:r>
            <a:r>
              <a:rPr sz="1300" spc="-25" dirty="0">
                <a:latin typeface="Calibri"/>
                <a:cs typeface="Calibri"/>
              </a:rPr>
              <a:t>330 </a:t>
            </a:r>
            <a:r>
              <a:rPr sz="1300" spc="-10" dirty="0">
                <a:latin typeface="Calibri"/>
                <a:cs typeface="Calibri"/>
              </a:rPr>
              <a:t>ANHÍDRIDO MALEICO CRUDO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328647" y="3203447"/>
            <a:ext cx="1330960" cy="1064260"/>
          </a:xfrm>
          <a:custGeom>
            <a:avLst/>
            <a:gdLst/>
            <a:ahLst/>
            <a:cxnLst/>
            <a:rect l="l" t="t" r="r" b="b"/>
            <a:pathLst>
              <a:path w="1330959" h="1064260">
                <a:moveTo>
                  <a:pt x="487680" y="64008"/>
                </a:moveTo>
                <a:lnTo>
                  <a:pt x="446024" y="42672"/>
                </a:lnTo>
                <a:lnTo>
                  <a:pt x="362712" y="0"/>
                </a:lnTo>
                <a:lnTo>
                  <a:pt x="390144" y="42672"/>
                </a:lnTo>
                <a:lnTo>
                  <a:pt x="19812" y="42672"/>
                </a:lnTo>
                <a:lnTo>
                  <a:pt x="12217" y="44297"/>
                </a:lnTo>
                <a:lnTo>
                  <a:pt x="5905" y="48768"/>
                </a:lnTo>
                <a:lnTo>
                  <a:pt x="1600" y="55537"/>
                </a:lnTo>
                <a:lnTo>
                  <a:pt x="0" y="64008"/>
                </a:lnTo>
                <a:lnTo>
                  <a:pt x="0" y="528828"/>
                </a:lnTo>
                <a:lnTo>
                  <a:pt x="1600" y="537311"/>
                </a:lnTo>
                <a:lnTo>
                  <a:pt x="5905" y="544068"/>
                </a:lnTo>
                <a:lnTo>
                  <a:pt x="12217" y="548551"/>
                </a:lnTo>
                <a:lnTo>
                  <a:pt x="19812" y="550164"/>
                </a:lnTo>
                <a:lnTo>
                  <a:pt x="28295" y="548551"/>
                </a:lnTo>
                <a:lnTo>
                  <a:pt x="35052" y="544068"/>
                </a:lnTo>
                <a:lnTo>
                  <a:pt x="39535" y="537311"/>
                </a:lnTo>
                <a:lnTo>
                  <a:pt x="41148" y="528828"/>
                </a:lnTo>
                <a:lnTo>
                  <a:pt x="41148" y="83820"/>
                </a:lnTo>
                <a:lnTo>
                  <a:pt x="390804" y="83820"/>
                </a:lnTo>
                <a:lnTo>
                  <a:pt x="362712" y="126492"/>
                </a:lnTo>
                <a:lnTo>
                  <a:pt x="448056" y="83820"/>
                </a:lnTo>
                <a:lnTo>
                  <a:pt x="487680" y="64008"/>
                </a:lnTo>
                <a:close/>
              </a:path>
              <a:path w="1330959" h="1064260">
                <a:moveTo>
                  <a:pt x="1330464" y="938796"/>
                </a:moveTo>
                <a:lnTo>
                  <a:pt x="1289316" y="965885"/>
                </a:lnTo>
                <a:lnTo>
                  <a:pt x="1289316" y="330720"/>
                </a:lnTo>
                <a:lnTo>
                  <a:pt x="1246644" y="330720"/>
                </a:lnTo>
                <a:lnTo>
                  <a:pt x="1246644" y="965885"/>
                </a:lnTo>
                <a:lnTo>
                  <a:pt x="1205496" y="938796"/>
                </a:lnTo>
                <a:lnTo>
                  <a:pt x="1267980" y="1063764"/>
                </a:lnTo>
                <a:lnTo>
                  <a:pt x="1309890" y="979944"/>
                </a:lnTo>
                <a:lnTo>
                  <a:pt x="1330464" y="93879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8305224" y="3731726"/>
            <a:ext cx="5511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0,6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Tn/h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7022592" y="2336292"/>
            <a:ext cx="1176020" cy="4869180"/>
            <a:chOff x="7022592" y="2336292"/>
            <a:chExt cx="1176020" cy="4869180"/>
          </a:xfrm>
        </p:grpSpPr>
        <p:sp>
          <p:nvSpPr>
            <p:cNvPr id="122" name="object 122"/>
            <p:cNvSpPr/>
            <p:nvPr/>
          </p:nvSpPr>
          <p:spPr>
            <a:xfrm>
              <a:off x="7022592" y="2336292"/>
              <a:ext cx="643255" cy="416559"/>
            </a:xfrm>
            <a:custGeom>
              <a:avLst/>
              <a:gdLst/>
              <a:ahLst/>
              <a:cxnLst/>
              <a:rect l="l" t="t" r="r" b="b"/>
              <a:pathLst>
                <a:path w="643254" h="416560">
                  <a:moveTo>
                    <a:pt x="124968" y="124967"/>
                  </a:moveTo>
                  <a:lnTo>
                    <a:pt x="0" y="62483"/>
                  </a:lnTo>
                  <a:lnTo>
                    <a:pt x="124968" y="0"/>
                  </a:lnTo>
                  <a:lnTo>
                    <a:pt x="97870" y="41148"/>
                  </a:lnTo>
                  <a:lnTo>
                    <a:pt x="83819" y="41148"/>
                  </a:lnTo>
                  <a:lnTo>
                    <a:pt x="75342" y="42981"/>
                  </a:lnTo>
                  <a:lnTo>
                    <a:pt x="68580" y="47815"/>
                  </a:lnTo>
                  <a:lnTo>
                    <a:pt x="64103" y="54649"/>
                  </a:lnTo>
                  <a:lnTo>
                    <a:pt x="62484" y="62483"/>
                  </a:lnTo>
                  <a:lnTo>
                    <a:pt x="64103" y="70961"/>
                  </a:lnTo>
                  <a:lnTo>
                    <a:pt x="68580" y="77724"/>
                  </a:lnTo>
                  <a:lnTo>
                    <a:pt x="75342" y="82200"/>
                  </a:lnTo>
                  <a:lnTo>
                    <a:pt x="83819" y="83820"/>
                  </a:lnTo>
                  <a:lnTo>
                    <a:pt x="97870" y="83820"/>
                  </a:lnTo>
                  <a:lnTo>
                    <a:pt x="124968" y="124967"/>
                  </a:lnTo>
                  <a:close/>
                </a:path>
                <a:path w="643254" h="416560">
                  <a:moveTo>
                    <a:pt x="97870" y="83820"/>
                  </a:moveTo>
                  <a:lnTo>
                    <a:pt x="83819" y="83820"/>
                  </a:lnTo>
                  <a:lnTo>
                    <a:pt x="75342" y="82200"/>
                  </a:lnTo>
                  <a:lnTo>
                    <a:pt x="68580" y="77724"/>
                  </a:lnTo>
                  <a:lnTo>
                    <a:pt x="64103" y="70961"/>
                  </a:lnTo>
                  <a:lnTo>
                    <a:pt x="62484" y="62483"/>
                  </a:lnTo>
                  <a:lnTo>
                    <a:pt x="64103" y="54649"/>
                  </a:lnTo>
                  <a:lnTo>
                    <a:pt x="68580" y="47815"/>
                  </a:lnTo>
                  <a:lnTo>
                    <a:pt x="75342" y="42981"/>
                  </a:lnTo>
                  <a:lnTo>
                    <a:pt x="83819" y="41148"/>
                  </a:lnTo>
                  <a:lnTo>
                    <a:pt x="97870" y="41148"/>
                  </a:lnTo>
                  <a:lnTo>
                    <a:pt x="83819" y="62483"/>
                  </a:lnTo>
                  <a:lnTo>
                    <a:pt x="97870" y="83820"/>
                  </a:lnTo>
                  <a:close/>
                </a:path>
                <a:path w="643254" h="416560">
                  <a:moveTo>
                    <a:pt x="600456" y="83820"/>
                  </a:moveTo>
                  <a:lnTo>
                    <a:pt x="97870" y="83820"/>
                  </a:lnTo>
                  <a:lnTo>
                    <a:pt x="83819" y="62483"/>
                  </a:lnTo>
                  <a:lnTo>
                    <a:pt x="97870" y="41148"/>
                  </a:lnTo>
                  <a:lnTo>
                    <a:pt x="621792" y="41148"/>
                  </a:lnTo>
                  <a:lnTo>
                    <a:pt x="630269" y="42981"/>
                  </a:lnTo>
                  <a:lnTo>
                    <a:pt x="637032" y="47815"/>
                  </a:lnTo>
                  <a:lnTo>
                    <a:pt x="641508" y="54649"/>
                  </a:lnTo>
                  <a:lnTo>
                    <a:pt x="643128" y="62483"/>
                  </a:lnTo>
                  <a:lnTo>
                    <a:pt x="600456" y="62483"/>
                  </a:lnTo>
                  <a:lnTo>
                    <a:pt x="600456" y="83820"/>
                  </a:lnTo>
                  <a:close/>
                </a:path>
                <a:path w="643254" h="416560">
                  <a:moveTo>
                    <a:pt x="621792" y="416052"/>
                  </a:moveTo>
                  <a:lnTo>
                    <a:pt x="613957" y="414432"/>
                  </a:lnTo>
                  <a:lnTo>
                    <a:pt x="607123" y="409956"/>
                  </a:lnTo>
                  <a:lnTo>
                    <a:pt x="602289" y="403193"/>
                  </a:lnTo>
                  <a:lnTo>
                    <a:pt x="600456" y="394716"/>
                  </a:lnTo>
                  <a:lnTo>
                    <a:pt x="600456" y="62483"/>
                  </a:lnTo>
                  <a:lnTo>
                    <a:pt x="621792" y="83820"/>
                  </a:lnTo>
                  <a:lnTo>
                    <a:pt x="643128" y="83820"/>
                  </a:lnTo>
                  <a:lnTo>
                    <a:pt x="643128" y="394716"/>
                  </a:lnTo>
                  <a:lnTo>
                    <a:pt x="641508" y="403193"/>
                  </a:lnTo>
                  <a:lnTo>
                    <a:pt x="637032" y="409956"/>
                  </a:lnTo>
                  <a:lnTo>
                    <a:pt x="630269" y="414432"/>
                  </a:lnTo>
                  <a:lnTo>
                    <a:pt x="621792" y="416052"/>
                  </a:lnTo>
                  <a:close/>
                </a:path>
                <a:path w="643254" h="416560">
                  <a:moveTo>
                    <a:pt x="643128" y="83820"/>
                  </a:moveTo>
                  <a:lnTo>
                    <a:pt x="621792" y="83820"/>
                  </a:lnTo>
                  <a:lnTo>
                    <a:pt x="600456" y="62483"/>
                  </a:lnTo>
                  <a:lnTo>
                    <a:pt x="643128" y="62483"/>
                  </a:lnTo>
                  <a:lnTo>
                    <a:pt x="643128" y="8382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55764" y="6332219"/>
              <a:ext cx="935735" cy="22555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7255764" y="6332219"/>
              <a:ext cx="935990" cy="226060"/>
            </a:xfrm>
            <a:custGeom>
              <a:avLst/>
              <a:gdLst/>
              <a:ahLst/>
              <a:cxnLst/>
              <a:rect l="l" t="t" r="r" b="b"/>
              <a:pathLst>
                <a:path w="935990" h="226059">
                  <a:moveTo>
                    <a:pt x="0" y="225551"/>
                  </a:moveTo>
                  <a:lnTo>
                    <a:pt x="240791" y="0"/>
                  </a:lnTo>
                  <a:lnTo>
                    <a:pt x="694943" y="0"/>
                  </a:lnTo>
                  <a:lnTo>
                    <a:pt x="935735" y="225551"/>
                  </a:lnTo>
                  <a:lnTo>
                    <a:pt x="0" y="225551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55764" y="6559296"/>
              <a:ext cx="935735" cy="646175"/>
            </a:xfrm>
            <a:prstGeom prst="rect">
              <a:avLst/>
            </a:prstGeom>
          </p:spPr>
        </p:pic>
      </p:grpSp>
      <p:sp>
        <p:nvSpPr>
          <p:cNvPr id="126" name="object 126"/>
          <p:cNvSpPr txBox="1"/>
          <p:nvPr/>
        </p:nvSpPr>
        <p:spPr>
          <a:xfrm>
            <a:off x="7255764" y="6559296"/>
            <a:ext cx="935990" cy="646430"/>
          </a:xfrm>
          <a:prstGeom prst="rect">
            <a:avLst/>
          </a:prstGeom>
          <a:ln w="13715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endParaRPr sz="130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F-</a:t>
            </a:r>
            <a:r>
              <a:rPr sz="1300" spc="-25" dirty="0">
                <a:latin typeface="Calibri"/>
                <a:cs typeface="Calibri"/>
              </a:rPr>
              <a:t>320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7483475" y="5791834"/>
            <a:ext cx="480695" cy="544830"/>
            <a:chOff x="7483475" y="5791834"/>
            <a:chExt cx="480695" cy="544830"/>
          </a:xfrm>
        </p:grpSpPr>
        <p:pic>
          <p:nvPicPr>
            <p:cNvPr id="128" name="object 12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90460" y="5798819"/>
              <a:ext cx="466343" cy="530351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7490460" y="5798819"/>
              <a:ext cx="466725" cy="530860"/>
            </a:xfrm>
            <a:custGeom>
              <a:avLst/>
              <a:gdLst/>
              <a:ahLst/>
              <a:cxnLst/>
              <a:rect l="l" t="t" r="r" b="b"/>
              <a:pathLst>
                <a:path w="466725" h="530860">
                  <a:moveTo>
                    <a:pt x="0" y="0"/>
                  </a:moveTo>
                  <a:lnTo>
                    <a:pt x="466343" y="0"/>
                  </a:lnTo>
                  <a:lnTo>
                    <a:pt x="466343" y="530351"/>
                  </a:lnTo>
                  <a:lnTo>
                    <a:pt x="0" y="530351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7497318" y="5940102"/>
            <a:ext cx="4527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D-</a:t>
            </a:r>
            <a:r>
              <a:rPr sz="1300" spc="-25" dirty="0">
                <a:latin typeface="Calibri"/>
                <a:cs typeface="Calibri"/>
              </a:rPr>
              <a:t>320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6958583" y="2398775"/>
            <a:ext cx="1005205" cy="3805554"/>
            <a:chOff x="6958583" y="2398775"/>
            <a:chExt cx="1005205" cy="3805554"/>
          </a:xfrm>
        </p:grpSpPr>
        <p:pic>
          <p:nvPicPr>
            <p:cNvPr id="132" name="object 13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90460" y="5570219"/>
              <a:ext cx="466343" cy="227076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7490460" y="5570219"/>
              <a:ext cx="466725" cy="227329"/>
            </a:xfrm>
            <a:custGeom>
              <a:avLst/>
              <a:gdLst/>
              <a:ahLst/>
              <a:cxnLst/>
              <a:rect l="l" t="t" r="r" b="b"/>
              <a:pathLst>
                <a:path w="466725" h="227329">
                  <a:moveTo>
                    <a:pt x="0" y="227076"/>
                  </a:moveTo>
                  <a:lnTo>
                    <a:pt x="126491" y="0"/>
                  </a:lnTo>
                  <a:lnTo>
                    <a:pt x="339851" y="0"/>
                  </a:lnTo>
                  <a:lnTo>
                    <a:pt x="466343" y="227076"/>
                  </a:lnTo>
                  <a:lnTo>
                    <a:pt x="0" y="227076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07807" y="4201667"/>
              <a:ext cx="231648" cy="136702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7607807" y="4201667"/>
              <a:ext cx="231775" cy="1367155"/>
            </a:xfrm>
            <a:custGeom>
              <a:avLst/>
              <a:gdLst/>
              <a:ahLst/>
              <a:cxnLst/>
              <a:rect l="l" t="t" r="r" b="b"/>
              <a:pathLst>
                <a:path w="231775" h="1367154">
                  <a:moveTo>
                    <a:pt x="0" y="0"/>
                  </a:moveTo>
                  <a:lnTo>
                    <a:pt x="231648" y="0"/>
                  </a:lnTo>
                  <a:lnTo>
                    <a:pt x="231648" y="1367028"/>
                  </a:lnTo>
                  <a:lnTo>
                    <a:pt x="0" y="1367028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90460" y="5798819"/>
              <a:ext cx="466343" cy="3657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7490460" y="5798819"/>
              <a:ext cx="466725" cy="36830"/>
            </a:xfrm>
            <a:custGeom>
              <a:avLst/>
              <a:gdLst/>
              <a:ahLst/>
              <a:cxnLst/>
              <a:rect l="l" t="t" r="r" b="b"/>
              <a:pathLst>
                <a:path w="466725" h="36829">
                  <a:moveTo>
                    <a:pt x="0" y="0"/>
                  </a:moveTo>
                  <a:lnTo>
                    <a:pt x="466343" y="0"/>
                  </a:lnTo>
                  <a:lnTo>
                    <a:pt x="466343" y="36576"/>
                  </a:lnTo>
                  <a:lnTo>
                    <a:pt x="0" y="36576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610855" y="4203191"/>
              <a:ext cx="230504" cy="302260"/>
            </a:xfrm>
            <a:custGeom>
              <a:avLst/>
              <a:gdLst/>
              <a:ahLst/>
              <a:cxnLst/>
              <a:rect l="l" t="t" r="r" b="b"/>
              <a:pathLst>
                <a:path w="230504" h="302260">
                  <a:moveTo>
                    <a:pt x="230124" y="76200"/>
                  </a:moveTo>
                  <a:lnTo>
                    <a:pt x="0" y="225551"/>
                  </a:lnTo>
                </a:path>
                <a:path w="230504" h="302260">
                  <a:moveTo>
                    <a:pt x="230124" y="152400"/>
                  </a:moveTo>
                  <a:lnTo>
                    <a:pt x="0" y="301751"/>
                  </a:lnTo>
                </a:path>
                <a:path w="230504" h="302260">
                  <a:moveTo>
                    <a:pt x="230124" y="0"/>
                  </a:moveTo>
                  <a:lnTo>
                    <a:pt x="0" y="149351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958583" y="2398775"/>
              <a:ext cx="127000" cy="3805554"/>
            </a:xfrm>
            <a:custGeom>
              <a:avLst/>
              <a:gdLst/>
              <a:ahLst/>
              <a:cxnLst/>
              <a:rect l="l" t="t" r="r" b="b"/>
              <a:pathLst>
                <a:path w="127000" h="3805554">
                  <a:moveTo>
                    <a:pt x="64008" y="3721608"/>
                  </a:moveTo>
                  <a:lnTo>
                    <a:pt x="42672" y="3707384"/>
                  </a:lnTo>
                  <a:lnTo>
                    <a:pt x="42672" y="0"/>
                  </a:lnTo>
                  <a:lnTo>
                    <a:pt x="83820" y="0"/>
                  </a:lnTo>
                  <a:lnTo>
                    <a:pt x="83820" y="3708077"/>
                  </a:lnTo>
                  <a:lnTo>
                    <a:pt x="64008" y="3721608"/>
                  </a:lnTo>
                  <a:close/>
                </a:path>
                <a:path w="127000" h="3805554">
                  <a:moveTo>
                    <a:pt x="64008" y="3805428"/>
                  </a:moveTo>
                  <a:lnTo>
                    <a:pt x="0" y="3678936"/>
                  </a:lnTo>
                  <a:lnTo>
                    <a:pt x="42672" y="3707384"/>
                  </a:lnTo>
                  <a:lnTo>
                    <a:pt x="42672" y="3721608"/>
                  </a:lnTo>
                  <a:lnTo>
                    <a:pt x="105413" y="3721608"/>
                  </a:lnTo>
                  <a:lnTo>
                    <a:pt x="64008" y="3805428"/>
                  </a:lnTo>
                  <a:close/>
                </a:path>
                <a:path w="127000" h="3805554">
                  <a:moveTo>
                    <a:pt x="105413" y="3721608"/>
                  </a:moveTo>
                  <a:lnTo>
                    <a:pt x="83820" y="3721608"/>
                  </a:lnTo>
                  <a:lnTo>
                    <a:pt x="83820" y="3708077"/>
                  </a:lnTo>
                  <a:lnTo>
                    <a:pt x="126492" y="3678936"/>
                  </a:lnTo>
                  <a:lnTo>
                    <a:pt x="105413" y="3721608"/>
                  </a:lnTo>
                  <a:close/>
                </a:path>
                <a:path w="127000" h="3805554">
                  <a:moveTo>
                    <a:pt x="64008" y="3721608"/>
                  </a:moveTo>
                  <a:lnTo>
                    <a:pt x="42672" y="3721608"/>
                  </a:lnTo>
                  <a:lnTo>
                    <a:pt x="42672" y="3707384"/>
                  </a:lnTo>
                  <a:lnTo>
                    <a:pt x="64008" y="3721608"/>
                  </a:lnTo>
                  <a:close/>
                </a:path>
                <a:path w="127000" h="3805554">
                  <a:moveTo>
                    <a:pt x="83820" y="3721608"/>
                  </a:moveTo>
                  <a:lnTo>
                    <a:pt x="64008" y="3721608"/>
                  </a:lnTo>
                  <a:lnTo>
                    <a:pt x="83820" y="3708077"/>
                  </a:lnTo>
                  <a:lnTo>
                    <a:pt x="83820" y="3721608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6746221" y="6202136"/>
            <a:ext cx="5511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0,5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Tn/h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857191" y="4228592"/>
            <a:ext cx="513080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8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Gases </a:t>
            </a:r>
            <a:r>
              <a:rPr sz="1200" dirty="0">
                <a:latin typeface="Calibri"/>
                <a:cs typeface="Calibri"/>
              </a:rPr>
              <a:t>39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Tn/h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5890259" y="1687067"/>
            <a:ext cx="2245360" cy="1416050"/>
            <a:chOff x="5890259" y="1687067"/>
            <a:chExt cx="2245360" cy="1416050"/>
          </a:xfrm>
        </p:grpSpPr>
        <p:sp>
          <p:nvSpPr>
            <p:cNvPr id="143" name="object 143"/>
            <p:cNvSpPr/>
            <p:nvPr/>
          </p:nvSpPr>
          <p:spPr>
            <a:xfrm>
              <a:off x="7879079" y="1687067"/>
              <a:ext cx="256540" cy="1416050"/>
            </a:xfrm>
            <a:custGeom>
              <a:avLst/>
              <a:gdLst/>
              <a:ahLst/>
              <a:cxnLst/>
              <a:rect l="l" t="t" r="r" b="b"/>
              <a:pathLst>
                <a:path w="256540" h="1416050">
                  <a:moveTo>
                    <a:pt x="213360" y="1351787"/>
                  </a:moveTo>
                  <a:lnTo>
                    <a:pt x="213360" y="21336"/>
                  </a:lnTo>
                  <a:lnTo>
                    <a:pt x="214979" y="12858"/>
                  </a:lnTo>
                  <a:lnTo>
                    <a:pt x="219456" y="6096"/>
                  </a:lnTo>
                  <a:lnTo>
                    <a:pt x="226218" y="1619"/>
                  </a:lnTo>
                  <a:lnTo>
                    <a:pt x="234696" y="0"/>
                  </a:lnTo>
                  <a:lnTo>
                    <a:pt x="242530" y="1619"/>
                  </a:lnTo>
                  <a:lnTo>
                    <a:pt x="249364" y="6096"/>
                  </a:lnTo>
                  <a:lnTo>
                    <a:pt x="254198" y="12858"/>
                  </a:lnTo>
                  <a:lnTo>
                    <a:pt x="256032" y="21336"/>
                  </a:lnTo>
                  <a:lnTo>
                    <a:pt x="256032" y="1331976"/>
                  </a:lnTo>
                  <a:lnTo>
                    <a:pt x="234696" y="1331976"/>
                  </a:lnTo>
                  <a:lnTo>
                    <a:pt x="213360" y="1351787"/>
                  </a:lnTo>
                  <a:close/>
                </a:path>
                <a:path w="256540" h="1416050">
                  <a:moveTo>
                    <a:pt x="126492" y="1415795"/>
                  </a:moveTo>
                  <a:lnTo>
                    <a:pt x="0" y="1351787"/>
                  </a:lnTo>
                  <a:lnTo>
                    <a:pt x="126492" y="1289303"/>
                  </a:lnTo>
                  <a:lnTo>
                    <a:pt x="97350" y="1331976"/>
                  </a:lnTo>
                  <a:lnTo>
                    <a:pt x="83820" y="1331976"/>
                  </a:lnTo>
                  <a:lnTo>
                    <a:pt x="76223" y="1333571"/>
                  </a:lnTo>
                  <a:lnTo>
                    <a:pt x="69913" y="1337881"/>
                  </a:lnTo>
                  <a:lnTo>
                    <a:pt x="65603" y="1344191"/>
                  </a:lnTo>
                  <a:lnTo>
                    <a:pt x="64008" y="1351787"/>
                  </a:lnTo>
                  <a:lnTo>
                    <a:pt x="65603" y="1360265"/>
                  </a:lnTo>
                  <a:lnTo>
                    <a:pt x="69913" y="1367028"/>
                  </a:lnTo>
                  <a:lnTo>
                    <a:pt x="76223" y="1371504"/>
                  </a:lnTo>
                  <a:lnTo>
                    <a:pt x="83820" y="1373124"/>
                  </a:lnTo>
                  <a:lnTo>
                    <a:pt x="98044" y="1373124"/>
                  </a:lnTo>
                  <a:lnTo>
                    <a:pt x="126492" y="1415795"/>
                  </a:lnTo>
                  <a:close/>
                </a:path>
                <a:path w="256540" h="1416050">
                  <a:moveTo>
                    <a:pt x="98044" y="1373124"/>
                  </a:moveTo>
                  <a:lnTo>
                    <a:pt x="83820" y="1373124"/>
                  </a:lnTo>
                  <a:lnTo>
                    <a:pt x="76223" y="1371504"/>
                  </a:lnTo>
                  <a:lnTo>
                    <a:pt x="69913" y="1367028"/>
                  </a:lnTo>
                  <a:lnTo>
                    <a:pt x="65603" y="1360265"/>
                  </a:lnTo>
                  <a:lnTo>
                    <a:pt x="64008" y="1351787"/>
                  </a:lnTo>
                  <a:lnTo>
                    <a:pt x="65603" y="1344191"/>
                  </a:lnTo>
                  <a:lnTo>
                    <a:pt x="69913" y="1337881"/>
                  </a:lnTo>
                  <a:lnTo>
                    <a:pt x="76223" y="1333571"/>
                  </a:lnTo>
                  <a:lnTo>
                    <a:pt x="83820" y="1331976"/>
                  </a:lnTo>
                  <a:lnTo>
                    <a:pt x="97350" y="1331976"/>
                  </a:lnTo>
                  <a:lnTo>
                    <a:pt x="83820" y="1351787"/>
                  </a:lnTo>
                  <a:lnTo>
                    <a:pt x="98044" y="1373124"/>
                  </a:lnTo>
                  <a:close/>
                </a:path>
                <a:path w="256540" h="1416050">
                  <a:moveTo>
                    <a:pt x="234696" y="1373124"/>
                  </a:moveTo>
                  <a:lnTo>
                    <a:pt x="98044" y="1373124"/>
                  </a:lnTo>
                  <a:lnTo>
                    <a:pt x="83820" y="1351787"/>
                  </a:lnTo>
                  <a:lnTo>
                    <a:pt x="97350" y="1331976"/>
                  </a:lnTo>
                  <a:lnTo>
                    <a:pt x="213360" y="1331976"/>
                  </a:lnTo>
                  <a:lnTo>
                    <a:pt x="213360" y="1351787"/>
                  </a:lnTo>
                  <a:lnTo>
                    <a:pt x="256032" y="1351787"/>
                  </a:lnTo>
                  <a:lnTo>
                    <a:pt x="254198" y="1360265"/>
                  </a:lnTo>
                  <a:lnTo>
                    <a:pt x="249364" y="1367028"/>
                  </a:lnTo>
                  <a:lnTo>
                    <a:pt x="242530" y="1371504"/>
                  </a:lnTo>
                  <a:lnTo>
                    <a:pt x="234696" y="1373124"/>
                  </a:lnTo>
                  <a:close/>
                </a:path>
                <a:path w="256540" h="1416050">
                  <a:moveTo>
                    <a:pt x="256032" y="1351787"/>
                  </a:moveTo>
                  <a:lnTo>
                    <a:pt x="213360" y="1351787"/>
                  </a:lnTo>
                  <a:lnTo>
                    <a:pt x="234696" y="1331976"/>
                  </a:lnTo>
                  <a:lnTo>
                    <a:pt x="256032" y="1331976"/>
                  </a:lnTo>
                  <a:lnTo>
                    <a:pt x="256032" y="135178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890259" y="1903475"/>
              <a:ext cx="83820" cy="346075"/>
            </a:xfrm>
            <a:custGeom>
              <a:avLst/>
              <a:gdLst/>
              <a:ahLst/>
              <a:cxnLst/>
              <a:rect l="l" t="t" r="r" b="b"/>
              <a:pathLst>
                <a:path w="83820" h="346075">
                  <a:moveTo>
                    <a:pt x="41148" y="289560"/>
                  </a:moveTo>
                  <a:lnTo>
                    <a:pt x="27383" y="280383"/>
                  </a:lnTo>
                  <a:lnTo>
                    <a:pt x="25908" y="0"/>
                  </a:lnTo>
                  <a:lnTo>
                    <a:pt x="53340" y="0"/>
                  </a:lnTo>
                  <a:lnTo>
                    <a:pt x="54719" y="262128"/>
                  </a:lnTo>
                  <a:lnTo>
                    <a:pt x="54817" y="280772"/>
                  </a:lnTo>
                  <a:lnTo>
                    <a:pt x="41148" y="289560"/>
                  </a:lnTo>
                  <a:close/>
                </a:path>
                <a:path w="83820" h="346075">
                  <a:moveTo>
                    <a:pt x="41148" y="345948"/>
                  </a:moveTo>
                  <a:lnTo>
                    <a:pt x="0" y="262128"/>
                  </a:lnTo>
                  <a:lnTo>
                    <a:pt x="27383" y="280383"/>
                  </a:lnTo>
                  <a:lnTo>
                    <a:pt x="27432" y="289560"/>
                  </a:lnTo>
                  <a:lnTo>
                    <a:pt x="69854" y="289560"/>
                  </a:lnTo>
                  <a:lnTo>
                    <a:pt x="41148" y="345948"/>
                  </a:lnTo>
                  <a:close/>
                </a:path>
                <a:path w="83820" h="346075">
                  <a:moveTo>
                    <a:pt x="69854" y="289560"/>
                  </a:moveTo>
                  <a:lnTo>
                    <a:pt x="54864" y="289560"/>
                  </a:lnTo>
                  <a:lnTo>
                    <a:pt x="54817" y="280772"/>
                  </a:lnTo>
                  <a:lnTo>
                    <a:pt x="83820" y="262128"/>
                  </a:lnTo>
                  <a:lnTo>
                    <a:pt x="69854" y="289560"/>
                  </a:lnTo>
                  <a:close/>
                </a:path>
                <a:path w="83820" h="346075">
                  <a:moveTo>
                    <a:pt x="41148" y="289560"/>
                  </a:moveTo>
                  <a:lnTo>
                    <a:pt x="27432" y="289560"/>
                  </a:lnTo>
                  <a:lnTo>
                    <a:pt x="27383" y="280383"/>
                  </a:lnTo>
                  <a:lnTo>
                    <a:pt x="41148" y="289560"/>
                  </a:lnTo>
                  <a:close/>
                </a:path>
                <a:path w="83820" h="346075">
                  <a:moveTo>
                    <a:pt x="54864" y="289560"/>
                  </a:moveTo>
                  <a:lnTo>
                    <a:pt x="41148" y="289560"/>
                  </a:lnTo>
                  <a:lnTo>
                    <a:pt x="54817" y="280772"/>
                  </a:lnTo>
                  <a:lnTo>
                    <a:pt x="54864" y="28956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5699283" y="2175790"/>
            <a:ext cx="10699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Agua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Templada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7404227" y="2699639"/>
            <a:ext cx="532130" cy="815975"/>
            <a:chOff x="7404227" y="2699639"/>
            <a:chExt cx="532130" cy="815975"/>
          </a:xfrm>
        </p:grpSpPr>
        <p:pic>
          <p:nvPicPr>
            <p:cNvPr id="147" name="object 1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411212" y="3371088"/>
              <a:ext cx="518159" cy="137159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7411212" y="3371087"/>
              <a:ext cx="518159" cy="137160"/>
            </a:xfrm>
            <a:custGeom>
              <a:avLst/>
              <a:gdLst/>
              <a:ahLst/>
              <a:cxnLst/>
              <a:rect l="l" t="t" r="r" b="b"/>
              <a:pathLst>
                <a:path w="518159" h="137160">
                  <a:moveTo>
                    <a:pt x="0" y="68579"/>
                  </a:moveTo>
                  <a:lnTo>
                    <a:pt x="35334" y="33866"/>
                  </a:lnTo>
                  <a:lnTo>
                    <a:pt x="75819" y="20002"/>
                  </a:lnTo>
                  <a:lnTo>
                    <a:pt x="128241" y="9313"/>
                  </a:lnTo>
                  <a:lnTo>
                    <a:pt x="190147" y="2434"/>
                  </a:lnTo>
                  <a:lnTo>
                    <a:pt x="259080" y="0"/>
                  </a:lnTo>
                  <a:lnTo>
                    <a:pt x="328012" y="2434"/>
                  </a:lnTo>
                  <a:lnTo>
                    <a:pt x="389918" y="9313"/>
                  </a:lnTo>
                  <a:lnTo>
                    <a:pt x="442341" y="20002"/>
                  </a:lnTo>
                  <a:lnTo>
                    <a:pt x="482825" y="33866"/>
                  </a:lnTo>
                  <a:lnTo>
                    <a:pt x="518160" y="68579"/>
                  </a:lnTo>
                  <a:lnTo>
                    <a:pt x="508917" y="86359"/>
                  </a:lnTo>
                  <a:lnTo>
                    <a:pt x="442341" y="116585"/>
                  </a:lnTo>
                  <a:lnTo>
                    <a:pt x="389918" y="127507"/>
                  </a:lnTo>
                  <a:lnTo>
                    <a:pt x="328012" y="134619"/>
                  </a:lnTo>
                  <a:lnTo>
                    <a:pt x="259080" y="137159"/>
                  </a:lnTo>
                  <a:lnTo>
                    <a:pt x="190147" y="134619"/>
                  </a:lnTo>
                  <a:lnTo>
                    <a:pt x="128241" y="127507"/>
                  </a:lnTo>
                  <a:lnTo>
                    <a:pt x="75819" y="116585"/>
                  </a:lnTo>
                  <a:lnTo>
                    <a:pt x="35334" y="102615"/>
                  </a:lnTo>
                  <a:lnTo>
                    <a:pt x="0" y="68579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411212" y="2706624"/>
              <a:ext cx="518159" cy="13563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7411212" y="2706624"/>
              <a:ext cx="518159" cy="135890"/>
            </a:xfrm>
            <a:custGeom>
              <a:avLst/>
              <a:gdLst/>
              <a:ahLst/>
              <a:cxnLst/>
              <a:rect l="l" t="t" r="r" b="b"/>
              <a:pathLst>
                <a:path w="518159" h="135889">
                  <a:moveTo>
                    <a:pt x="0" y="67055"/>
                  </a:moveTo>
                  <a:lnTo>
                    <a:pt x="35334" y="33415"/>
                  </a:lnTo>
                  <a:lnTo>
                    <a:pt x="75819" y="19811"/>
                  </a:lnTo>
                  <a:lnTo>
                    <a:pt x="128241" y="9256"/>
                  </a:lnTo>
                  <a:lnTo>
                    <a:pt x="190147" y="2427"/>
                  </a:lnTo>
                  <a:lnTo>
                    <a:pt x="259080" y="0"/>
                  </a:lnTo>
                  <a:lnTo>
                    <a:pt x="328012" y="2427"/>
                  </a:lnTo>
                  <a:lnTo>
                    <a:pt x="389918" y="9256"/>
                  </a:lnTo>
                  <a:lnTo>
                    <a:pt x="442341" y="19811"/>
                  </a:lnTo>
                  <a:lnTo>
                    <a:pt x="482825" y="33415"/>
                  </a:lnTo>
                  <a:lnTo>
                    <a:pt x="518160" y="67055"/>
                  </a:lnTo>
                  <a:lnTo>
                    <a:pt x="508917" y="85365"/>
                  </a:lnTo>
                  <a:lnTo>
                    <a:pt x="442341" y="115633"/>
                  </a:lnTo>
                  <a:lnTo>
                    <a:pt x="389918" y="126322"/>
                  </a:lnTo>
                  <a:lnTo>
                    <a:pt x="328012" y="133201"/>
                  </a:lnTo>
                  <a:lnTo>
                    <a:pt x="259080" y="135635"/>
                  </a:lnTo>
                  <a:lnTo>
                    <a:pt x="190147" y="133201"/>
                  </a:lnTo>
                  <a:lnTo>
                    <a:pt x="128241" y="126322"/>
                  </a:lnTo>
                  <a:lnTo>
                    <a:pt x="75819" y="115633"/>
                  </a:lnTo>
                  <a:lnTo>
                    <a:pt x="35334" y="101769"/>
                  </a:lnTo>
                  <a:lnTo>
                    <a:pt x="0" y="67055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11212" y="2775203"/>
              <a:ext cx="518159" cy="66294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411212" y="2775203"/>
              <a:ext cx="518159" cy="662940"/>
            </a:xfrm>
            <a:custGeom>
              <a:avLst/>
              <a:gdLst/>
              <a:ahLst/>
              <a:cxnLst/>
              <a:rect l="l" t="t" r="r" b="b"/>
              <a:pathLst>
                <a:path w="518159" h="662939">
                  <a:moveTo>
                    <a:pt x="0" y="0"/>
                  </a:moveTo>
                  <a:lnTo>
                    <a:pt x="518159" y="0"/>
                  </a:lnTo>
                  <a:lnTo>
                    <a:pt x="518159" y="662940"/>
                  </a:lnTo>
                  <a:lnTo>
                    <a:pt x="0" y="6629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7465521" y="2981985"/>
            <a:ext cx="41084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F-</a:t>
            </a:r>
            <a:r>
              <a:rPr sz="1300" spc="-25" dirty="0">
                <a:latin typeface="Calibri"/>
                <a:cs typeface="Calibri"/>
              </a:rPr>
              <a:t>310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273570" y="2131588"/>
            <a:ext cx="5346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CICLÓN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342080" y="1797770"/>
            <a:ext cx="31559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0" dirty="0">
                <a:latin typeface="Calibri"/>
                <a:cs typeface="Calibri"/>
              </a:rPr>
              <a:t>60°C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4738116" y="1641347"/>
            <a:ext cx="3377565" cy="1679575"/>
            <a:chOff x="4738116" y="1641347"/>
            <a:chExt cx="3377565" cy="1679575"/>
          </a:xfrm>
        </p:grpSpPr>
        <p:sp>
          <p:nvSpPr>
            <p:cNvPr id="157" name="object 157"/>
            <p:cNvSpPr/>
            <p:nvPr/>
          </p:nvSpPr>
          <p:spPr>
            <a:xfrm>
              <a:off x="5212080" y="1641347"/>
              <a:ext cx="2903220" cy="1679575"/>
            </a:xfrm>
            <a:custGeom>
              <a:avLst/>
              <a:gdLst/>
              <a:ahLst/>
              <a:cxnLst/>
              <a:rect l="l" t="t" r="r" b="b"/>
              <a:pathLst>
                <a:path w="2903220" h="1679575">
                  <a:moveTo>
                    <a:pt x="2778252" y="124968"/>
                  </a:moveTo>
                  <a:lnTo>
                    <a:pt x="2819399" y="62484"/>
                  </a:lnTo>
                  <a:lnTo>
                    <a:pt x="2778252" y="0"/>
                  </a:lnTo>
                  <a:lnTo>
                    <a:pt x="2860548" y="41148"/>
                  </a:lnTo>
                  <a:lnTo>
                    <a:pt x="2819399" y="41148"/>
                  </a:lnTo>
                  <a:lnTo>
                    <a:pt x="2827877" y="42767"/>
                  </a:lnTo>
                  <a:lnTo>
                    <a:pt x="2834640" y="47244"/>
                  </a:lnTo>
                  <a:lnTo>
                    <a:pt x="2839116" y="54006"/>
                  </a:lnTo>
                  <a:lnTo>
                    <a:pt x="2840736" y="62484"/>
                  </a:lnTo>
                  <a:lnTo>
                    <a:pt x="2839116" y="70318"/>
                  </a:lnTo>
                  <a:lnTo>
                    <a:pt x="2834640" y="77152"/>
                  </a:lnTo>
                  <a:lnTo>
                    <a:pt x="2827877" y="81986"/>
                  </a:lnTo>
                  <a:lnTo>
                    <a:pt x="2819399" y="83820"/>
                  </a:lnTo>
                  <a:lnTo>
                    <a:pt x="2860548" y="83820"/>
                  </a:lnTo>
                  <a:lnTo>
                    <a:pt x="2778252" y="124968"/>
                  </a:lnTo>
                  <a:close/>
                </a:path>
                <a:path w="2903220" h="1679575">
                  <a:moveTo>
                    <a:pt x="21336" y="1679448"/>
                  </a:moveTo>
                  <a:lnTo>
                    <a:pt x="12858" y="1677852"/>
                  </a:lnTo>
                  <a:lnTo>
                    <a:pt x="6096" y="1673542"/>
                  </a:lnTo>
                  <a:lnTo>
                    <a:pt x="1619" y="1667232"/>
                  </a:lnTo>
                  <a:lnTo>
                    <a:pt x="0" y="1659636"/>
                  </a:lnTo>
                  <a:lnTo>
                    <a:pt x="0" y="62484"/>
                  </a:lnTo>
                  <a:lnTo>
                    <a:pt x="1619" y="54006"/>
                  </a:lnTo>
                  <a:lnTo>
                    <a:pt x="6096" y="47244"/>
                  </a:lnTo>
                  <a:lnTo>
                    <a:pt x="12858" y="42767"/>
                  </a:lnTo>
                  <a:lnTo>
                    <a:pt x="21336" y="41148"/>
                  </a:lnTo>
                  <a:lnTo>
                    <a:pt x="2805349" y="41148"/>
                  </a:lnTo>
                  <a:lnTo>
                    <a:pt x="2819399" y="62484"/>
                  </a:lnTo>
                  <a:lnTo>
                    <a:pt x="42672" y="62484"/>
                  </a:lnTo>
                  <a:lnTo>
                    <a:pt x="21336" y="83820"/>
                  </a:lnTo>
                  <a:lnTo>
                    <a:pt x="42672" y="83820"/>
                  </a:lnTo>
                  <a:lnTo>
                    <a:pt x="42672" y="1659636"/>
                  </a:lnTo>
                  <a:lnTo>
                    <a:pt x="41052" y="1667232"/>
                  </a:lnTo>
                  <a:lnTo>
                    <a:pt x="36576" y="1673542"/>
                  </a:lnTo>
                  <a:lnTo>
                    <a:pt x="29813" y="1677852"/>
                  </a:lnTo>
                  <a:lnTo>
                    <a:pt x="21336" y="1679448"/>
                  </a:lnTo>
                  <a:close/>
                </a:path>
                <a:path w="2903220" h="1679575">
                  <a:moveTo>
                    <a:pt x="2860548" y="83820"/>
                  </a:moveTo>
                  <a:lnTo>
                    <a:pt x="2819399" y="83820"/>
                  </a:lnTo>
                  <a:lnTo>
                    <a:pt x="2827877" y="81986"/>
                  </a:lnTo>
                  <a:lnTo>
                    <a:pt x="2834640" y="77152"/>
                  </a:lnTo>
                  <a:lnTo>
                    <a:pt x="2839116" y="70318"/>
                  </a:lnTo>
                  <a:lnTo>
                    <a:pt x="2840736" y="62484"/>
                  </a:lnTo>
                  <a:lnTo>
                    <a:pt x="2839116" y="54006"/>
                  </a:lnTo>
                  <a:lnTo>
                    <a:pt x="2834640" y="47244"/>
                  </a:lnTo>
                  <a:lnTo>
                    <a:pt x="2827877" y="42767"/>
                  </a:lnTo>
                  <a:lnTo>
                    <a:pt x="2819399" y="41148"/>
                  </a:lnTo>
                  <a:lnTo>
                    <a:pt x="2860548" y="41148"/>
                  </a:lnTo>
                  <a:lnTo>
                    <a:pt x="2903220" y="62484"/>
                  </a:lnTo>
                  <a:lnTo>
                    <a:pt x="2860548" y="83820"/>
                  </a:lnTo>
                  <a:close/>
                </a:path>
                <a:path w="2903220" h="1679575">
                  <a:moveTo>
                    <a:pt x="42672" y="83820"/>
                  </a:moveTo>
                  <a:lnTo>
                    <a:pt x="21336" y="83820"/>
                  </a:lnTo>
                  <a:lnTo>
                    <a:pt x="42672" y="62484"/>
                  </a:lnTo>
                  <a:lnTo>
                    <a:pt x="42672" y="83820"/>
                  </a:lnTo>
                  <a:close/>
                </a:path>
                <a:path w="2903220" h="1679575">
                  <a:moveTo>
                    <a:pt x="2805349" y="83820"/>
                  </a:moveTo>
                  <a:lnTo>
                    <a:pt x="42672" y="83820"/>
                  </a:lnTo>
                  <a:lnTo>
                    <a:pt x="42672" y="62484"/>
                  </a:lnTo>
                  <a:lnTo>
                    <a:pt x="2819399" y="62484"/>
                  </a:lnTo>
                  <a:lnTo>
                    <a:pt x="2805349" y="8382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74920" y="1903475"/>
              <a:ext cx="387096" cy="999743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5074920" y="1903475"/>
              <a:ext cx="387350" cy="1000125"/>
            </a:xfrm>
            <a:custGeom>
              <a:avLst/>
              <a:gdLst/>
              <a:ahLst/>
              <a:cxnLst/>
              <a:rect l="l" t="t" r="r" b="b"/>
              <a:pathLst>
                <a:path w="387350" h="1000125">
                  <a:moveTo>
                    <a:pt x="387096" y="0"/>
                  </a:moveTo>
                  <a:lnTo>
                    <a:pt x="0" y="0"/>
                  </a:lnTo>
                  <a:lnTo>
                    <a:pt x="0" y="999743"/>
                  </a:lnTo>
                  <a:lnTo>
                    <a:pt x="387096" y="999743"/>
                  </a:lnTo>
                  <a:lnTo>
                    <a:pt x="387096" y="0"/>
                  </a:lnTo>
                  <a:close/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73396" y="2770632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1" y="0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38116" y="2103119"/>
              <a:ext cx="332740" cy="55244"/>
            </a:xfrm>
            <a:custGeom>
              <a:avLst/>
              <a:gdLst/>
              <a:ahLst/>
              <a:cxnLst/>
              <a:rect l="l" t="t" r="r" b="b"/>
              <a:pathLst>
                <a:path w="332739" h="55244">
                  <a:moveTo>
                    <a:pt x="27432" y="27432"/>
                  </a:moveTo>
                  <a:lnTo>
                    <a:pt x="27432" y="14086"/>
                  </a:lnTo>
                  <a:lnTo>
                    <a:pt x="56388" y="0"/>
                  </a:lnTo>
                  <a:lnTo>
                    <a:pt x="27432" y="27432"/>
                  </a:lnTo>
                  <a:close/>
                </a:path>
                <a:path w="332739" h="55244">
                  <a:moveTo>
                    <a:pt x="27432" y="14086"/>
                  </a:moveTo>
                  <a:lnTo>
                    <a:pt x="27432" y="13716"/>
                  </a:lnTo>
                  <a:lnTo>
                    <a:pt x="28194" y="13716"/>
                  </a:lnTo>
                  <a:lnTo>
                    <a:pt x="27432" y="14086"/>
                  </a:lnTo>
                  <a:close/>
                </a:path>
                <a:path w="332739" h="55244">
                  <a:moveTo>
                    <a:pt x="332232" y="41148"/>
                  </a:moveTo>
                  <a:lnTo>
                    <a:pt x="41910" y="41148"/>
                  </a:lnTo>
                  <a:lnTo>
                    <a:pt x="27432" y="27432"/>
                  </a:lnTo>
                  <a:lnTo>
                    <a:pt x="41910" y="13716"/>
                  </a:lnTo>
                  <a:lnTo>
                    <a:pt x="332232" y="13716"/>
                  </a:lnTo>
                  <a:lnTo>
                    <a:pt x="332232" y="41148"/>
                  </a:lnTo>
                  <a:close/>
                </a:path>
                <a:path w="332739" h="55244">
                  <a:moveTo>
                    <a:pt x="27432" y="40777"/>
                  </a:moveTo>
                  <a:lnTo>
                    <a:pt x="0" y="27432"/>
                  </a:lnTo>
                  <a:lnTo>
                    <a:pt x="27432" y="14086"/>
                  </a:lnTo>
                  <a:lnTo>
                    <a:pt x="27432" y="40777"/>
                  </a:lnTo>
                  <a:close/>
                </a:path>
                <a:path w="332739" h="55244">
                  <a:moveTo>
                    <a:pt x="56388" y="54864"/>
                  </a:moveTo>
                  <a:lnTo>
                    <a:pt x="27432" y="40777"/>
                  </a:lnTo>
                  <a:lnTo>
                    <a:pt x="27432" y="27432"/>
                  </a:lnTo>
                  <a:lnTo>
                    <a:pt x="56388" y="54864"/>
                  </a:lnTo>
                  <a:close/>
                </a:path>
                <a:path w="332739" h="55244">
                  <a:moveTo>
                    <a:pt x="28194" y="41148"/>
                  </a:moveTo>
                  <a:lnTo>
                    <a:pt x="27432" y="41148"/>
                  </a:lnTo>
                  <a:lnTo>
                    <a:pt x="27432" y="40777"/>
                  </a:lnTo>
                  <a:lnTo>
                    <a:pt x="28194" y="4114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5074920" y="2036063"/>
            <a:ext cx="387350" cy="734695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E-</a:t>
            </a:r>
            <a:r>
              <a:rPr sz="1300" spc="-25" dirty="0">
                <a:latin typeface="Calibri"/>
                <a:cs typeface="Calibri"/>
              </a:rPr>
              <a:t>220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195085" y="1989814"/>
            <a:ext cx="49910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VAPOR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421851" y="2998714"/>
            <a:ext cx="5511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1,1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Tn/h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4738116" y="2674619"/>
            <a:ext cx="1684020" cy="923925"/>
          </a:xfrm>
          <a:custGeom>
            <a:avLst/>
            <a:gdLst/>
            <a:ahLst/>
            <a:cxnLst/>
            <a:rect l="l" t="t" r="r" b="b"/>
            <a:pathLst>
              <a:path w="1684020" h="923925">
                <a:moveTo>
                  <a:pt x="332232" y="27432"/>
                </a:moveTo>
                <a:lnTo>
                  <a:pt x="304800" y="13728"/>
                </a:lnTo>
                <a:lnTo>
                  <a:pt x="304660" y="13652"/>
                </a:lnTo>
                <a:lnTo>
                  <a:pt x="277368" y="0"/>
                </a:lnTo>
                <a:lnTo>
                  <a:pt x="291007" y="13652"/>
                </a:lnTo>
                <a:lnTo>
                  <a:pt x="0" y="12192"/>
                </a:lnTo>
                <a:lnTo>
                  <a:pt x="0" y="39624"/>
                </a:lnTo>
                <a:lnTo>
                  <a:pt x="291147" y="41084"/>
                </a:lnTo>
                <a:lnTo>
                  <a:pt x="277368" y="54864"/>
                </a:lnTo>
                <a:lnTo>
                  <a:pt x="304927" y="41084"/>
                </a:lnTo>
                <a:lnTo>
                  <a:pt x="332232" y="27432"/>
                </a:lnTo>
                <a:close/>
              </a:path>
              <a:path w="1684020" h="923925">
                <a:moveTo>
                  <a:pt x="1684020" y="635520"/>
                </a:moveTo>
                <a:lnTo>
                  <a:pt x="1669542" y="608088"/>
                </a:lnTo>
                <a:lnTo>
                  <a:pt x="1655064" y="580656"/>
                </a:lnTo>
                <a:lnTo>
                  <a:pt x="1641348" y="608088"/>
                </a:lnTo>
                <a:lnTo>
                  <a:pt x="1627632" y="635520"/>
                </a:lnTo>
                <a:lnTo>
                  <a:pt x="1641348" y="621804"/>
                </a:lnTo>
                <a:lnTo>
                  <a:pt x="1641348" y="923556"/>
                </a:lnTo>
                <a:lnTo>
                  <a:pt x="1668780" y="923556"/>
                </a:lnTo>
                <a:lnTo>
                  <a:pt x="1668780" y="621080"/>
                </a:lnTo>
                <a:lnTo>
                  <a:pt x="1684020" y="63552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4231675" y="2559774"/>
            <a:ext cx="42925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latin typeface="Calibri"/>
                <a:cs typeface="Calibri"/>
              </a:rPr>
              <a:t>AGUA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077200" y="4609601"/>
            <a:ext cx="42925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latin typeface="Calibri"/>
                <a:cs typeface="Calibri"/>
              </a:rPr>
              <a:t>AGUA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113779" y="3062695"/>
            <a:ext cx="49910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VAPOR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06649" y="4781825"/>
            <a:ext cx="3384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5" dirty="0">
                <a:latin typeface="Calibri"/>
                <a:cs typeface="Calibri"/>
              </a:rPr>
              <a:t>TMP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5740019" y="1565782"/>
            <a:ext cx="1155700" cy="346710"/>
            <a:chOff x="5740019" y="1565782"/>
            <a:chExt cx="1155700" cy="346710"/>
          </a:xfrm>
        </p:grpSpPr>
        <p:pic>
          <p:nvPicPr>
            <p:cNvPr id="171" name="object 1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47004" y="1575815"/>
              <a:ext cx="1141476" cy="329183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747004" y="1575815"/>
              <a:ext cx="1141730" cy="329565"/>
            </a:xfrm>
            <a:custGeom>
              <a:avLst/>
              <a:gdLst/>
              <a:ahLst/>
              <a:cxnLst/>
              <a:rect l="l" t="t" r="r" b="b"/>
              <a:pathLst>
                <a:path w="1141729" h="329564">
                  <a:moveTo>
                    <a:pt x="1141476" y="329183"/>
                  </a:moveTo>
                  <a:lnTo>
                    <a:pt x="1141476" y="0"/>
                  </a:lnTo>
                  <a:lnTo>
                    <a:pt x="0" y="0"/>
                  </a:lnTo>
                  <a:lnTo>
                    <a:pt x="0" y="329183"/>
                  </a:lnTo>
                  <a:lnTo>
                    <a:pt x="1141476" y="329183"/>
                  </a:lnTo>
                  <a:close/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737604" y="1572767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327660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5899403" y="1575816"/>
            <a:ext cx="838200" cy="329565"/>
          </a:xfrm>
          <a:prstGeom prst="rect">
            <a:avLst/>
          </a:prstGeom>
          <a:ln w="1371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295"/>
              </a:spcBef>
            </a:pPr>
            <a:r>
              <a:rPr sz="1300" dirty="0">
                <a:latin typeface="Calibri"/>
                <a:cs typeface="Calibri"/>
              </a:rPr>
              <a:t>E-</a:t>
            </a:r>
            <a:r>
              <a:rPr sz="1300" spc="-25" dirty="0">
                <a:latin typeface="Calibri"/>
                <a:cs typeface="Calibri"/>
              </a:rPr>
              <a:t>310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598920" y="1196339"/>
            <a:ext cx="83820" cy="346075"/>
          </a:xfrm>
          <a:custGeom>
            <a:avLst/>
            <a:gdLst/>
            <a:ahLst/>
            <a:cxnLst/>
            <a:rect l="l" t="t" r="r" b="b"/>
            <a:pathLst>
              <a:path w="83820" h="346075">
                <a:moveTo>
                  <a:pt x="41148" y="289560"/>
                </a:moveTo>
                <a:lnTo>
                  <a:pt x="27383" y="280383"/>
                </a:lnTo>
                <a:lnTo>
                  <a:pt x="25908" y="0"/>
                </a:lnTo>
                <a:lnTo>
                  <a:pt x="54864" y="0"/>
                </a:lnTo>
                <a:lnTo>
                  <a:pt x="54864" y="280742"/>
                </a:lnTo>
                <a:lnTo>
                  <a:pt x="41148" y="289560"/>
                </a:lnTo>
                <a:close/>
              </a:path>
              <a:path w="83820" h="346075">
                <a:moveTo>
                  <a:pt x="41148" y="345948"/>
                </a:moveTo>
                <a:lnTo>
                  <a:pt x="0" y="262128"/>
                </a:lnTo>
                <a:lnTo>
                  <a:pt x="27383" y="280383"/>
                </a:lnTo>
                <a:lnTo>
                  <a:pt x="27432" y="289560"/>
                </a:lnTo>
                <a:lnTo>
                  <a:pt x="69854" y="289560"/>
                </a:lnTo>
                <a:lnTo>
                  <a:pt x="41148" y="345948"/>
                </a:lnTo>
                <a:close/>
              </a:path>
              <a:path w="83820" h="346075">
                <a:moveTo>
                  <a:pt x="69854" y="289560"/>
                </a:moveTo>
                <a:lnTo>
                  <a:pt x="54864" y="289560"/>
                </a:lnTo>
                <a:lnTo>
                  <a:pt x="54864" y="280742"/>
                </a:lnTo>
                <a:lnTo>
                  <a:pt x="83820" y="262128"/>
                </a:lnTo>
                <a:lnTo>
                  <a:pt x="69854" y="289560"/>
                </a:lnTo>
                <a:close/>
              </a:path>
              <a:path w="83820" h="346075">
                <a:moveTo>
                  <a:pt x="41148" y="289560"/>
                </a:moveTo>
                <a:lnTo>
                  <a:pt x="27432" y="289560"/>
                </a:lnTo>
                <a:lnTo>
                  <a:pt x="27383" y="280383"/>
                </a:lnTo>
                <a:lnTo>
                  <a:pt x="41148" y="289560"/>
                </a:lnTo>
                <a:close/>
              </a:path>
              <a:path w="83820" h="346075">
                <a:moveTo>
                  <a:pt x="54864" y="289560"/>
                </a:moveTo>
                <a:lnTo>
                  <a:pt x="41148" y="289560"/>
                </a:lnTo>
                <a:lnTo>
                  <a:pt x="54864" y="280742"/>
                </a:lnTo>
                <a:lnTo>
                  <a:pt x="54864" y="28956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6299745" y="991585"/>
            <a:ext cx="10699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Agua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Templada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87503" y="1069382"/>
            <a:ext cx="191325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latin typeface="Calibri"/>
                <a:cs typeface="Calibri"/>
              </a:rPr>
              <a:t>Diagrama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de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Flujo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178" name="object 17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262884" y="5180076"/>
            <a:ext cx="678180" cy="155447"/>
          </a:xfrm>
          <a:prstGeom prst="rect">
            <a:avLst/>
          </a:prstGeom>
        </p:spPr>
      </p:pic>
      <p:sp>
        <p:nvSpPr>
          <p:cNvPr id="179" name="object 179"/>
          <p:cNvSpPr txBox="1"/>
          <p:nvPr/>
        </p:nvSpPr>
        <p:spPr>
          <a:xfrm>
            <a:off x="3262884" y="5180076"/>
            <a:ext cx="678180" cy="155575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225"/>
              </a:lnSpc>
            </a:pPr>
            <a:r>
              <a:rPr sz="1200" spc="-10" dirty="0">
                <a:latin typeface="Calibri"/>
                <a:cs typeface="Calibri"/>
              </a:rPr>
              <a:t>E-</a:t>
            </a:r>
            <a:r>
              <a:rPr sz="1200" spc="-25" dirty="0">
                <a:latin typeface="Calibri"/>
                <a:cs typeface="Calibri"/>
              </a:rPr>
              <a:t>111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40792" y="5260847"/>
            <a:ext cx="1449705" cy="288290"/>
          </a:xfrm>
          <a:prstGeom prst="rect">
            <a:avLst/>
          </a:prstGeom>
          <a:solidFill>
            <a:srgbClr val="4F80BC"/>
          </a:solidFill>
          <a:ln w="27432">
            <a:solidFill>
              <a:srgbClr val="385D8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7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Almacenamiento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4676" y="2619756"/>
            <a:ext cx="1449705" cy="288290"/>
          </a:xfrm>
          <a:prstGeom prst="rect">
            <a:avLst/>
          </a:prstGeom>
          <a:solidFill>
            <a:srgbClr val="4F80BC"/>
          </a:solidFill>
          <a:ln w="27431">
            <a:solidFill>
              <a:srgbClr val="385D8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7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Almacenamiento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5225796" y="4399788"/>
            <a:ext cx="1257300" cy="643255"/>
            <a:chOff x="5225796" y="4399788"/>
            <a:chExt cx="1257300" cy="643255"/>
          </a:xfrm>
        </p:grpSpPr>
        <p:sp>
          <p:nvSpPr>
            <p:cNvPr id="183" name="object 183"/>
            <p:cNvSpPr/>
            <p:nvPr/>
          </p:nvSpPr>
          <p:spPr>
            <a:xfrm>
              <a:off x="6428232" y="4399788"/>
              <a:ext cx="55244" cy="273050"/>
            </a:xfrm>
            <a:custGeom>
              <a:avLst/>
              <a:gdLst/>
              <a:ahLst/>
              <a:cxnLst/>
              <a:rect l="l" t="t" r="r" b="b"/>
              <a:pathLst>
                <a:path w="55245" h="273050">
                  <a:moveTo>
                    <a:pt x="13716" y="41910"/>
                  </a:moveTo>
                  <a:lnTo>
                    <a:pt x="13716" y="28194"/>
                  </a:lnTo>
                  <a:lnTo>
                    <a:pt x="27432" y="0"/>
                  </a:lnTo>
                  <a:lnTo>
                    <a:pt x="40777" y="27432"/>
                  </a:lnTo>
                  <a:lnTo>
                    <a:pt x="27432" y="27432"/>
                  </a:lnTo>
                  <a:lnTo>
                    <a:pt x="13716" y="41910"/>
                  </a:lnTo>
                  <a:close/>
                </a:path>
                <a:path w="55245" h="273050">
                  <a:moveTo>
                    <a:pt x="13716" y="28194"/>
                  </a:moveTo>
                  <a:lnTo>
                    <a:pt x="13716" y="27432"/>
                  </a:lnTo>
                  <a:lnTo>
                    <a:pt x="14086" y="27432"/>
                  </a:lnTo>
                  <a:lnTo>
                    <a:pt x="13716" y="28194"/>
                  </a:lnTo>
                  <a:close/>
                </a:path>
                <a:path w="55245" h="273050">
                  <a:moveTo>
                    <a:pt x="41148" y="272796"/>
                  </a:moveTo>
                  <a:lnTo>
                    <a:pt x="13716" y="272796"/>
                  </a:lnTo>
                  <a:lnTo>
                    <a:pt x="13716" y="41910"/>
                  </a:lnTo>
                  <a:lnTo>
                    <a:pt x="27432" y="27432"/>
                  </a:lnTo>
                  <a:lnTo>
                    <a:pt x="41148" y="41910"/>
                  </a:lnTo>
                  <a:lnTo>
                    <a:pt x="41148" y="272796"/>
                  </a:lnTo>
                  <a:close/>
                </a:path>
                <a:path w="55245" h="273050">
                  <a:moveTo>
                    <a:pt x="41148" y="41910"/>
                  </a:moveTo>
                  <a:lnTo>
                    <a:pt x="27432" y="27432"/>
                  </a:lnTo>
                  <a:lnTo>
                    <a:pt x="40777" y="27432"/>
                  </a:lnTo>
                  <a:lnTo>
                    <a:pt x="41148" y="28194"/>
                  </a:lnTo>
                  <a:lnTo>
                    <a:pt x="41148" y="41910"/>
                  </a:lnTo>
                  <a:close/>
                </a:path>
                <a:path w="55245" h="273050">
                  <a:moveTo>
                    <a:pt x="41148" y="28194"/>
                  </a:moveTo>
                  <a:lnTo>
                    <a:pt x="40777" y="27432"/>
                  </a:lnTo>
                  <a:lnTo>
                    <a:pt x="41148" y="27432"/>
                  </a:lnTo>
                  <a:lnTo>
                    <a:pt x="41148" y="28194"/>
                  </a:lnTo>
                  <a:close/>
                </a:path>
                <a:path w="55245" h="273050">
                  <a:moveTo>
                    <a:pt x="0" y="56388"/>
                  </a:moveTo>
                  <a:lnTo>
                    <a:pt x="13716" y="28194"/>
                  </a:lnTo>
                  <a:lnTo>
                    <a:pt x="13716" y="41910"/>
                  </a:lnTo>
                  <a:lnTo>
                    <a:pt x="0" y="56388"/>
                  </a:lnTo>
                  <a:close/>
                </a:path>
                <a:path w="55245" h="273050">
                  <a:moveTo>
                    <a:pt x="54864" y="56388"/>
                  </a:moveTo>
                  <a:lnTo>
                    <a:pt x="41148" y="41910"/>
                  </a:lnTo>
                  <a:lnTo>
                    <a:pt x="41148" y="28194"/>
                  </a:lnTo>
                  <a:lnTo>
                    <a:pt x="54864" y="56388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225796" y="4959095"/>
              <a:ext cx="384175" cy="83820"/>
            </a:xfrm>
            <a:custGeom>
              <a:avLst/>
              <a:gdLst/>
              <a:ahLst/>
              <a:cxnLst/>
              <a:rect l="l" t="t" r="r" b="b"/>
              <a:pathLst>
                <a:path w="384175" h="83820">
                  <a:moveTo>
                    <a:pt x="83820" y="83820"/>
                  </a:moveTo>
                  <a:lnTo>
                    <a:pt x="0" y="42672"/>
                  </a:lnTo>
                  <a:lnTo>
                    <a:pt x="83820" y="0"/>
                  </a:lnTo>
                  <a:lnTo>
                    <a:pt x="83820" y="36576"/>
                  </a:lnTo>
                  <a:lnTo>
                    <a:pt x="70104" y="36576"/>
                  </a:lnTo>
                  <a:lnTo>
                    <a:pt x="70104" y="47244"/>
                  </a:lnTo>
                  <a:lnTo>
                    <a:pt x="83820" y="47244"/>
                  </a:lnTo>
                  <a:lnTo>
                    <a:pt x="83820" y="83820"/>
                  </a:lnTo>
                  <a:close/>
                </a:path>
                <a:path w="384175" h="83820">
                  <a:moveTo>
                    <a:pt x="83820" y="47244"/>
                  </a:moveTo>
                  <a:lnTo>
                    <a:pt x="70104" y="47244"/>
                  </a:lnTo>
                  <a:lnTo>
                    <a:pt x="70104" y="36576"/>
                  </a:lnTo>
                  <a:lnTo>
                    <a:pt x="83820" y="36576"/>
                  </a:lnTo>
                  <a:lnTo>
                    <a:pt x="83820" y="47244"/>
                  </a:lnTo>
                  <a:close/>
                </a:path>
                <a:path w="384175" h="83820">
                  <a:moveTo>
                    <a:pt x="384048" y="47244"/>
                  </a:moveTo>
                  <a:lnTo>
                    <a:pt x="83820" y="47244"/>
                  </a:lnTo>
                  <a:lnTo>
                    <a:pt x="83820" y="36576"/>
                  </a:lnTo>
                  <a:lnTo>
                    <a:pt x="384048" y="36576"/>
                  </a:lnTo>
                  <a:lnTo>
                    <a:pt x="384048" y="47244"/>
                  </a:lnTo>
                  <a:close/>
                </a:path>
              </a:pathLst>
            </a:custGeom>
            <a:solidFill>
              <a:srgbClr val="62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0587" y="7407681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3087" y="4838700"/>
            <a:ext cx="622300" cy="271780"/>
            <a:chOff x="323087" y="4838700"/>
            <a:chExt cx="622300" cy="271780"/>
          </a:xfrm>
        </p:grpSpPr>
        <p:sp>
          <p:nvSpPr>
            <p:cNvPr id="9" name="object 9"/>
            <p:cNvSpPr/>
            <p:nvPr/>
          </p:nvSpPr>
          <p:spPr>
            <a:xfrm>
              <a:off x="323087" y="4838700"/>
              <a:ext cx="622300" cy="271780"/>
            </a:xfrm>
            <a:custGeom>
              <a:avLst/>
              <a:gdLst/>
              <a:ahLst/>
              <a:cxnLst/>
              <a:rect l="l" t="t" r="r" b="b"/>
              <a:pathLst>
                <a:path w="622300" h="271779">
                  <a:moveTo>
                    <a:pt x="621792" y="271272"/>
                  </a:moveTo>
                  <a:lnTo>
                    <a:pt x="0" y="271272"/>
                  </a:lnTo>
                  <a:lnTo>
                    <a:pt x="0" y="0"/>
                  </a:lnTo>
                  <a:lnTo>
                    <a:pt x="621792" y="0"/>
                  </a:lnTo>
                  <a:lnTo>
                    <a:pt x="621792" y="33528"/>
                  </a:lnTo>
                  <a:lnTo>
                    <a:pt x="413004" y="33528"/>
                  </a:lnTo>
                  <a:lnTo>
                    <a:pt x="210312" y="135636"/>
                  </a:lnTo>
                  <a:lnTo>
                    <a:pt x="413004" y="236219"/>
                  </a:lnTo>
                  <a:lnTo>
                    <a:pt x="621792" y="236219"/>
                  </a:lnTo>
                  <a:lnTo>
                    <a:pt x="621792" y="271272"/>
                  </a:lnTo>
                  <a:close/>
                </a:path>
                <a:path w="622300" h="271779">
                  <a:moveTo>
                    <a:pt x="621792" y="236219"/>
                  </a:moveTo>
                  <a:lnTo>
                    <a:pt x="413004" y="236219"/>
                  </a:lnTo>
                  <a:lnTo>
                    <a:pt x="413004" y="33528"/>
                  </a:lnTo>
                  <a:lnTo>
                    <a:pt x="621792" y="33528"/>
                  </a:lnTo>
                  <a:lnTo>
                    <a:pt x="621792" y="236219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4872227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202691" y="202691"/>
                  </a:moveTo>
                  <a:lnTo>
                    <a:pt x="0" y="102108"/>
                  </a:lnTo>
                  <a:lnTo>
                    <a:pt x="202691" y="0"/>
                  </a:lnTo>
                  <a:lnTo>
                    <a:pt x="202691" y="202691"/>
                  </a:lnTo>
                  <a:close/>
                </a:path>
              </a:pathLst>
            </a:custGeom>
            <a:solidFill>
              <a:srgbClr val="1F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242560" y="1527047"/>
            <a:ext cx="3268979" cy="5553710"/>
            <a:chOff x="5242560" y="1527047"/>
            <a:chExt cx="3268979" cy="5553710"/>
          </a:xfrm>
        </p:grpSpPr>
        <p:sp>
          <p:nvSpPr>
            <p:cNvPr id="12" name="object 12"/>
            <p:cNvSpPr/>
            <p:nvPr/>
          </p:nvSpPr>
          <p:spPr>
            <a:xfrm>
              <a:off x="5573255" y="1591055"/>
              <a:ext cx="2938780" cy="5489575"/>
            </a:xfrm>
            <a:custGeom>
              <a:avLst/>
              <a:gdLst/>
              <a:ahLst/>
              <a:cxnLst/>
              <a:rect l="l" t="t" r="r" b="b"/>
              <a:pathLst>
                <a:path w="2938779" h="5489575">
                  <a:moveTo>
                    <a:pt x="1222260" y="294132"/>
                  </a:moveTo>
                  <a:lnTo>
                    <a:pt x="1179588" y="323278"/>
                  </a:lnTo>
                  <a:lnTo>
                    <a:pt x="1179588" y="0"/>
                  </a:lnTo>
                  <a:lnTo>
                    <a:pt x="1138440" y="0"/>
                  </a:lnTo>
                  <a:lnTo>
                    <a:pt x="1138440" y="322580"/>
                  </a:lnTo>
                  <a:lnTo>
                    <a:pt x="1095768" y="294132"/>
                  </a:lnTo>
                  <a:lnTo>
                    <a:pt x="1159776" y="420624"/>
                  </a:lnTo>
                  <a:lnTo>
                    <a:pt x="1201178" y="336804"/>
                  </a:lnTo>
                  <a:lnTo>
                    <a:pt x="1222260" y="294132"/>
                  </a:lnTo>
                  <a:close/>
                </a:path>
                <a:path w="2938779" h="5489575">
                  <a:moveTo>
                    <a:pt x="2938284" y="3834384"/>
                  </a:moveTo>
                  <a:lnTo>
                    <a:pt x="2895612" y="3813048"/>
                  </a:lnTo>
                  <a:lnTo>
                    <a:pt x="2813316" y="3771900"/>
                  </a:lnTo>
                  <a:lnTo>
                    <a:pt x="2840405" y="3813048"/>
                  </a:lnTo>
                  <a:lnTo>
                    <a:pt x="1179588" y="3813048"/>
                  </a:lnTo>
                  <a:lnTo>
                    <a:pt x="1179588" y="824496"/>
                  </a:lnTo>
                  <a:lnTo>
                    <a:pt x="1177988" y="816013"/>
                  </a:lnTo>
                  <a:lnTo>
                    <a:pt x="1173683" y="809256"/>
                  </a:lnTo>
                  <a:lnTo>
                    <a:pt x="1167371" y="804773"/>
                  </a:lnTo>
                  <a:lnTo>
                    <a:pt x="1159776" y="803160"/>
                  </a:lnTo>
                  <a:lnTo>
                    <a:pt x="1151293" y="804773"/>
                  </a:lnTo>
                  <a:lnTo>
                    <a:pt x="1144536" y="809256"/>
                  </a:lnTo>
                  <a:lnTo>
                    <a:pt x="1140053" y="816013"/>
                  </a:lnTo>
                  <a:lnTo>
                    <a:pt x="1138440" y="824496"/>
                  </a:lnTo>
                  <a:lnTo>
                    <a:pt x="1138440" y="1466100"/>
                  </a:lnTo>
                  <a:lnTo>
                    <a:pt x="97878" y="1466100"/>
                  </a:lnTo>
                  <a:lnTo>
                    <a:pt x="124980" y="1424952"/>
                  </a:lnTo>
                  <a:lnTo>
                    <a:pt x="0" y="1487436"/>
                  </a:lnTo>
                  <a:lnTo>
                    <a:pt x="124980" y="1549920"/>
                  </a:lnTo>
                  <a:lnTo>
                    <a:pt x="97878" y="1508772"/>
                  </a:lnTo>
                  <a:lnTo>
                    <a:pt x="1138440" y="1508772"/>
                  </a:lnTo>
                  <a:lnTo>
                    <a:pt x="1138440" y="5426976"/>
                  </a:lnTo>
                  <a:lnTo>
                    <a:pt x="1140053" y="5435447"/>
                  </a:lnTo>
                  <a:lnTo>
                    <a:pt x="1144536" y="5442216"/>
                  </a:lnTo>
                  <a:lnTo>
                    <a:pt x="1151293" y="5446687"/>
                  </a:lnTo>
                  <a:lnTo>
                    <a:pt x="1159776" y="5448312"/>
                  </a:lnTo>
                  <a:lnTo>
                    <a:pt x="2373541" y="5448312"/>
                  </a:lnTo>
                  <a:lnTo>
                    <a:pt x="2345448" y="5489460"/>
                  </a:lnTo>
                  <a:lnTo>
                    <a:pt x="2428748" y="5448312"/>
                  </a:lnTo>
                  <a:lnTo>
                    <a:pt x="2471940" y="5426976"/>
                  </a:lnTo>
                  <a:lnTo>
                    <a:pt x="2428748" y="5405640"/>
                  </a:lnTo>
                  <a:lnTo>
                    <a:pt x="2345448" y="5364492"/>
                  </a:lnTo>
                  <a:lnTo>
                    <a:pt x="2373541" y="5405640"/>
                  </a:lnTo>
                  <a:lnTo>
                    <a:pt x="1179588" y="5405640"/>
                  </a:lnTo>
                  <a:lnTo>
                    <a:pt x="1179588" y="3855720"/>
                  </a:lnTo>
                  <a:lnTo>
                    <a:pt x="2840405" y="3855720"/>
                  </a:lnTo>
                  <a:lnTo>
                    <a:pt x="2813316" y="3896868"/>
                  </a:lnTo>
                  <a:lnTo>
                    <a:pt x="2895612" y="3855720"/>
                  </a:lnTo>
                  <a:lnTo>
                    <a:pt x="2938284" y="3834384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8872" y="1772412"/>
              <a:ext cx="163067" cy="1173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38872" y="1772412"/>
              <a:ext cx="163195" cy="117475"/>
            </a:xfrm>
            <a:custGeom>
              <a:avLst/>
              <a:gdLst/>
              <a:ahLst/>
              <a:cxnLst/>
              <a:rect l="l" t="t" r="r" b="b"/>
              <a:pathLst>
                <a:path w="163195" h="117475">
                  <a:moveTo>
                    <a:pt x="0" y="0"/>
                  </a:moveTo>
                  <a:lnTo>
                    <a:pt x="163067" y="0"/>
                  </a:lnTo>
                  <a:lnTo>
                    <a:pt x="163067" y="117347"/>
                  </a:lnTo>
                  <a:lnTo>
                    <a:pt x="0" y="117347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ED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4988" y="1770887"/>
              <a:ext cx="246888" cy="1173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04988" y="1770887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246888" y="117348"/>
                  </a:moveTo>
                  <a:lnTo>
                    <a:pt x="0" y="64008"/>
                  </a:lnTo>
                  <a:lnTo>
                    <a:pt x="246888" y="0"/>
                  </a:lnTo>
                  <a:lnTo>
                    <a:pt x="246888" y="117348"/>
                  </a:lnTo>
                  <a:close/>
                </a:path>
              </a:pathLst>
            </a:custGeom>
            <a:ln w="13716">
              <a:solidFill>
                <a:srgbClr val="ED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7972" y="1772412"/>
              <a:ext cx="163067" cy="1173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57972" y="1772412"/>
              <a:ext cx="163195" cy="117475"/>
            </a:xfrm>
            <a:custGeom>
              <a:avLst/>
              <a:gdLst/>
              <a:ahLst/>
              <a:cxnLst/>
              <a:rect l="l" t="t" r="r" b="b"/>
              <a:pathLst>
                <a:path w="163195" h="117475">
                  <a:moveTo>
                    <a:pt x="0" y="0"/>
                  </a:moveTo>
                  <a:lnTo>
                    <a:pt x="163067" y="0"/>
                  </a:lnTo>
                  <a:lnTo>
                    <a:pt x="163067" y="117347"/>
                  </a:lnTo>
                  <a:lnTo>
                    <a:pt x="0" y="117347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ED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7972" y="1892808"/>
              <a:ext cx="163067" cy="17678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57972" y="1892808"/>
              <a:ext cx="163195" cy="177165"/>
            </a:xfrm>
            <a:custGeom>
              <a:avLst/>
              <a:gdLst/>
              <a:ahLst/>
              <a:cxnLst/>
              <a:rect l="l" t="t" r="r" b="b"/>
              <a:pathLst>
                <a:path w="163195" h="177164">
                  <a:moveTo>
                    <a:pt x="0" y="176783"/>
                  </a:moveTo>
                  <a:lnTo>
                    <a:pt x="73151" y="0"/>
                  </a:lnTo>
                  <a:lnTo>
                    <a:pt x="163067" y="176783"/>
                  </a:lnTo>
                  <a:lnTo>
                    <a:pt x="0" y="176783"/>
                  </a:lnTo>
                  <a:close/>
                </a:path>
              </a:pathLst>
            </a:custGeom>
            <a:ln w="13716">
              <a:solidFill>
                <a:srgbClr val="ED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33032" y="1789176"/>
              <a:ext cx="1005840" cy="83820"/>
            </a:xfrm>
            <a:custGeom>
              <a:avLst/>
              <a:gdLst/>
              <a:ahLst/>
              <a:cxnLst/>
              <a:rect l="l" t="t" r="r" b="b"/>
              <a:pathLst>
                <a:path w="1005840" h="83819">
                  <a:moveTo>
                    <a:pt x="949452" y="41148"/>
                  </a:moveTo>
                  <a:lnTo>
                    <a:pt x="922020" y="0"/>
                  </a:lnTo>
                  <a:lnTo>
                    <a:pt x="977900" y="27432"/>
                  </a:lnTo>
                  <a:lnTo>
                    <a:pt x="949452" y="27432"/>
                  </a:lnTo>
                  <a:lnTo>
                    <a:pt x="949452" y="41148"/>
                  </a:lnTo>
                  <a:close/>
                </a:path>
                <a:path w="1005840" h="83819">
                  <a:moveTo>
                    <a:pt x="939654" y="56388"/>
                  </a:moveTo>
                  <a:lnTo>
                    <a:pt x="0" y="56388"/>
                  </a:lnTo>
                  <a:lnTo>
                    <a:pt x="0" y="27432"/>
                  </a:lnTo>
                  <a:lnTo>
                    <a:pt x="940308" y="27432"/>
                  </a:lnTo>
                  <a:lnTo>
                    <a:pt x="949452" y="41148"/>
                  </a:lnTo>
                  <a:lnTo>
                    <a:pt x="939654" y="56388"/>
                  </a:lnTo>
                  <a:close/>
                </a:path>
                <a:path w="1005840" h="83819">
                  <a:moveTo>
                    <a:pt x="975904" y="56388"/>
                  </a:moveTo>
                  <a:lnTo>
                    <a:pt x="949452" y="56388"/>
                  </a:lnTo>
                  <a:lnTo>
                    <a:pt x="949452" y="27432"/>
                  </a:lnTo>
                  <a:lnTo>
                    <a:pt x="977900" y="27432"/>
                  </a:lnTo>
                  <a:lnTo>
                    <a:pt x="1005840" y="41148"/>
                  </a:lnTo>
                  <a:lnTo>
                    <a:pt x="975904" y="56388"/>
                  </a:lnTo>
                  <a:close/>
                </a:path>
                <a:path w="1005840" h="83819">
                  <a:moveTo>
                    <a:pt x="922020" y="83820"/>
                  </a:moveTo>
                  <a:lnTo>
                    <a:pt x="949452" y="41148"/>
                  </a:lnTo>
                  <a:lnTo>
                    <a:pt x="949452" y="56388"/>
                  </a:lnTo>
                  <a:lnTo>
                    <a:pt x="975904" y="56388"/>
                  </a:lnTo>
                  <a:lnTo>
                    <a:pt x="922020" y="8382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42560" y="1527047"/>
              <a:ext cx="1490980" cy="982980"/>
            </a:xfrm>
            <a:custGeom>
              <a:avLst/>
              <a:gdLst/>
              <a:ahLst/>
              <a:cxnLst/>
              <a:rect l="l" t="t" r="r" b="b"/>
              <a:pathLst>
                <a:path w="1490979" h="982980">
                  <a:moveTo>
                    <a:pt x="1363980" y="126491"/>
                  </a:moveTo>
                  <a:lnTo>
                    <a:pt x="1406652" y="64008"/>
                  </a:lnTo>
                  <a:lnTo>
                    <a:pt x="1363980" y="0"/>
                  </a:lnTo>
                  <a:lnTo>
                    <a:pt x="1448307" y="42671"/>
                  </a:lnTo>
                  <a:lnTo>
                    <a:pt x="1406652" y="42671"/>
                  </a:lnTo>
                  <a:lnTo>
                    <a:pt x="1414248" y="44291"/>
                  </a:lnTo>
                  <a:lnTo>
                    <a:pt x="1420558" y="48767"/>
                  </a:lnTo>
                  <a:lnTo>
                    <a:pt x="1424868" y="55530"/>
                  </a:lnTo>
                  <a:lnTo>
                    <a:pt x="1426464" y="64008"/>
                  </a:lnTo>
                  <a:lnTo>
                    <a:pt x="1424868" y="71604"/>
                  </a:lnTo>
                  <a:lnTo>
                    <a:pt x="1420558" y="77914"/>
                  </a:lnTo>
                  <a:lnTo>
                    <a:pt x="1414248" y="82224"/>
                  </a:lnTo>
                  <a:lnTo>
                    <a:pt x="1406652" y="83819"/>
                  </a:lnTo>
                  <a:lnTo>
                    <a:pt x="1450364" y="83819"/>
                  </a:lnTo>
                  <a:lnTo>
                    <a:pt x="1363980" y="126491"/>
                  </a:lnTo>
                  <a:close/>
                </a:path>
                <a:path w="1490979" h="982980">
                  <a:moveTo>
                    <a:pt x="21336" y="982980"/>
                  </a:moveTo>
                  <a:lnTo>
                    <a:pt x="13501" y="981146"/>
                  </a:lnTo>
                  <a:lnTo>
                    <a:pt x="6667" y="976312"/>
                  </a:lnTo>
                  <a:lnTo>
                    <a:pt x="1833" y="969478"/>
                  </a:lnTo>
                  <a:lnTo>
                    <a:pt x="0" y="961644"/>
                  </a:lnTo>
                  <a:lnTo>
                    <a:pt x="0" y="64008"/>
                  </a:lnTo>
                  <a:lnTo>
                    <a:pt x="1833" y="55530"/>
                  </a:lnTo>
                  <a:lnTo>
                    <a:pt x="6667" y="48767"/>
                  </a:lnTo>
                  <a:lnTo>
                    <a:pt x="13501" y="44291"/>
                  </a:lnTo>
                  <a:lnTo>
                    <a:pt x="21336" y="42671"/>
                  </a:lnTo>
                  <a:lnTo>
                    <a:pt x="1392427" y="42671"/>
                  </a:lnTo>
                  <a:lnTo>
                    <a:pt x="1406652" y="64008"/>
                  </a:lnTo>
                  <a:lnTo>
                    <a:pt x="42672" y="64008"/>
                  </a:lnTo>
                  <a:lnTo>
                    <a:pt x="21336" y="83819"/>
                  </a:lnTo>
                  <a:lnTo>
                    <a:pt x="42672" y="83819"/>
                  </a:lnTo>
                  <a:lnTo>
                    <a:pt x="42672" y="961644"/>
                  </a:lnTo>
                  <a:lnTo>
                    <a:pt x="41052" y="969478"/>
                  </a:lnTo>
                  <a:lnTo>
                    <a:pt x="36576" y="976312"/>
                  </a:lnTo>
                  <a:lnTo>
                    <a:pt x="29813" y="981146"/>
                  </a:lnTo>
                  <a:lnTo>
                    <a:pt x="21336" y="982980"/>
                  </a:lnTo>
                  <a:close/>
                </a:path>
                <a:path w="1490979" h="982980">
                  <a:moveTo>
                    <a:pt x="1450364" y="83819"/>
                  </a:moveTo>
                  <a:lnTo>
                    <a:pt x="1406652" y="83819"/>
                  </a:lnTo>
                  <a:lnTo>
                    <a:pt x="1414248" y="82224"/>
                  </a:lnTo>
                  <a:lnTo>
                    <a:pt x="1420558" y="77914"/>
                  </a:lnTo>
                  <a:lnTo>
                    <a:pt x="1424868" y="71604"/>
                  </a:lnTo>
                  <a:lnTo>
                    <a:pt x="1426464" y="64008"/>
                  </a:lnTo>
                  <a:lnTo>
                    <a:pt x="1424868" y="55530"/>
                  </a:lnTo>
                  <a:lnTo>
                    <a:pt x="1420558" y="48767"/>
                  </a:lnTo>
                  <a:lnTo>
                    <a:pt x="1414248" y="44291"/>
                  </a:lnTo>
                  <a:lnTo>
                    <a:pt x="1406652" y="42671"/>
                  </a:lnTo>
                  <a:lnTo>
                    <a:pt x="1448307" y="42671"/>
                  </a:lnTo>
                  <a:lnTo>
                    <a:pt x="1490472" y="64008"/>
                  </a:lnTo>
                  <a:lnTo>
                    <a:pt x="1450364" y="83819"/>
                  </a:lnTo>
                  <a:close/>
                </a:path>
                <a:path w="1490979" h="982980">
                  <a:moveTo>
                    <a:pt x="42672" y="83819"/>
                  </a:moveTo>
                  <a:lnTo>
                    <a:pt x="21336" y="83819"/>
                  </a:lnTo>
                  <a:lnTo>
                    <a:pt x="42672" y="64008"/>
                  </a:lnTo>
                  <a:lnTo>
                    <a:pt x="42672" y="83819"/>
                  </a:lnTo>
                  <a:close/>
                </a:path>
                <a:path w="1490979" h="982980">
                  <a:moveTo>
                    <a:pt x="1393121" y="83819"/>
                  </a:moveTo>
                  <a:lnTo>
                    <a:pt x="42672" y="83819"/>
                  </a:lnTo>
                  <a:lnTo>
                    <a:pt x="42672" y="64008"/>
                  </a:lnTo>
                  <a:lnTo>
                    <a:pt x="1406652" y="64008"/>
                  </a:lnTo>
                  <a:lnTo>
                    <a:pt x="1393121" y="8381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0488" y="2011679"/>
              <a:ext cx="1171956" cy="4175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90488" y="2011679"/>
              <a:ext cx="1172210" cy="417830"/>
            </a:xfrm>
            <a:custGeom>
              <a:avLst/>
              <a:gdLst/>
              <a:ahLst/>
              <a:cxnLst/>
              <a:rect l="l" t="t" r="r" b="b"/>
              <a:pathLst>
                <a:path w="1172209" h="417830">
                  <a:moveTo>
                    <a:pt x="188975" y="0"/>
                  </a:moveTo>
                  <a:lnTo>
                    <a:pt x="150875" y="6096"/>
                  </a:lnTo>
                  <a:lnTo>
                    <a:pt x="83819" y="36576"/>
                  </a:lnTo>
                  <a:lnTo>
                    <a:pt x="32003" y="89916"/>
                  </a:lnTo>
                  <a:lnTo>
                    <a:pt x="16763" y="128016"/>
                  </a:lnTo>
                  <a:lnTo>
                    <a:pt x="3047" y="164592"/>
                  </a:lnTo>
                  <a:lnTo>
                    <a:pt x="0" y="207264"/>
                  </a:lnTo>
                  <a:lnTo>
                    <a:pt x="3047" y="251459"/>
                  </a:lnTo>
                  <a:lnTo>
                    <a:pt x="16763" y="288036"/>
                  </a:lnTo>
                  <a:lnTo>
                    <a:pt x="32003" y="324612"/>
                  </a:lnTo>
                  <a:lnTo>
                    <a:pt x="54863" y="356615"/>
                  </a:lnTo>
                  <a:lnTo>
                    <a:pt x="115823" y="397763"/>
                  </a:lnTo>
                  <a:lnTo>
                    <a:pt x="188975" y="417576"/>
                  </a:lnTo>
                  <a:lnTo>
                    <a:pt x="986028" y="417576"/>
                  </a:lnTo>
                  <a:lnTo>
                    <a:pt x="1024128" y="411480"/>
                  </a:lnTo>
                  <a:lnTo>
                    <a:pt x="1060703" y="397763"/>
                  </a:lnTo>
                  <a:lnTo>
                    <a:pt x="1118615" y="356615"/>
                  </a:lnTo>
                  <a:lnTo>
                    <a:pt x="1141476" y="324612"/>
                  </a:lnTo>
                  <a:lnTo>
                    <a:pt x="1156715" y="288036"/>
                  </a:lnTo>
                  <a:lnTo>
                    <a:pt x="1168907" y="251459"/>
                  </a:lnTo>
                  <a:lnTo>
                    <a:pt x="1171955" y="207264"/>
                  </a:lnTo>
                  <a:lnTo>
                    <a:pt x="1168907" y="164592"/>
                  </a:lnTo>
                  <a:lnTo>
                    <a:pt x="1156715" y="128016"/>
                  </a:lnTo>
                  <a:lnTo>
                    <a:pt x="1141476" y="89916"/>
                  </a:lnTo>
                  <a:lnTo>
                    <a:pt x="1118615" y="59436"/>
                  </a:lnTo>
                  <a:lnTo>
                    <a:pt x="1060703" y="16764"/>
                  </a:lnTo>
                  <a:lnTo>
                    <a:pt x="986028" y="0"/>
                  </a:lnTo>
                  <a:lnTo>
                    <a:pt x="188975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564906" y="2049241"/>
            <a:ext cx="426084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Times New Roman"/>
                <a:cs typeface="Times New Roman"/>
              </a:rPr>
              <a:t>F-</a:t>
            </a:r>
            <a:r>
              <a:rPr sz="1300" spc="-25" dirty="0">
                <a:latin typeface="Times New Roman"/>
                <a:cs typeface="Times New Roman"/>
              </a:rPr>
              <a:t>410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399154" y="5634228"/>
            <a:ext cx="1838960" cy="1642745"/>
            <a:chOff x="3399154" y="5634228"/>
            <a:chExt cx="1838960" cy="164274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1811" y="6766560"/>
              <a:ext cx="155448" cy="5029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91811" y="6766559"/>
              <a:ext cx="155575" cy="502920"/>
            </a:xfrm>
            <a:custGeom>
              <a:avLst/>
              <a:gdLst/>
              <a:ahLst/>
              <a:cxnLst/>
              <a:rect l="l" t="t" r="r" b="b"/>
              <a:pathLst>
                <a:path w="155575" h="502920">
                  <a:moveTo>
                    <a:pt x="0" y="251459"/>
                  </a:moveTo>
                  <a:lnTo>
                    <a:pt x="2794" y="184679"/>
                  </a:lnTo>
                  <a:lnTo>
                    <a:pt x="10667" y="124629"/>
                  </a:lnTo>
                  <a:lnTo>
                    <a:pt x="22859" y="73723"/>
                  </a:lnTo>
                  <a:lnTo>
                    <a:pt x="38607" y="34374"/>
                  </a:lnTo>
                  <a:lnTo>
                    <a:pt x="77724" y="0"/>
                  </a:lnTo>
                  <a:lnTo>
                    <a:pt x="98298" y="8995"/>
                  </a:lnTo>
                  <a:lnTo>
                    <a:pt x="132588" y="73723"/>
                  </a:lnTo>
                  <a:lnTo>
                    <a:pt x="144780" y="124629"/>
                  </a:lnTo>
                  <a:lnTo>
                    <a:pt x="152654" y="184679"/>
                  </a:lnTo>
                  <a:lnTo>
                    <a:pt x="155448" y="251459"/>
                  </a:lnTo>
                  <a:lnTo>
                    <a:pt x="152654" y="318240"/>
                  </a:lnTo>
                  <a:lnTo>
                    <a:pt x="144780" y="378290"/>
                  </a:lnTo>
                  <a:lnTo>
                    <a:pt x="132588" y="429196"/>
                  </a:lnTo>
                  <a:lnTo>
                    <a:pt x="116840" y="468545"/>
                  </a:lnTo>
                  <a:lnTo>
                    <a:pt x="77724" y="502919"/>
                  </a:lnTo>
                  <a:lnTo>
                    <a:pt x="57150" y="493924"/>
                  </a:lnTo>
                  <a:lnTo>
                    <a:pt x="22859" y="429196"/>
                  </a:lnTo>
                  <a:lnTo>
                    <a:pt x="10668" y="378290"/>
                  </a:lnTo>
                  <a:lnTo>
                    <a:pt x="2794" y="318240"/>
                  </a:lnTo>
                  <a:lnTo>
                    <a:pt x="0" y="251459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4635" y="6766560"/>
              <a:ext cx="312420" cy="1996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64635" y="6766560"/>
              <a:ext cx="312420" cy="200025"/>
            </a:xfrm>
            <a:custGeom>
              <a:avLst/>
              <a:gdLst/>
              <a:ahLst/>
              <a:cxnLst/>
              <a:rect l="l" t="t" r="r" b="b"/>
              <a:pathLst>
                <a:path w="312420" h="200025">
                  <a:moveTo>
                    <a:pt x="0" y="199643"/>
                  </a:moveTo>
                  <a:lnTo>
                    <a:pt x="156972" y="0"/>
                  </a:lnTo>
                  <a:lnTo>
                    <a:pt x="312420" y="199643"/>
                  </a:lnTo>
                  <a:lnTo>
                    <a:pt x="0" y="199643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65079" y="5634240"/>
              <a:ext cx="1073150" cy="1426845"/>
            </a:xfrm>
            <a:custGeom>
              <a:avLst/>
              <a:gdLst/>
              <a:ahLst/>
              <a:cxnLst/>
              <a:rect l="l" t="t" r="r" b="b"/>
              <a:pathLst>
                <a:path w="1073150" h="1426845">
                  <a:moveTo>
                    <a:pt x="630936" y="42672"/>
                  </a:moveTo>
                  <a:lnTo>
                    <a:pt x="603999" y="28956"/>
                  </a:lnTo>
                  <a:lnTo>
                    <a:pt x="547116" y="0"/>
                  </a:lnTo>
                  <a:lnTo>
                    <a:pt x="566762" y="28956"/>
                  </a:lnTo>
                  <a:lnTo>
                    <a:pt x="6096" y="28956"/>
                  </a:lnTo>
                  <a:lnTo>
                    <a:pt x="0" y="35052"/>
                  </a:lnTo>
                  <a:lnTo>
                    <a:pt x="0" y="1139952"/>
                  </a:lnTo>
                  <a:lnTo>
                    <a:pt x="6096" y="1146048"/>
                  </a:lnTo>
                  <a:lnTo>
                    <a:pt x="22860" y="1146048"/>
                  </a:lnTo>
                  <a:lnTo>
                    <a:pt x="28956" y="1139952"/>
                  </a:lnTo>
                  <a:lnTo>
                    <a:pt x="28956" y="56388"/>
                  </a:lnTo>
                  <a:lnTo>
                    <a:pt x="566420" y="56388"/>
                  </a:lnTo>
                  <a:lnTo>
                    <a:pt x="547116" y="83820"/>
                  </a:lnTo>
                  <a:lnTo>
                    <a:pt x="602996" y="56388"/>
                  </a:lnTo>
                  <a:lnTo>
                    <a:pt x="630936" y="42672"/>
                  </a:lnTo>
                  <a:close/>
                </a:path>
                <a:path w="1073150" h="1426845">
                  <a:moveTo>
                    <a:pt x="1072896" y="370332"/>
                  </a:moveTo>
                  <a:lnTo>
                    <a:pt x="1066800" y="364236"/>
                  </a:lnTo>
                  <a:lnTo>
                    <a:pt x="1051560" y="364236"/>
                  </a:lnTo>
                  <a:lnTo>
                    <a:pt x="1043940" y="370332"/>
                  </a:lnTo>
                  <a:lnTo>
                    <a:pt x="1043940" y="1370076"/>
                  </a:lnTo>
                  <a:lnTo>
                    <a:pt x="620776" y="1370076"/>
                  </a:lnTo>
                  <a:lnTo>
                    <a:pt x="640080" y="1342644"/>
                  </a:lnTo>
                  <a:lnTo>
                    <a:pt x="556260" y="1383792"/>
                  </a:lnTo>
                  <a:lnTo>
                    <a:pt x="640080" y="1426464"/>
                  </a:lnTo>
                  <a:lnTo>
                    <a:pt x="620433" y="1397508"/>
                  </a:lnTo>
                  <a:lnTo>
                    <a:pt x="1066800" y="1397508"/>
                  </a:lnTo>
                  <a:lnTo>
                    <a:pt x="1072896" y="1391412"/>
                  </a:lnTo>
                  <a:lnTo>
                    <a:pt x="1072896" y="1383792"/>
                  </a:lnTo>
                  <a:lnTo>
                    <a:pt x="1072896" y="1370076"/>
                  </a:lnTo>
                  <a:lnTo>
                    <a:pt x="1072896" y="370332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6139" y="6969251"/>
              <a:ext cx="312419" cy="30022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406139" y="6969251"/>
              <a:ext cx="312420" cy="300355"/>
            </a:xfrm>
            <a:custGeom>
              <a:avLst/>
              <a:gdLst/>
              <a:ahLst/>
              <a:cxnLst/>
              <a:rect l="l" t="t" r="r" b="b"/>
              <a:pathLst>
                <a:path w="312420" h="300354">
                  <a:moveTo>
                    <a:pt x="0" y="0"/>
                  </a:moveTo>
                  <a:lnTo>
                    <a:pt x="312419" y="0"/>
                  </a:lnTo>
                  <a:lnTo>
                    <a:pt x="312419" y="300228"/>
                  </a:lnTo>
                  <a:lnTo>
                    <a:pt x="0" y="300228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1607" y="6766560"/>
              <a:ext cx="946403" cy="50291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721607" y="6766560"/>
              <a:ext cx="946785" cy="502920"/>
            </a:xfrm>
            <a:custGeom>
              <a:avLst/>
              <a:gdLst/>
              <a:ahLst/>
              <a:cxnLst/>
              <a:rect l="l" t="t" r="r" b="b"/>
              <a:pathLst>
                <a:path w="946785" h="502920">
                  <a:moveTo>
                    <a:pt x="0" y="0"/>
                  </a:moveTo>
                  <a:lnTo>
                    <a:pt x="946403" y="0"/>
                  </a:lnTo>
                  <a:lnTo>
                    <a:pt x="946403" y="502919"/>
                  </a:lnTo>
                  <a:lnTo>
                    <a:pt x="0" y="502919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729990" y="6898631"/>
            <a:ext cx="931544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Times New Roman"/>
                <a:cs typeface="Times New Roman"/>
              </a:rPr>
              <a:t>E-</a:t>
            </a:r>
            <a:r>
              <a:rPr sz="1300" spc="-25" dirty="0">
                <a:latin typeface="Times New Roman"/>
                <a:cs typeface="Times New Roman"/>
              </a:rPr>
              <a:t>411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6292" y="6798102"/>
            <a:ext cx="1414145" cy="62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1499"/>
              </a:lnSpc>
              <a:spcBef>
                <a:spcPts val="95"/>
              </a:spcBef>
            </a:pPr>
            <a:r>
              <a:rPr sz="1300" spc="-10" dirty="0">
                <a:latin typeface="Times New Roman"/>
                <a:cs typeface="Times New Roman"/>
              </a:rPr>
              <a:t>ANHÍDRIDO </a:t>
            </a:r>
            <a:r>
              <a:rPr sz="1300" dirty="0">
                <a:latin typeface="Times New Roman"/>
                <a:cs typeface="Times New Roman"/>
              </a:rPr>
              <a:t>MALEICO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CRUDO </a:t>
            </a:r>
            <a:r>
              <a:rPr sz="1300" dirty="0">
                <a:latin typeface="Times New Roman"/>
                <a:cs typeface="Times New Roman"/>
              </a:rPr>
              <a:t>De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F-</a:t>
            </a:r>
            <a:r>
              <a:rPr sz="1300" spc="-25" dirty="0">
                <a:latin typeface="Times New Roman"/>
                <a:cs typeface="Times New Roman"/>
              </a:rPr>
              <a:t>330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380488" y="2820034"/>
            <a:ext cx="6670040" cy="4300220"/>
            <a:chOff x="2380488" y="2820034"/>
            <a:chExt cx="6670040" cy="4300220"/>
          </a:xfrm>
        </p:grpSpPr>
        <p:sp>
          <p:nvSpPr>
            <p:cNvPr id="39" name="object 39"/>
            <p:cNvSpPr/>
            <p:nvPr/>
          </p:nvSpPr>
          <p:spPr>
            <a:xfrm>
              <a:off x="2380475" y="6117348"/>
              <a:ext cx="1553210" cy="1003300"/>
            </a:xfrm>
            <a:custGeom>
              <a:avLst/>
              <a:gdLst/>
              <a:ahLst/>
              <a:cxnLst/>
              <a:rect l="l" t="t" r="r" b="b"/>
              <a:pathLst>
                <a:path w="1553210" h="1003300">
                  <a:moveTo>
                    <a:pt x="1552968" y="522719"/>
                  </a:moveTo>
                  <a:lnTo>
                    <a:pt x="1510296" y="551865"/>
                  </a:lnTo>
                  <a:lnTo>
                    <a:pt x="1510296" y="62471"/>
                  </a:lnTo>
                  <a:lnTo>
                    <a:pt x="1490433" y="62471"/>
                  </a:lnTo>
                  <a:lnTo>
                    <a:pt x="1447292" y="41148"/>
                  </a:lnTo>
                  <a:lnTo>
                    <a:pt x="1363980" y="0"/>
                  </a:lnTo>
                  <a:lnTo>
                    <a:pt x="1392072" y="41148"/>
                  </a:lnTo>
                  <a:lnTo>
                    <a:pt x="21336" y="41148"/>
                  </a:lnTo>
                  <a:lnTo>
                    <a:pt x="13512" y="42760"/>
                  </a:lnTo>
                  <a:lnTo>
                    <a:pt x="6667" y="47244"/>
                  </a:lnTo>
                  <a:lnTo>
                    <a:pt x="1841" y="54000"/>
                  </a:lnTo>
                  <a:lnTo>
                    <a:pt x="0" y="62484"/>
                  </a:lnTo>
                  <a:lnTo>
                    <a:pt x="0" y="981456"/>
                  </a:lnTo>
                  <a:lnTo>
                    <a:pt x="1841" y="989279"/>
                  </a:lnTo>
                  <a:lnTo>
                    <a:pt x="6667" y="996124"/>
                  </a:lnTo>
                  <a:lnTo>
                    <a:pt x="13512" y="1000950"/>
                  </a:lnTo>
                  <a:lnTo>
                    <a:pt x="21336" y="1002792"/>
                  </a:lnTo>
                  <a:lnTo>
                    <a:pt x="29819" y="1000950"/>
                  </a:lnTo>
                  <a:lnTo>
                    <a:pt x="36576" y="996124"/>
                  </a:lnTo>
                  <a:lnTo>
                    <a:pt x="41059" y="989279"/>
                  </a:lnTo>
                  <a:lnTo>
                    <a:pt x="42672" y="981456"/>
                  </a:lnTo>
                  <a:lnTo>
                    <a:pt x="42672" y="83820"/>
                  </a:lnTo>
                  <a:lnTo>
                    <a:pt x="1392072" y="83820"/>
                  </a:lnTo>
                  <a:lnTo>
                    <a:pt x="1363980" y="124968"/>
                  </a:lnTo>
                  <a:lnTo>
                    <a:pt x="1447292" y="83820"/>
                  </a:lnTo>
                  <a:lnTo>
                    <a:pt x="1469148" y="73025"/>
                  </a:lnTo>
                  <a:lnTo>
                    <a:pt x="1469148" y="551167"/>
                  </a:lnTo>
                  <a:lnTo>
                    <a:pt x="1426476" y="522719"/>
                  </a:lnTo>
                  <a:lnTo>
                    <a:pt x="1490484" y="649211"/>
                  </a:lnTo>
                  <a:lnTo>
                    <a:pt x="1531886" y="565391"/>
                  </a:lnTo>
                  <a:lnTo>
                    <a:pt x="1552968" y="52271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11539" y="2827019"/>
              <a:ext cx="531876" cy="6842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511539" y="2827019"/>
              <a:ext cx="532130" cy="684530"/>
            </a:xfrm>
            <a:custGeom>
              <a:avLst/>
              <a:gdLst/>
              <a:ahLst/>
              <a:cxnLst/>
              <a:rect l="l" t="t" r="r" b="b"/>
              <a:pathLst>
                <a:path w="532129" h="684529">
                  <a:moveTo>
                    <a:pt x="0" y="684276"/>
                  </a:moveTo>
                  <a:lnTo>
                    <a:pt x="0" y="179832"/>
                  </a:lnTo>
                  <a:lnTo>
                    <a:pt x="265176" y="0"/>
                  </a:lnTo>
                  <a:lnTo>
                    <a:pt x="531876" y="179832"/>
                  </a:lnTo>
                  <a:lnTo>
                    <a:pt x="531876" y="684276"/>
                  </a:lnTo>
                  <a:lnTo>
                    <a:pt x="0" y="684276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565916" y="3094701"/>
            <a:ext cx="426084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Times New Roman"/>
                <a:cs typeface="Times New Roman"/>
              </a:rPr>
              <a:t>F-</a:t>
            </a:r>
            <a:r>
              <a:rPr sz="1300" spc="-25" dirty="0">
                <a:latin typeface="Times New Roman"/>
                <a:cs typeface="Times New Roman"/>
              </a:rPr>
              <a:t>414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733032" y="3287267"/>
            <a:ext cx="1778635" cy="83820"/>
          </a:xfrm>
          <a:custGeom>
            <a:avLst/>
            <a:gdLst/>
            <a:ahLst/>
            <a:cxnLst/>
            <a:rect l="l" t="t" r="r" b="b"/>
            <a:pathLst>
              <a:path w="1778634" h="83820">
                <a:moveTo>
                  <a:pt x="1723644" y="42672"/>
                </a:moveTo>
                <a:lnTo>
                  <a:pt x="1694688" y="0"/>
                </a:lnTo>
                <a:lnTo>
                  <a:pt x="1751565" y="28956"/>
                </a:lnTo>
                <a:lnTo>
                  <a:pt x="1723644" y="28956"/>
                </a:lnTo>
                <a:lnTo>
                  <a:pt x="1723644" y="42672"/>
                </a:lnTo>
                <a:close/>
              </a:path>
              <a:path w="1778634" h="83820">
                <a:moveTo>
                  <a:pt x="1713992" y="56388"/>
                </a:moveTo>
                <a:lnTo>
                  <a:pt x="0" y="56388"/>
                </a:lnTo>
                <a:lnTo>
                  <a:pt x="0" y="28956"/>
                </a:lnTo>
                <a:lnTo>
                  <a:pt x="1714336" y="28956"/>
                </a:lnTo>
                <a:lnTo>
                  <a:pt x="1723644" y="42672"/>
                </a:lnTo>
                <a:lnTo>
                  <a:pt x="1713992" y="56388"/>
                </a:lnTo>
                <a:close/>
              </a:path>
              <a:path w="1778634" h="83820">
                <a:moveTo>
                  <a:pt x="1750568" y="56388"/>
                </a:moveTo>
                <a:lnTo>
                  <a:pt x="1723644" y="56388"/>
                </a:lnTo>
                <a:lnTo>
                  <a:pt x="1723644" y="28956"/>
                </a:lnTo>
                <a:lnTo>
                  <a:pt x="1751565" y="28956"/>
                </a:lnTo>
                <a:lnTo>
                  <a:pt x="1778508" y="42672"/>
                </a:lnTo>
                <a:lnTo>
                  <a:pt x="1750568" y="56388"/>
                </a:lnTo>
                <a:close/>
              </a:path>
              <a:path w="1778634" h="83820">
                <a:moveTo>
                  <a:pt x="1694688" y="83820"/>
                </a:moveTo>
                <a:lnTo>
                  <a:pt x="1723644" y="42672"/>
                </a:lnTo>
                <a:lnTo>
                  <a:pt x="1723644" y="56388"/>
                </a:lnTo>
                <a:lnTo>
                  <a:pt x="1750568" y="56388"/>
                </a:lnTo>
                <a:lnTo>
                  <a:pt x="1694688" y="8382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185577" y="3061206"/>
            <a:ext cx="128524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00CCFF"/>
                </a:solidFill>
                <a:latin typeface="Times New Roman"/>
                <a:cs typeface="Times New Roman"/>
              </a:rPr>
              <a:t>1</a:t>
            </a:r>
            <a:r>
              <a:rPr sz="1200" spc="-5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CCFF"/>
                </a:solidFill>
                <a:latin typeface="Times New Roman"/>
                <a:cs typeface="Times New Roman"/>
              </a:rPr>
              <a:t>– 3 m</a:t>
            </a:r>
            <a:r>
              <a:rPr sz="1200" baseline="24305" dirty="0">
                <a:solidFill>
                  <a:srgbClr val="00CCFF"/>
                </a:solidFill>
                <a:latin typeface="Times New Roman"/>
                <a:cs typeface="Times New Roman"/>
              </a:rPr>
              <a:t>3</a:t>
            </a:r>
            <a:r>
              <a:rPr sz="1200" dirty="0">
                <a:solidFill>
                  <a:srgbClr val="00CCFF"/>
                </a:solidFill>
                <a:latin typeface="Times New Roman"/>
                <a:cs typeface="Times New Roman"/>
              </a:rPr>
              <a:t>/h</a:t>
            </a:r>
            <a:r>
              <a:rPr sz="1200" spc="405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1950" spc="-30" baseline="12820" dirty="0">
                <a:latin typeface="Times New Roman"/>
                <a:cs typeface="Times New Roman"/>
              </a:rPr>
              <a:t>AGUA</a:t>
            </a:r>
            <a:endParaRPr sz="1950" baseline="1282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504554" y="3825875"/>
            <a:ext cx="546100" cy="698500"/>
            <a:chOff x="8504554" y="3825875"/>
            <a:chExt cx="546100" cy="698500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11539" y="3832860"/>
              <a:ext cx="531876" cy="68427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511539" y="3832860"/>
              <a:ext cx="532130" cy="684530"/>
            </a:xfrm>
            <a:custGeom>
              <a:avLst/>
              <a:gdLst/>
              <a:ahLst/>
              <a:cxnLst/>
              <a:rect l="l" t="t" r="r" b="b"/>
              <a:pathLst>
                <a:path w="532129" h="684529">
                  <a:moveTo>
                    <a:pt x="0" y="684275"/>
                  </a:moveTo>
                  <a:lnTo>
                    <a:pt x="0" y="179832"/>
                  </a:lnTo>
                  <a:lnTo>
                    <a:pt x="265176" y="0"/>
                  </a:lnTo>
                  <a:lnTo>
                    <a:pt x="531876" y="179832"/>
                  </a:lnTo>
                  <a:lnTo>
                    <a:pt x="531876" y="684275"/>
                  </a:lnTo>
                  <a:lnTo>
                    <a:pt x="0" y="684275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648955" y="4032029"/>
            <a:ext cx="136842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Times New Roman"/>
                <a:cs typeface="Times New Roman"/>
              </a:rPr>
              <a:t>O-</a:t>
            </a:r>
            <a:r>
              <a:rPr sz="1300" dirty="0">
                <a:latin typeface="Times New Roman"/>
                <a:cs typeface="Times New Roman"/>
              </a:rPr>
              <a:t>XILENO</a:t>
            </a:r>
            <a:r>
              <a:rPr sz="1300" spc="425" dirty="0">
                <a:latin typeface="Times New Roman"/>
                <a:cs typeface="Times New Roman"/>
              </a:rPr>
              <a:t> </a:t>
            </a:r>
            <a:r>
              <a:rPr sz="1950" baseline="-23504" dirty="0">
                <a:latin typeface="Times New Roman"/>
                <a:cs typeface="Times New Roman"/>
              </a:rPr>
              <a:t>F-</a:t>
            </a:r>
            <a:r>
              <a:rPr sz="1950" spc="-37" baseline="-23504" dirty="0">
                <a:latin typeface="Times New Roman"/>
                <a:cs typeface="Times New Roman"/>
              </a:rPr>
              <a:t>413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733032" y="4293108"/>
            <a:ext cx="1778635" cy="83820"/>
          </a:xfrm>
          <a:custGeom>
            <a:avLst/>
            <a:gdLst/>
            <a:ahLst/>
            <a:cxnLst/>
            <a:rect l="l" t="t" r="r" b="b"/>
            <a:pathLst>
              <a:path w="1778634" h="83820">
                <a:moveTo>
                  <a:pt x="1723644" y="42672"/>
                </a:moveTo>
                <a:lnTo>
                  <a:pt x="1694688" y="0"/>
                </a:lnTo>
                <a:lnTo>
                  <a:pt x="1751565" y="28956"/>
                </a:lnTo>
                <a:lnTo>
                  <a:pt x="1723644" y="28956"/>
                </a:lnTo>
                <a:lnTo>
                  <a:pt x="1723644" y="42672"/>
                </a:lnTo>
                <a:close/>
              </a:path>
              <a:path w="1778634" h="83820">
                <a:moveTo>
                  <a:pt x="1713992" y="56388"/>
                </a:moveTo>
                <a:lnTo>
                  <a:pt x="0" y="56388"/>
                </a:lnTo>
                <a:lnTo>
                  <a:pt x="0" y="28956"/>
                </a:lnTo>
                <a:lnTo>
                  <a:pt x="1714336" y="28956"/>
                </a:lnTo>
                <a:lnTo>
                  <a:pt x="1723644" y="42672"/>
                </a:lnTo>
                <a:lnTo>
                  <a:pt x="1713992" y="56388"/>
                </a:lnTo>
                <a:close/>
              </a:path>
              <a:path w="1778634" h="83820">
                <a:moveTo>
                  <a:pt x="1750568" y="56388"/>
                </a:moveTo>
                <a:lnTo>
                  <a:pt x="1723644" y="56388"/>
                </a:lnTo>
                <a:lnTo>
                  <a:pt x="1723644" y="28956"/>
                </a:lnTo>
                <a:lnTo>
                  <a:pt x="1751565" y="28956"/>
                </a:lnTo>
                <a:lnTo>
                  <a:pt x="1778508" y="42672"/>
                </a:lnTo>
                <a:lnTo>
                  <a:pt x="1750568" y="56388"/>
                </a:lnTo>
                <a:close/>
              </a:path>
              <a:path w="1778634" h="83820">
                <a:moveTo>
                  <a:pt x="1694688" y="83820"/>
                </a:moveTo>
                <a:lnTo>
                  <a:pt x="1723644" y="42672"/>
                </a:lnTo>
                <a:lnTo>
                  <a:pt x="1723644" y="56388"/>
                </a:lnTo>
                <a:lnTo>
                  <a:pt x="1750568" y="56388"/>
                </a:lnTo>
                <a:lnTo>
                  <a:pt x="1694688" y="8382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144475" y="4080757"/>
            <a:ext cx="483234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solidFill>
                  <a:srgbClr val="00CCFF"/>
                </a:solidFill>
                <a:latin typeface="Times New Roman"/>
                <a:cs typeface="Times New Roman"/>
              </a:rPr>
              <a:t>7 </a:t>
            </a:r>
            <a:r>
              <a:rPr sz="1200" spc="-20" dirty="0">
                <a:solidFill>
                  <a:srgbClr val="00CCFF"/>
                </a:solidFill>
                <a:latin typeface="Times New Roman"/>
                <a:cs typeface="Times New Roman"/>
              </a:rPr>
              <a:t>m</a:t>
            </a:r>
            <a:r>
              <a:rPr sz="1200" spc="-30" baseline="24305" dirty="0">
                <a:solidFill>
                  <a:srgbClr val="00CCFF"/>
                </a:solidFill>
                <a:latin typeface="Times New Roman"/>
                <a:cs typeface="Times New Roman"/>
              </a:rPr>
              <a:t>3</a:t>
            </a:r>
            <a:r>
              <a:rPr sz="1200" spc="-20" dirty="0">
                <a:solidFill>
                  <a:srgbClr val="00CCFF"/>
                </a:solidFill>
                <a:latin typeface="Times New Roman"/>
                <a:cs typeface="Times New Roman"/>
              </a:rPr>
              <a:t>/h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512175" y="5002402"/>
            <a:ext cx="547370" cy="698500"/>
            <a:chOff x="8512175" y="5002402"/>
            <a:chExt cx="547370" cy="698500"/>
          </a:xfrm>
        </p:grpSpPr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19160" y="5009387"/>
              <a:ext cx="533400" cy="68427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519160" y="5009387"/>
              <a:ext cx="533400" cy="684530"/>
            </a:xfrm>
            <a:custGeom>
              <a:avLst/>
              <a:gdLst/>
              <a:ahLst/>
              <a:cxnLst/>
              <a:rect l="l" t="t" r="r" b="b"/>
              <a:pathLst>
                <a:path w="533400" h="684529">
                  <a:moveTo>
                    <a:pt x="0" y="684276"/>
                  </a:moveTo>
                  <a:lnTo>
                    <a:pt x="0" y="181356"/>
                  </a:lnTo>
                  <a:lnTo>
                    <a:pt x="266700" y="0"/>
                  </a:lnTo>
                  <a:lnTo>
                    <a:pt x="533400" y="181356"/>
                  </a:lnTo>
                  <a:lnTo>
                    <a:pt x="533400" y="684276"/>
                  </a:lnTo>
                  <a:lnTo>
                    <a:pt x="0" y="684276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573538" y="5277123"/>
            <a:ext cx="426084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Times New Roman"/>
                <a:cs typeface="Times New Roman"/>
              </a:rPr>
              <a:t>F-</a:t>
            </a:r>
            <a:r>
              <a:rPr sz="1300" spc="-25" dirty="0">
                <a:latin typeface="Times New Roman"/>
                <a:cs typeface="Times New Roman"/>
              </a:rPr>
              <a:t>330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72410" y="4786409"/>
            <a:ext cx="141414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0979">
              <a:lnSpc>
                <a:spcPct val="101499"/>
              </a:lnSpc>
              <a:spcBef>
                <a:spcPts val="95"/>
              </a:spcBef>
            </a:pPr>
            <a:r>
              <a:rPr sz="1300" spc="-10" dirty="0">
                <a:latin typeface="Times New Roman"/>
                <a:cs typeface="Times New Roman"/>
              </a:rPr>
              <a:t>ANHÍDRIDO </a:t>
            </a:r>
            <a:r>
              <a:rPr sz="1300" dirty="0">
                <a:latin typeface="Times New Roman"/>
                <a:cs typeface="Times New Roman"/>
              </a:rPr>
              <a:t>MALEICO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CRUDO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74794" y="5540703"/>
            <a:ext cx="43370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solidFill>
                  <a:srgbClr val="00CCFF"/>
                </a:solidFill>
                <a:latin typeface="Times New Roman"/>
                <a:cs typeface="Times New Roman"/>
              </a:rPr>
              <a:t>5 </a:t>
            </a:r>
            <a:r>
              <a:rPr sz="1200" spc="-20" dirty="0">
                <a:solidFill>
                  <a:srgbClr val="00CCFF"/>
                </a:solidFill>
                <a:latin typeface="Times New Roman"/>
                <a:cs typeface="Times New Roman"/>
              </a:rPr>
              <a:t>Tn/h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039734" y="6675754"/>
            <a:ext cx="797560" cy="698500"/>
            <a:chOff x="8039734" y="6675754"/>
            <a:chExt cx="797560" cy="698500"/>
          </a:xfrm>
        </p:grpSpPr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6719" y="6682739"/>
              <a:ext cx="783335" cy="68427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046719" y="6682739"/>
              <a:ext cx="783590" cy="684530"/>
            </a:xfrm>
            <a:custGeom>
              <a:avLst/>
              <a:gdLst/>
              <a:ahLst/>
              <a:cxnLst/>
              <a:rect l="l" t="t" r="r" b="b"/>
              <a:pathLst>
                <a:path w="783590" h="684529">
                  <a:moveTo>
                    <a:pt x="0" y="684276"/>
                  </a:moveTo>
                  <a:lnTo>
                    <a:pt x="0" y="179832"/>
                  </a:lnTo>
                  <a:lnTo>
                    <a:pt x="391667" y="0"/>
                  </a:lnTo>
                  <a:lnTo>
                    <a:pt x="783335" y="179832"/>
                  </a:lnTo>
                  <a:lnTo>
                    <a:pt x="783335" y="684276"/>
                  </a:lnTo>
                  <a:lnTo>
                    <a:pt x="0" y="684276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226062" y="6950405"/>
            <a:ext cx="426084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Times New Roman"/>
                <a:cs typeface="Times New Roman"/>
              </a:rPr>
              <a:t>F-</a:t>
            </a:r>
            <a:r>
              <a:rPr sz="1300" spc="-25" dirty="0">
                <a:latin typeface="Times New Roman"/>
                <a:cs typeface="Times New Roman"/>
              </a:rPr>
              <a:t>412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53890" y="7217202"/>
            <a:ext cx="127698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">
              <a:lnSpc>
                <a:spcPct val="101499"/>
              </a:lnSpc>
              <a:spcBef>
                <a:spcPts val="95"/>
              </a:spcBef>
            </a:pPr>
            <a:r>
              <a:rPr sz="1300" spc="-10" dirty="0">
                <a:latin typeface="Times New Roman"/>
                <a:cs typeface="Times New Roman"/>
              </a:rPr>
              <a:t>ANHÍDRIDO </a:t>
            </a:r>
            <a:r>
              <a:rPr sz="1300" dirty="0">
                <a:latin typeface="Times New Roman"/>
                <a:cs typeface="Times New Roman"/>
              </a:rPr>
              <a:t>MALEICO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PURO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77847" y="6763000"/>
            <a:ext cx="10083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solidFill>
                  <a:srgbClr val="00CCFF"/>
                </a:solidFill>
                <a:latin typeface="Times New Roman"/>
                <a:cs typeface="Times New Roman"/>
              </a:rPr>
              <a:t>10</a:t>
            </a:r>
            <a:r>
              <a:rPr sz="1200" spc="-5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CCFF"/>
                </a:solidFill>
                <a:latin typeface="Times New Roman"/>
                <a:cs typeface="Times New Roman"/>
              </a:rPr>
              <a:t>Tn/h</a:t>
            </a:r>
            <a:r>
              <a:rPr sz="1200" spc="-15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CCFF"/>
                </a:solidFill>
                <a:latin typeface="Times New Roman"/>
                <a:cs typeface="Times New Roman"/>
              </a:rPr>
              <a:t>(Batch)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44068" y="2484754"/>
            <a:ext cx="5112385" cy="3533140"/>
            <a:chOff x="544068" y="2484754"/>
            <a:chExt cx="5112385" cy="3533140"/>
          </a:xfrm>
        </p:grpSpPr>
        <p:sp>
          <p:nvSpPr>
            <p:cNvPr id="64" name="object 64"/>
            <p:cNvSpPr/>
            <p:nvPr/>
          </p:nvSpPr>
          <p:spPr>
            <a:xfrm>
              <a:off x="544068" y="5446775"/>
              <a:ext cx="1278890" cy="125095"/>
            </a:xfrm>
            <a:custGeom>
              <a:avLst/>
              <a:gdLst/>
              <a:ahLst/>
              <a:cxnLst/>
              <a:rect l="l" t="t" r="r" b="b"/>
              <a:pathLst>
                <a:path w="1278889" h="125095">
                  <a:moveTo>
                    <a:pt x="1194816" y="62484"/>
                  </a:moveTo>
                  <a:lnTo>
                    <a:pt x="1152144" y="0"/>
                  </a:lnTo>
                  <a:lnTo>
                    <a:pt x="1235443" y="41148"/>
                  </a:lnTo>
                  <a:lnTo>
                    <a:pt x="1194816" y="41148"/>
                  </a:lnTo>
                  <a:lnTo>
                    <a:pt x="1194816" y="62484"/>
                  </a:lnTo>
                  <a:close/>
                </a:path>
                <a:path w="1278889" h="125095">
                  <a:moveTo>
                    <a:pt x="1180245" y="83820"/>
                  </a:moveTo>
                  <a:lnTo>
                    <a:pt x="0" y="83820"/>
                  </a:lnTo>
                  <a:lnTo>
                    <a:pt x="0" y="41148"/>
                  </a:lnTo>
                  <a:lnTo>
                    <a:pt x="1180245" y="41148"/>
                  </a:lnTo>
                  <a:lnTo>
                    <a:pt x="1194816" y="62484"/>
                  </a:lnTo>
                  <a:lnTo>
                    <a:pt x="1180245" y="83820"/>
                  </a:lnTo>
                  <a:close/>
                </a:path>
                <a:path w="1278889" h="125095">
                  <a:moveTo>
                    <a:pt x="1235443" y="83820"/>
                  </a:moveTo>
                  <a:lnTo>
                    <a:pt x="1194816" y="83820"/>
                  </a:lnTo>
                  <a:lnTo>
                    <a:pt x="1194816" y="41148"/>
                  </a:lnTo>
                  <a:lnTo>
                    <a:pt x="1235443" y="41148"/>
                  </a:lnTo>
                  <a:lnTo>
                    <a:pt x="1278636" y="62484"/>
                  </a:lnTo>
                  <a:lnTo>
                    <a:pt x="1235443" y="83820"/>
                  </a:lnTo>
                  <a:close/>
                </a:path>
                <a:path w="1278889" h="125095">
                  <a:moveTo>
                    <a:pt x="1152144" y="124968"/>
                  </a:moveTo>
                  <a:lnTo>
                    <a:pt x="1194816" y="62484"/>
                  </a:lnTo>
                  <a:lnTo>
                    <a:pt x="1194816" y="83820"/>
                  </a:lnTo>
                  <a:lnTo>
                    <a:pt x="1235443" y="83820"/>
                  </a:lnTo>
                  <a:lnTo>
                    <a:pt x="1152144" y="124968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97551" y="5411723"/>
              <a:ext cx="845819" cy="59893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797551" y="5411724"/>
              <a:ext cx="845819" cy="599440"/>
            </a:xfrm>
            <a:custGeom>
              <a:avLst/>
              <a:gdLst/>
              <a:ahLst/>
              <a:cxnLst/>
              <a:rect l="l" t="t" r="r" b="b"/>
              <a:pathLst>
                <a:path w="845820" h="599439">
                  <a:moveTo>
                    <a:pt x="0" y="298704"/>
                  </a:moveTo>
                  <a:lnTo>
                    <a:pt x="3854" y="258250"/>
                  </a:lnTo>
                  <a:lnTo>
                    <a:pt x="15084" y="219427"/>
                  </a:lnTo>
                  <a:lnTo>
                    <a:pt x="33194" y="182594"/>
                  </a:lnTo>
                  <a:lnTo>
                    <a:pt x="57686" y="148110"/>
                  </a:lnTo>
                  <a:lnTo>
                    <a:pt x="88062" y="116335"/>
                  </a:lnTo>
                  <a:lnTo>
                    <a:pt x="123824" y="87630"/>
                  </a:lnTo>
                  <a:lnTo>
                    <a:pt x="164477" y="62353"/>
                  </a:lnTo>
                  <a:lnTo>
                    <a:pt x="209521" y="40865"/>
                  </a:lnTo>
                  <a:lnTo>
                    <a:pt x="258460" y="23526"/>
                  </a:lnTo>
                  <a:lnTo>
                    <a:pt x="310797" y="10696"/>
                  </a:lnTo>
                  <a:lnTo>
                    <a:pt x="366033" y="2734"/>
                  </a:lnTo>
                  <a:lnTo>
                    <a:pt x="423672" y="0"/>
                  </a:lnTo>
                  <a:lnTo>
                    <a:pt x="480960" y="2734"/>
                  </a:lnTo>
                  <a:lnTo>
                    <a:pt x="535904" y="10696"/>
                  </a:lnTo>
                  <a:lnTo>
                    <a:pt x="588002" y="23526"/>
                  </a:lnTo>
                  <a:lnTo>
                    <a:pt x="636749" y="40865"/>
                  </a:lnTo>
                  <a:lnTo>
                    <a:pt x="681645" y="62353"/>
                  </a:lnTo>
                  <a:lnTo>
                    <a:pt x="722185" y="87630"/>
                  </a:lnTo>
                  <a:lnTo>
                    <a:pt x="757868" y="116335"/>
                  </a:lnTo>
                  <a:lnTo>
                    <a:pt x="788190" y="148110"/>
                  </a:lnTo>
                  <a:lnTo>
                    <a:pt x="812649" y="182594"/>
                  </a:lnTo>
                  <a:lnTo>
                    <a:pt x="830742" y="219427"/>
                  </a:lnTo>
                  <a:lnTo>
                    <a:pt x="841966" y="258250"/>
                  </a:lnTo>
                  <a:lnTo>
                    <a:pt x="845820" y="298704"/>
                  </a:lnTo>
                  <a:lnTo>
                    <a:pt x="841966" y="339507"/>
                  </a:lnTo>
                  <a:lnTo>
                    <a:pt x="830742" y="378622"/>
                  </a:lnTo>
                  <a:lnTo>
                    <a:pt x="812649" y="415694"/>
                  </a:lnTo>
                  <a:lnTo>
                    <a:pt x="788190" y="450370"/>
                  </a:lnTo>
                  <a:lnTo>
                    <a:pt x="757868" y="482293"/>
                  </a:lnTo>
                  <a:lnTo>
                    <a:pt x="722185" y="511111"/>
                  </a:lnTo>
                  <a:lnTo>
                    <a:pt x="681645" y="536468"/>
                  </a:lnTo>
                  <a:lnTo>
                    <a:pt x="636749" y="558009"/>
                  </a:lnTo>
                  <a:lnTo>
                    <a:pt x="588002" y="575381"/>
                  </a:lnTo>
                  <a:lnTo>
                    <a:pt x="535904" y="588228"/>
                  </a:lnTo>
                  <a:lnTo>
                    <a:pt x="480960" y="596197"/>
                  </a:lnTo>
                  <a:lnTo>
                    <a:pt x="423672" y="598932"/>
                  </a:lnTo>
                  <a:lnTo>
                    <a:pt x="366033" y="596197"/>
                  </a:lnTo>
                  <a:lnTo>
                    <a:pt x="310797" y="588228"/>
                  </a:lnTo>
                  <a:lnTo>
                    <a:pt x="258460" y="575381"/>
                  </a:lnTo>
                  <a:lnTo>
                    <a:pt x="209521" y="558009"/>
                  </a:lnTo>
                  <a:lnTo>
                    <a:pt x="164477" y="536468"/>
                  </a:lnTo>
                  <a:lnTo>
                    <a:pt x="123825" y="511111"/>
                  </a:lnTo>
                  <a:lnTo>
                    <a:pt x="88062" y="482293"/>
                  </a:lnTo>
                  <a:lnTo>
                    <a:pt x="57686" y="450370"/>
                  </a:lnTo>
                  <a:lnTo>
                    <a:pt x="33194" y="415694"/>
                  </a:lnTo>
                  <a:lnTo>
                    <a:pt x="15084" y="378622"/>
                  </a:lnTo>
                  <a:lnTo>
                    <a:pt x="3854" y="339507"/>
                  </a:lnTo>
                  <a:lnTo>
                    <a:pt x="0" y="298704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03647" y="2491740"/>
              <a:ext cx="845819" cy="59893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803647" y="2491739"/>
              <a:ext cx="845819" cy="599440"/>
            </a:xfrm>
            <a:custGeom>
              <a:avLst/>
              <a:gdLst/>
              <a:ahLst/>
              <a:cxnLst/>
              <a:rect l="l" t="t" r="r" b="b"/>
              <a:pathLst>
                <a:path w="845820" h="599439">
                  <a:moveTo>
                    <a:pt x="0" y="300227"/>
                  </a:moveTo>
                  <a:lnTo>
                    <a:pt x="3854" y="259424"/>
                  </a:lnTo>
                  <a:lnTo>
                    <a:pt x="15084" y="220309"/>
                  </a:lnTo>
                  <a:lnTo>
                    <a:pt x="33194" y="183237"/>
                  </a:lnTo>
                  <a:lnTo>
                    <a:pt x="57686" y="148561"/>
                  </a:lnTo>
                  <a:lnTo>
                    <a:pt x="88062" y="116638"/>
                  </a:lnTo>
                  <a:lnTo>
                    <a:pt x="123824" y="87820"/>
                  </a:lnTo>
                  <a:lnTo>
                    <a:pt x="164477" y="62463"/>
                  </a:lnTo>
                  <a:lnTo>
                    <a:pt x="209521" y="40922"/>
                  </a:lnTo>
                  <a:lnTo>
                    <a:pt x="258460" y="23550"/>
                  </a:lnTo>
                  <a:lnTo>
                    <a:pt x="310797" y="10703"/>
                  </a:lnTo>
                  <a:lnTo>
                    <a:pt x="366033" y="2734"/>
                  </a:lnTo>
                  <a:lnTo>
                    <a:pt x="423672" y="0"/>
                  </a:lnTo>
                  <a:lnTo>
                    <a:pt x="480960" y="2734"/>
                  </a:lnTo>
                  <a:lnTo>
                    <a:pt x="535904" y="10703"/>
                  </a:lnTo>
                  <a:lnTo>
                    <a:pt x="588002" y="23550"/>
                  </a:lnTo>
                  <a:lnTo>
                    <a:pt x="636749" y="40922"/>
                  </a:lnTo>
                  <a:lnTo>
                    <a:pt x="681645" y="62463"/>
                  </a:lnTo>
                  <a:lnTo>
                    <a:pt x="722185" y="87820"/>
                  </a:lnTo>
                  <a:lnTo>
                    <a:pt x="757868" y="116638"/>
                  </a:lnTo>
                  <a:lnTo>
                    <a:pt x="788190" y="148561"/>
                  </a:lnTo>
                  <a:lnTo>
                    <a:pt x="812649" y="183237"/>
                  </a:lnTo>
                  <a:lnTo>
                    <a:pt x="830742" y="220309"/>
                  </a:lnTo>
                  <a:lnTo>
                    <a:pt x="841966" y="259424"/>
                  </a:lnTo>
                  <a:lnTo>
                    <a:pt x="845820" y="300227"/>
                  </a:lnTo>
                  <a:lnTo>
                    <a:pt x="841966" y="340681"/>
                  </a:lnTo>
                  <a:lnTo>
                    <a:pt x="830742" y="379504"/>
                  </a:lnTo>
                  <a:lnTo>
                    <a:pt x="812649" y="416337"/>
                  </a:lnTo>
                  <a:lnTo>
                    <a:pt x="788190" y="450821"/>
                  </a:lnTo>
                  <a:lnTo>
                    <a:pt x="757868" y="482596"/>
                  </a:lnTo>
                  <a:lnTo>
                    <a:pt x="722185" y="511302"/>
                  </a:lnTo>
                  <a:lnTo>
                    <a:pt x="681645" y="536578"/>
                  </a:lnTo>
                  <a:lnTo>
                    <a:pt x="636749" y="558066"/>
                  </a:lnTo>
                  <a:lnTo>
                    <a:pt x="588002" y="575405"/>
                  </a:lnTo>
                  <a:lnTo>
                    <a:pt x="535904" y="588235"/>
                  </a:lnTo>
                  <a:lnTo>
                    <a:pt x="480960" y="596197"/>
                  </a:lnTo>
                  <a:lnTo>
                    <a:pt x="423672" y="598932"/>
                  </a:lnTo>
                  <a:lnTo>
                    <a:pt x="366033" y="596197"/>
                  </a:lnTo>
                  <a:lnTo>
                    <a:pt x="310797" y="588235"/>
                  </a:lnTo>
                  <a:lnTo>
                    <a:pt x="258460" y="575405"/>
                  </a:lnTo>
                  <a:lnTo>
                    <a:pt x="209521" y="558066"/>
                  </a:lnTo>
                  <a:lnTo>
                    <a:pt x="164477" y="536578"/>
                  </a:lnTo>
                  <a:lnTo>
                    <a:pt x="123825" y="511302"/>
                  </a:lnTo>
                  <a:lnTo>
                    <a:pt x="88062" y="482596"/>
                  </a:lnTo>
                  <a:lnTo>
                    <a:pt x="57686" y="450821"/>
                  </a:lnTo>
                  <a:lnTo>
                    <a:pt x="33194" y="416337"/>
                  </a:lnTo>
                  <a:lnTo>
                    <a:pt x="15084" y="379504"/>
                  </a:lnTo>
                  <a:lnTo>
                    <a:pt x="3854" y="340681"/>
                  </a:lnTo>
                  <a:lnTo>
                    <a:pt x="0" y="300227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97551" y="2795015"/>
              <a:ext cx="845819" cy="2913887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4797552" y="2795016"/>
            <a:ext cx="845819" cy="2914015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30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</a:pPr>
            <a:r>
              <a:rPr sz="1300" spc="-10" dirty="0">
                <a:latin typeface="Times New Roman"/>
                <a:cs typeface="Times New Roman"/>
              </a:rPr>
              <a:t>D-</a:t>
            </a:r>
            <a:r>
              <a:rPr sz="1300" spc="-25" dirty="0">
                <a:latin typeface="Times New Roman"/>
                <a:cs typeface="Times New Roman"/>
              </a:rPr>
              <a:t>410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8978" y="5121700"/>
            <a:ext cx="118808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Times New Roman"/>
                <a:cs typeface="Times New Roman"/>
              </a:rPr>
              <a:t>DE</a:t>
            </a:r>
            <a:r>
              <a:rPr sz="1300" spc="34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REACCIÓN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758695" y="2932175"/>
            <a:ext cx="3032760" cy="2593975"/>
          </a:xfrm>
          <a:custGeom>
            <a:avLst/>
            <a:gdLst/>
            <a:ahLst/>
            <a:cxnLst/>
            <a:rect l="l" t="t" r="r" b="b"/>
            <a:pathLst>
              <a:path w="3032760" h="2593975">
                <a:moveTo>
                  <a:pt x="2906268" y="124967"/>
                </a:moveTo>
                <a:lnTo>
                  <a:pt x="2948940" y="62483"/>
                </a:lnTo>
                <a:lnTo>
                  <a:pt x="2906268" y="0"/>
                </a:lnTo>
                <a:lnTo>
                  <a:pt x="2989567" y="41147"/>
                </a:lnTo>
                <a:lnTo>
                  <a:pt x="2948940" y="41147"/>
                </a:lnTo>
                <a:lnTo>
                  <a:pt x="2957417" y="42767"/>
                </a:lnTo>
                <a:lnTo>
                  <a:pt x="2964180" y="47243"/>
                </a:lnTo>
                <a:lnTo>
                  <a:pt x="2968656" y="54006"/>
                </a:lnTo>
                <a:lnTo>
                  <a:pt x="2970276" y="62483"/>
                </a:lnTo>
                <a:lnTo>
                  <a:pt x="2968656" y="70961"/>
                </a:lnTo>
                <a:lnTo>
                  <a:pt x="2964180" y="77723"/>
                </a:lnTo>
                <a:lnTo>
                  <a:pt x="2957417" y="82200"/>
                </a:lnTo>
                <a:lnTo>
                  <a:pt x="2948940" y="83819"/>
                </a:lnTo>
                <a:lnTo>
                  <a:pt x="2989567" y="83819"/>
                </a:lnTo>
                <a:lnTo>
                  <a:pt x="2906268" y="124967"/>
                </a:lnTo>
                <a:close/>
              </a:path>
              <a:path w="3032760" h="2593975">
                <a:moveTo>
                  <a:pt x="21336" y="2593847"/>
                </a:moveTo>
                <a:lnTo>
                  <a:pt x="12858" y="2592228"/>
                </a:lnTo>
                <a:lnTo>
                  <a:pt x="6096" y="2587751"/>
                </a:lnTo>
                <a:lnTo>
                  <a:pt x="1619" y="2580989"/>
                </a:lnTo>
                <a:lnTo>
                  <a:pt x="0" y="2572511"/>
                </a:lnTo>
                <a:lnTo>
                  <a:pt x="0" y="62483"/>
                </a:lnTo>
                <a:lnTo>
                  <a:pt x="1619" y="54006"/>
                </a:lnTo>
                <a:lnTo>
                  <a:pt x="6096" y="47243"/>
                </a:lnTo>
                <a:lnTo>
                  <a:pt x="12858" y="42767"/>
                </a:lnTo>
                <a:lnTo>
                  <a:pt x="21336" y="41147"/>
                </a:lnTo>
                <a:lnTo>
                  <a:pt x="2934369" y="41147"/>
                </a:lnTo>
                <a:lnTo>
                  <a:pt x="2948940" y="62483"/>
                </a:lnTo>
                <a:lnTo>
                  <a:pt x="42672" y="62483"/>
                </a:lnTo>
                <a:lnTo>
                  <a:pt x="21336" y="83819"/>
                </a:lnTo>
                <a:lnTo>
                  <a:pt x="42672" y="83819"/>
                </a:lnTo>
                <a:lnTo>
                  <a:pt x="42672" y="2572511"/>
                </a:lnTo>
                <a:lnTo>
                  <a:pt x="41052" y="2580989"/>
                </a:lnTo>
                <a:lnTo>
                  <a:pt x="36576" y="2587751"/>
                </a:lnTo>
                <a:lnTo>
                  <a:pt x="29813" y="2592228"/>
                </a:lnTo>
                <a:lnTo>
                  <a:pt x="21336" y="2593847"/>
                </a:lnTo>
                <a:close/>
              </a:path>
              <a:path w="3032760" h="2593975">
                <a:moveTo>
                  <a:pt x="2989567" y="83819"/>
                </a:moveTo>
                <a:lnTo>
                  <a:pt x="2948940" y="83819"/>
                </a:lnTo>
                <a:lnTo>
                  <a:pt x="2957417" y="82200"/>
                </a:lnTo>
                <a:lnTo>
                  <a:pt x="2964180" y="77723"/>
                </a:lnTo>
                <a:lnTo>
                  <a:pt x="2968656" y="70961"/>
                </a:lnTo>
                <a:lnTo>
                  <a:pt x="2970276" y="62483"/>
                </a:lnTo>
                <a:lnTo>
                  <a:pt x="2968656" y="54006"/>
                </a:lnTo>
                <a:lnTo>
                  <a:pt x="2964180" y="47243"/>
                </a:lnTo>
                <a:lnTo>
                  <a:pt x="2957417" y="42767"/>
                </a:lnTo>
                <a:lnTo>
                  <a:pt x="2948940" y="41147"/>
                </a:lnTo>
                <a:lnTo>
                  <a:pt x="2989567" y="41147"/>
                </a:lnTo>
                <a:lnTo>
                  <a:pt x="3032760" y="62483"/>
                </a:lnTo>
                <a:lnTo>
                  <a:pt x="2989567" y="83819"/>
                </a:lnTo>
                <a:close/>
              </a:path>
              <a:path w="3032760" h="2593975">
                <a:moveTo>
                  <a:pt x="42672" y="83819"/>
                </a:moveTo>
                <a:lnTo>
                  <a:pt x="21336" y="83819"/>
                </a:lnTo>
                <a:lnTo>
                  <a:pt x="42672" y="62483"/>
                </a:lnTo>
                <a:lnTo>
                  <a:pt x="42672" y="83819"/>
                </a:lnTo>
                <a:close/>
              </a:path>
              <a:path w="3032760" h="2593975">
                <a:moveTo>
                  <a:pt x="2934369" y="83819"/>
                </a:moveTo>
                <a:lnTo>
                  <a:pt x="42672" y="83819"/>
                </a:lnTo>
                <a:lnTo>
                  <a:pt x="42672" y="62483"/>
                </a:lnTo>
                <a:lnTo>
                  <a:pt x="2948940" y="62483"/>
                </a:lnTo>
                <a:lnTo>
                  <a:pt x="2934369" y="8381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256499" y="4149328"/>
            <a:ext cx="24015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Times New Roman"/>
                <a:cs typeface="Times New Roman"/>
              </a:rPr>
              <a:t>2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–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RECUPERACIÓN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O-XILENO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256499" y="4618769"/>
            <a:ext cx="226885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5080" indent="-251460">
              <a:lnSpc>
                <a:spcPct val="101499"/>
              </a:lnSpc>
              <a:spcBef>
                <a:spcPts val="95"/>
              </a:spcBef>
            </a:pPr>
            <a:r>
              <a:rPr sz="1300" dirty="0">
                <a:latin typeface="Times New Roman"/>
                <a:cs typeface="Times New Roman"/>
              </a:rPr>
              <a:t>3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–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REFINACIÓN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ANHÍDRIDO MALEICO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256499" y="3076005"/>
            <a:ext cx="1922145" cy="8813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60"/>
              </a:spcBef>
            </a:pP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ETAPAS</a:t>
            </a:r>
            <a:endParaRPr sz="1500">
              <a:latin typeface="Times New Roman"/>
              <a:cs typeface="Times New Roman"/>
            </a:endParaRPr>
          </a:p>
          <a:p>
            <a:pPr marL="254635" marR="5080" indent="-242570">
              <a:lnSpc>
                <a:spcPct val="101499"/>
              </a:lnSpc>
              <a:spcBef>
                <a:spcPts val="805"/>
              </a:spcBef>
            </a:pPr>
            <a:r>
              <a:rPr sz="1300" dirty="0">
                <a:latin typeface="Times New Roman"/>
                <a:cs typeface="Times New Roman"/>
              </a:rPr>
              <a:t>1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–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DESHIDRATACIÓN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de </a:t>
            </a:r>
            <a:r>
              <a:rPr sz="1300" dirty="0">
                <a:latin typeface="Times New Roman"/>
                <a:cs typeface="Times New Roman"/>
              </a:rPr>
              <a:t>ACIDO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MALEICO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452872" y="1363980"/>
            <a:ext cx="1274445" cy="1527175"/>
            <a:chOff x="5452872" y="1363980"/>
            <a:chExt cx="1274445" cy="1527175"/>
          </a:xfrm>
        </p:grpSpPr>
        <p:sp>
          <p:nvSpPr>
            <p:cNvPr id="77" name="object 77"/>
            <p:cNvSpPr/>
            <p:nvPr/>
          </p:nvSpPr>
          <p:spPr>
            <a:xfrm>
              <a:off x="5596128" y="1421892"/>
              <a:ext cx="294640" cy="335280"/>
            </a:xfrm>
            <a:custGeom>
              <a:avLst/>
              <a:gdLst/>
              <a:ahLst/>
              <a:cxnLst/>
              <a:rect l="l" t="t" r="r" b="b"/>
              <a:pathLst>
                <a:path w="294639" h="335280">
                  <a:moveTo>
                    <a:pt x="146304" y="335279"/>
                  </a:moveTo>
                  <a:lnTo>
                    <a:pt x="100071" y="326623"/>
                  </a:lnTo>
                  <a:lnTo>
                    <a:pt x="59911" y="302605"/>
                  </a:lnTo>
                  <a:lnTo>
                    <a:pt x="28236" y="266151"/>
                  </a:lnTo>
                  <a:lnTo>
                    <a:pt x="7461" y="220187"/>
                  </a:lnTo>
                  <a:lnTo>
                    <a:pt x="0" y="167639"/>
                  </a:lnTo>
                  <a:lnTo>
                    <a:pt x="7461" y="114507"/>
                  </a:lnTo>
                  <a:lnTo>
                    <a:pt x="28236" y="68470"/>
                  </a:lnTo>
                  <a:lnTo>
                    <a:pt x="59911" y="32235"/>
                  </a:lnTo>
                  <a:lnTo>
                    <a:pt x="100071" y="8510"/>
                  </a:lnTo>
                  <a:lnTo>
                    <a:pt x="146304" y="0"/>
                  </a:lnTo>
                  <a:lnTo>
                    <a:pt x="193279" y="8510"/>
                  </a:lnTo>
                  <a:lnTo>
                    <a:pt x="233891" y="32235"/>
                  </a:lnTo>
                  <a:lnTo>
                    <a:pt x="265797" y="68470"/>
                  </a:lnTo>
                  <a:lnTo>
                    <a:pt x="286658" y="114507"/>
                  </a:lnTo>
                  <a:lnTo>
                    <a:pt x="294131" y="167639"/>
                  </a:lnTo>
                  <a:lnTo>
                    <a:pt x="286658" y="220187"/>
                  </a:lnTo>
                  <a:lnTo>
                    <a:pt x="265797" y="266151"/>
                  </a:lnTo>
                  <a:lnTo>
                    <a:pt x="233891" y="302605"/>
                  </a:lnTo>
                  <a:lnTo>
                    <a:pt x="193279" y="326623"/>
                  </a:lnTo>
                  <a:lnTo>
                    <a:pt x="146304" y="335279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96128" y="1421892"/>
              <a:ext cx="294640" cy="335280"/>
            </a:xfrm>
            <a:custGeom>
              <a:avLst/>
              <a:gdLst/>
              <a:ahLst/>
              <a:cxnLst/>
              <a:rect l="l" t="t" r="r" b="b"/>
              <a:pathLst>
                <a:path w="294639" h="335280">
                  <a:moveTo>
                    <a:pt x="0" y="167639"/>
                  </a:moveTo>
                  <a:lnTo>
                    <a:pt x="7461" y="114507"/>
                  </a:lnTo>
                  <a:lnTo>
                    <a:pt x="28236" y="68470"/>
                  </a:lnTo>
                  <a:lnTo>
                    <a:pt x="59911" y="32235"/>
                  </a:lnTo>
                  <a:lnTo>
                    <a:pt x="100071" y="8510"/>
                  </a:lnTo>
                  <a:lnTo>
                    <a:pt x="146304" y="0"/>
                  </a:lnTo>
                  <a:lnTo>
                    <a:pt x="193279" y="8510"/>
                  </a:lnTo>
                  <a:lnTo>
                    <a:pt x="233891" y="32235"/>
                  </a:lnTo>
                  <a:lnTo>
                    <a:pt x="265797" y="68470"/>
                  </a:lnTo>
                  <a:lnTo>
                    <a:pt x="286658" y="114507"/>
                  </a:lnTo>
                  <a:lnTo>
                    <a:pt x="294131" y="167639"/>
                  </a:lnTo>
                  <a:lnTo>
                    <a:pt x="286658" y="220187"/>
                  </a:lnTo>
                  <a:lnTo>
                    <a:pt x="265797" y="266151"/>
                  </a:lnTo>
                  <a:lnTo>
                    <a:pt x="233891" y="302605"/>
                  </a:lnTo>
                  <a:lnTo>
                    <a:pt x="193279" y="326623"/>
                  </a:lnTo>
                  <a:lnTo>
                    <a:pt x="146304" y="335279"/>
                  </a:lnTo>
                  <a:lnTo>
                    <a:pt x="100071" y="326623"/>
                  </a:lnTo>
                  <a:lnTo>
                    <a:pt x="59911" y="302605"/>
                  </a:lnTo>
                  <a:lnTo>
                    <a:pt x="28236" y="266151"/>
                  </a:lnTo>
                  <a:lnTo>
                    <a:pt x="7461" y="220187"/>
                  </a:lnTo>
                  <a:lnTo>
                    <a:pt x="0" y="167639"/>
                  </a:lnTo>
                </a:path>
              </a:pathLst>
            </a:custGeom>
            <a:ln w="27432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59196" y="1377696"/>
              <a:ext cx="231775" cy="295910"/>
            </a:xfrm>
            <a:custGeom>
              <a:avLst/>
              <a:gdLst/>
              <a:ahLst/>
              <a:cxnLst/>
              <a:rect l="l" t="t" r="r" b="b"/>
              <a:pathLst>
                <a:path w="231775" h="295910">
                  <a:moveTo>
                    <a:pt x="231648" y="0"/>
                  </a:moveTo>
                  <a:lnTo>
                    <a:pt x="0" y="295655"/>
                  </a:lnTo>
                </a:path>
                <a:path w="231775" h="295910">
                  <a:moveTo>
                    <a:pt x="0" y="295655"/>
                  </a:moveTo>
                  <a:lnTo>
                    <a:pt x="0" y="128016"/>
                  </a:lnTo>
                </a:path>
              </a:pathLst>
            </a:custGeom>
            <a:ln w="27432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52872" y="1496567"/>
              <a:ext cx="317500" cy="382905"/>
            </a:xfrm>
            <a:custGeom>
              <a:avLst/>
              <a:gdLst/>
              <a:ahLst/>
              <a:cxnLst/>
              <a:rect l="l" t="t" r="r" b="b"/>
              <a:pathLst>
                <a:path w="317500" h="382905">
                  <a:moveTo>
                    <a:pt x="53340" y="316991"/>
                  </a:moveTo>
                  <a:lnTo>
                    <a:pt x="54436" y="291774"/>
                  </a:lnTo>
                  <a:lnTo>
                    <a:pt x="295656" y="0"/>
                  </a:lnTo>
                  <a:lnTo>
                    <a:pt x="316992" y="16764"/>
                  </a:lnTo>
                  <a:lnTo>
                    <a:pt x="76148" y="311289"/>
                  </a:lnTo>
                  <a:lnTo>
                    <a:pt x="53340" y="316991"/>
                  </a:lnTo>
                  <a:close/>
                </a:path>
                <a:path w="317500" h="382905">
                  <a:moveTo>
                    <a:pt x="0" y="382524"/>
                  </a:moveTo>
                  <a:lnTo>
                    <a:pt x="56388" y="246888"/>
                  </a:lnTo>
                  <a:lnTo>
                    <a:pt x="54436" y="291774"/>
                  </a:lnTo>
                  <a:lnTo>
                    <a:pt x="41148" y="307848"/>
                  </a:lnTo>
                  <a:lnTo>
                    <a:pt x="64008" y="326136"/>
                  </a:lnTo>
                  <a:lnTo>
                    <a:pt x="82493" y="326136"/>
                  </a:lnTo>
                  <a:lnTo>
                    <a:pt x="0" y="382524"/>
                  </a:lnTo>
                  <a:close/>
                </a:path>
                <a:path w="317500" h="382905">
                  <a:moveTo>
                    <a:pt x="64008" y="326136"/>
                  </a:moveTo>
                  <a:lnTo>
                    <a:pt x="41148" y="307848"/>
                  </a:lnTo>
                  <a:lnTo>
                    <a:pt x="54436" y="291774"/>
                  </a:lnTo>
                  <a:lnTo>
                    <a:pt x="53340" y="316991"/>
                  </a:lnTo>
                  <a:lnTo>
                    <a:pt x="71485" y="316991"/>
                  </a:lnTo>
                  <a:lnTo>
                    <a:pt x="64008" y="326136"/>
                  </a:lnTo>
                  <a:close/>
                </a:path>
                <a:path w="317500" h="382905">
                  <a:moveTo>
                    <a:pt x="82493" y="326136"/>
                  </a:moveTo>
                  <a:lnTo>
                    <a:pt x="64008" y="326136"/>
                  </a:lnTo>
                  <a:lnTo>
                    <a:pt x="76148" y="311289"/>
                  </a:lnTo>
                  <a:lnTo>
                    <a:pt x="120396" y="300228"/>
                  </a:lnTo>
                  <a:lnTo>
                    <a:pt x="82493" y="326136"/>
                  </a:lnTo>
                  <a:close/>
                </a:path>
                <a:path w="317500" h="382905">
                  <a:moveTo>
                    <a:pt x="71485" y="316991"/>
                  </a:moveTo>
                  <a:lnTo>
                    <a:pt x="53340" y="316991"/>
                  </a:lnTo>
                  <a:lnTo>
                    <a:pt x="76148" y="311289"/>
                  </a:lnTo>
                  <a:lnTo>
                    <a:pt x="71485" y="316991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67984" y="1591055"/>
              <a:ext cx="759460" cy="1203960"/>
            </a:xfrm>
            <a:custGeom>
              <a:avLst/>
              <a:gdLst/>
              <a:ahLst/>
              <a:cxnLst/>
              <a:rect l="l" t="t" r="r" b="b"/>
              <a:pathLst>
                <a:path w="759459" h="1203960">
                  <a:moveTo>
                    <a:pt x="22860" y="1203960"/>
                  </a:moveTo>
                  <a:lnTo>
                    <a:pt x="22860" y="0"/>
                  </a:lnTo>
                </a:path>
                <a:path w="759459" h="1203960">
                  <a:moveTo>
                    <a:pt x="758951" y="1191768"/>
                  </a:moveTo>
                  <a:lnTo>
                    <a:pt x="0" y="1191768"/>
                  </a:lnTo>
                </a:path>
              </a:pathLst>
            </a:custGeom>
            <a:ln w="41148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49339" y="2670048"/>
              <a:ext cx="362712" cy="220979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287503" y="1069382"/>
            <a:ext cx="191325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latin typeface="Calibri"/>
                <a:cs typeface="Calibri"/>
              </a:rPr>
              <a:t>Diagrama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de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Flujo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8582" y="949752"/>
            <a:ext cx="9537065" cy="651065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70"/>
              </a:spcBef>
            </a:pPr>
            <a:r>
              <a:rPr sz="1950" b="1" dirty="0">
                <a:latin typeface="Calibri"/>
                <a:cs typeface="Calibri"/>
              </a:rPr>
              <a:t>Descripción</a:t>
            </a:r>
            <a:r>
              <a:rPr sz="1950" b="1" spc="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del</a:t>
            </a:r>
            <a:r>
              <a:rPr sz="1950" b="1" spc="1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proceso</a:t>
            </a:r>
            <a:endParaRPr sz="195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860"/>
              </a:spcBef>
            </a:pPr>
            <a:r>
              <a:rPr sz="1750" b="1" i="1" spc="-10" dirty="0">
                <a:latin typeface="Calibri"/>
                <a:cs typeface="Calibri"/>
              </a:rPr>
              <a:t>Preparación</a:t>
            </a:r>
            <a:endParaRPr sz="1750">
              <a:latin typeface="Calibri"/>
              <a:cs typeface="Calibri"/>
            </a:endParaRPr>
          </a:p>
          <a:p>
            <a:pPr marL="47625" marR="104139">
              <a:lnSpc>
                <a:spcPct val="102099"/>
              </a:lnSpc>
              <a:spcBef>
                <a:spcPts val="219"/>
              </a:spcBef>
            </a:pPr>
            <a:r>
              <a:rPr sz="1400" dirty="0">
                <a:latin typeface="Calibri"/>
                <a:cs typeface="Calibri"/>
              </a:rPr>
              <a:t>La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preparación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LPG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proveniente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realiza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planta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butano.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destilación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concentra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n- </a:t>
            </a:r>
            <a:r>
              <a:rPr sz="1400" dirty="0">
                <a:latin typeface="Calibri"/>
                <a:cs typeface="Calibri"/>
              </a:rPr>
              <a:t>butano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95%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fondo,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cual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acumula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cigarros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ingresar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plantas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anhídrido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B.</a:t>
            </a:r>
            <a:endParaRPr sz="14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380"/>
              </a:spcBef>
            </a:pPr>
            <a:r>
              <a:rPr sz="1750" b="1" i="1" spc="-10" dirty="0">
                <a:latin typeface="Calibri"/>
                <a:cs typeface="Calibri"/>
              </a:rPr>
              <a:t>Reacción</a:t>
            </a:r>
            <a:endParaRPr sz="1750">
              <a:latin typeface="Calibri"/>
              <a:cs typeface="Calibri"/>
            </a:endParaRPr>
          </a:p>
          <a:p>
            <a:pPr marL="21590" marR="5080">
              <a:lnSpc>
                <a:spcPct val="102099"/>
              </a:lnSpc>
              <a:spcBef>
                <a:spcPts val="330"/>
              </a:spcBef>
            </a:pPr>
            <a:r>
              <a:rPr sz="1400" dirty="0">
                <a:latin typeface="Calibri"/>
                <a:cs typeface="Calibri"/>
              </a:rPr>
              <a:t>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n-butano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antes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ingresar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evapora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sobrecalienta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intercambiadores.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Luego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mezcla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aire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ingresan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tubular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catalizador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donde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reacción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oxidación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selectiva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n-butano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anhídrido </a:t>
            </a:r>
            <a:r>
              <a:rPr sz="1400" dirty="0">
                <a:latin typeface="Calibri"/>
                <a:cs typeface="Calibri"/>
              </a:rPr>
              <a:t>maleico.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Previo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ingreso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inyecta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promotor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reacción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TMP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(trimetilfosfato)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objetivo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reponer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tiene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catalizador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mantener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selectividad.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reacción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exotérmica,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utiliza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fundida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sodio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potasio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retirar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calor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reacción.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Esta sal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calienta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pasar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luego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enfría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 intercambiador,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generando vapor.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gases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reacción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(anhídrido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butano,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aire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subproductos)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enfrían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primer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intercambiador,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cual </a:t>
            </a:r>
            <a:r>
              <a:rPr sz="1400" dirty="0">
                <a:latin typeface="Calibri"/>
                <a:cs typeface="Calibri"/>
              </a:rPr>
              <a:t>también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genera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vapor,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condensan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parcialmente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segundo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intercambiador.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245"/>
              </a:spcBef>
            </a:pPr>
            <a:r>
              <a:rPr sz="1750" b="1" i="1" dirty="0">
                <a:latin typeface="Calibri"/>
                <a:cs typeface="Calibri"/>
              </a:rPr>
              <a:t>Separación crudo y</a:t>
            </a:r>
            <a:r>
              <a:rPr sz="1750" b="1" i="1" spc="15" dirty="0">
                <a:latin typeface="Calibri"/>
                <a:cs typeface="Calibri"/>
              </a:rPr>
              <a:t> </a:t>
            </a:r>
            <a:r>
              <a:rPr sz="1750" b="1" i="1" dirty="0">
                <a:latin typeface="Calibri"/>
                <a:cs typeface="Calibri"/>
              </a:rPr>
              <a:t>ácido</a:t>
            </a:r>
            <a:r>
              <a:rPr sz="1750" b="1" i="1" spc="-20" dirty="0">
                <a:latin typeface="Calibri"/>
                <a:cs typeface="Calibri"/>
              </a:rPr>
              <a:t> </a:t>
            </a:r>
            <a:r>
              <a:rPr sz="1750" b="1" i="1" spc="-10" dirty="0">
                <a:latin typeface="Calibri"/>
                <a:cs typeface="Calibri"/>
              </a:rPr>
              <a:t>maleico</a:t>
            </a:r>
            <a:endParaRPr sz="1750">
              <a:latin typeface="Calibri"/>
              <a:cs typeface="Calibri"/>
            </a:endParaRPr>
          </a:p>
          <a:p>
            <a:pPr marL="15240" marR="21590">
              <a:lnSpc>
                <a:spcPct val="102099"/>
              </a:lnSpc>
              <a:spcBef>
                <a:spcPts val="555"/>
              </a:spcBef>
            </a:pPr>
            <a:r>
              <a:rPr sz="1400" dirty="0">
                <a:latin typeface="Calibri"/>
                <a:cs typeface="Calibri"/>
              </a:rPr>
              <a:t>El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anhídrido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condensado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almacena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tanque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anhídrido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crudo,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mientras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corriente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aún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estado </a:t>
            </a:r>
            <a:r>
              <a:rPr sz="1400" dirty="0">
                <a:latin typeface="Calibri"/>
                <a:cs typeface="Calibri"/>
              </a:rPr>
              <a:t>gaseoso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dirige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hacia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scrubber.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equipo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pone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contacto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corriente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agua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recuperar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</a:t>
            </a:r>
            <a:r>
              <a:rPr sz="1400" spc="5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ácido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maleico.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ácido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almacena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tanque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40-45%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acidez.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i="1" spc="-10" dirty="0">
                <a:latin typeface="Calibri"/>
                <a:cs typeface="Calibri"/>
              </a:rPr>
              <a:t>Destilación</a:t>
            </a:r>
            <a:endParaRPr sz="1750">
              <a:latin typeface="Calibri"/>
              <a:cs typeface="Calibri"/>
            </a:endParaRPr>
          </a:p>
          <a:p>
            <a:pPr marL="30480" marR="50165">
              <a:lnSpc>
                <a:spcPct val="102099"/>
              </a:lnSpc>
              <a:spcBef>
                <a:spcPts val="615"/>
              </a:spcBef>
            </a:pPr>
            <a:r>
              <a:rPr sz="1400" dirty="0">
                <a:latin typeface="Calibri"/>
                <a:cs typeface="Calibri"/>
              </a:rPr>
              <a:t>La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refinación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anhídrido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proceso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batch.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primera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instancia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deshidratación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ácido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presión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atmosférica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usando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ortoxileno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agente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separación.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o-xileno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capta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agua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libre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combinada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ácido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fluyen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hacia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tope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torre.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ácido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transforma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anhídrido,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cual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absorbido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o-xileno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dirigen </a:t>
            </a:r>
            <a:r>
              <a:rPr sz="1400" dirty="0">
                <a:latin typeface="Calibri"/>
                <a:cs typeface="Calibri"/>
              </a:rPr>
              <a:t>hacia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fondo,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acumulándose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marmita.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vez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finalizada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etapa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deshidratación,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carga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anhídrido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crudo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reboiler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torre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comienza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refinación,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cual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condiciones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vacío.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refinación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primera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instancia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corte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xileno,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donde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recupera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xileno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utilizado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deshidratación.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Luego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“forecut”, </a:t>
            </a:r>
            <a:r>
              <a:rPr sz="1400" dirty="0">
                <a:latin typeface="Calibri"/>
                <a:cs typeface="Calibri"/>
              </a:rPr>
              <a:t>corte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previo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corte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corazón.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Durante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corte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punto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solidificación,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cual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aumenta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hasta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llegar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punto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solidificación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correspondiente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corte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corazón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52,5°C.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vez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obtiene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punto,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comienza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corte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corazón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anhídrido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maleico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puro.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539" y="1319783"/>
            <a:ext cx="9688195" cy="317500"/>
          </a:xfrm>
          <a:prstGeom prst="rect">
            <a:avLst/>
          </a:prstGeom>
          <a:ln w="3175">
            <a:solidFill>
              <a:srgbClr val="4F80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0"/>
              </a:lnSpc>
            </a:pPr>
            <a:r>
              <a:rPr sz="1300" b="1" spc="-10" dirty="0">
                <a:solidFill>
                  <a:srgbClr val="0350E4"/>
                </a:solidFill>
                <a:latin typeface="Arial"/>
                <a:cs typeface="Arial"/>
              </a:rPr>
              <a:t>REACCIONES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740" y="3749040"/>
            <a:ext cx="4672965" cy="300355"/>
          </a:xfrm>
          <a:custGeom>
            <a:avLst/>
            <a:gdLst/>
            <a:ahLst/>
            <a:cxnLst/>
            <a:rect l="l" t="t" r="r" b="b"/>
            <a:pathLst>
              <a:path w="4672965" h="300354">
                <a:moveTo>
                  <a:pt x="0" y="0"/>
                </a:moveTo>
                <a:lnTo>
                  <a:pt x="4672583" y="0"/>
                </a:lnTo>
                <a:lnTo>
                  <a:pt x="4672583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7263" y="3782042"/>
            <a:ext cx="46894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20"/>
              </a:spcBef>
            </a:pPr>
            <a:r>
              <a:rPr sz="1300" b="1" spc="-10" dirty="0">
                <a:solidFill>
                  <a:srgbClr val="0350E4"/>
                </a:solidFill>
                <a:latin typeface="Arial"/>
                <a:cs typeface="Arial"/>
              </a:rPr>
              <a:t>ESPECIFICACIONES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1843" y="2286000"/>
            <a:ext cx="4866711" cy="125219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8843" y="1629562"/>
            <a:ext cx="5711190" cy="61722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5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Catalizador</a:t>
            </a:r>
            <a:r>
              <a:rPr sz="1500" u="none" dirty="0">
                <a:latin typeface="Calibri"/>
                <a:cs typeface="Calibri"/>
              </a:rPr>
              <a:t>:</a:t>
            </a:r>
            <a:r>
              <a:rPr sz="1500" u="none" spc="7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Pellets</a:t>
            </a:r>
            <a:r>
              <a:rPr sz="1500" u="none" spc="7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de</a:t>
            </a:r>
            <a:r>
              <a:rPr sz="1500" u="none" spc="3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Óxido</a:t>
            </a:r>
            <a:r>
              <a:rPr sz="1500" u="none" spc="6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de</a:t>
            </a:r>
            <a:r>
              <a:rPr sz="1500" u="none" spc="3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Vanadio</a:t>
            </a:r>
            <a:r>
              <a:rPr sz="1500" u="none" spc="8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y</a:t>
            </a:r>
            <a:r>
              <a:rPr sz="1500" u="none" spc="25" dirty="0">
                <a:latin typeface="Calibri"/>
                <a:cs typeface="Calibri"/>
              </a:rPr>
              <a:t> </a:t>
            </a:r>
            <a:r>
              <a:rPr sz="1500" u="none" spc="-10" dirty="0">
                <a:latin typeface="Calibri"/>
                <a:cs typeface="Calibri"/>
              </a:rPr>
              <a:t>Fósforo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5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Tecnología</a:t>
            </a:r>
            <a:r>
              <a:rPr sz="1500" u="none" dirty="0">
                <a:latin typeface="Calibri"/>
                <a:cs typeface="Calibri"/>
              </a:rPr>
              <a:t>:</a:t>
            </a:r>
            <a:r>
              <a:rPr sz="1500" u="none" spc="8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Oxidación</a:t>
            </a:r>
            <a:r>
              <a:rPr sz="1500" u="none" spc="7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Catalítica</a:t>
            </a:r>
            <a:r>
              <a:rPr sz="1500" u="none" spc="9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de</a:t>
            </a:r>
            <a:r>
              <a:rPr sz="1500" u="none" spc="5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n-C4</a:t>
            </a:r>
            <a:r>
              <a:rPr sz="1500" u="none" spc="3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en</a:t>
            </a:r>
            <a:r>
              <a:rPr sz="1500" u="none" spc="30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lecho</a:t>
            </a:r>
            <a:r>
              <a:rPr sz="1500" u="none" spc="5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Fijo</a:t>
            </a:r>
            <a:r>
              <a:rPr sz="1500" u="none" spc="2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–</a:t>
            </a:r>
            <a:r>
              <a:rPr sz="1500" u="none" spc="35" dirty="0">
                <a:latin typeface="Calibri"/>
                <a:cs typeface="Calibri"/>
              </a:rPr>
              <a:t> </a:t>
            </a:r>
            <a:r>
              <a:rPr sz="1500" u="none" dirty="0">
                <a:latin typeface="Calibri"/>
                <a:cs typeface="Calibri"/>
              </a:rPr>
              <a:t>Scientific</a:t>
            </a:r>
            <a:r>
              <a:rPr sz="1500" u="none" spc="50" dirty="0">
                <a:latin typeface="Calibri"/>
                <a:cs typeface="Calibri"/>
              </a:rPr>
              <a:t> </a:t>
            </a:r>
            <a:r>
              <a:rPr sz="1500" u="none" spc="-10" dirty="0">
                <a:latin typeface="Calibri"/>
                <a:cs typeface="Calibri"/>
              </a:rPr>
              <a:t>Design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147" y="4344416"/>
            <a:ext cx="2866390" cy="9639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397635">
              <a:lnSpc>
                <a:spcPct val="102699"/>
              </a:lnSpc>
              <a:spcBef>
                <a:spcPts val="85"/>
              </a:spcBef>
            </a:pPr>
            <a:r>
              <a:rPr sz="1500" b="1" dirty="0">
                <a:latin typeface="Arial"/>
                <a:cs typeface="Arial"/>
              </a:rPr>
              <a:t>Color: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20</a:t>
            </a:r>
            <a:r>
              <a:rPr sz="1500" b="1" spc="6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APHA </a:t>
            </a:r>
            <a:r>
              <a:rPr sz="1500" b="1" dirty="0">
                <a:latin typeface="Arial"/>
                <a:cs typeface="Arial"/>
              </a:rPr>
              <a:t>Acidez:</a:t>
            </a:r>
            <a:r>
              <a:rPr sz="1500" b="1" spc="10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≤1%p/p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</a:pPr>
            <a:r>
              <a:rPr sz="1500" b="1" dirty="0">
                <a:latin typeface="Arial"/>
                <a:cs typeface="Arial"/>
              </a:rPr>
              <a:t>Punto</a:t>
            </a:r>
            <a:r>
              <a:rPr sz="1500" b="1" spc="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10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solidificación:</a:t>
            </a:r>
            <a:r>
              <a:rPr sz="1500" b="1" spc="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52,5ºC </a:t>
            </a:r>
            <a:r>
              <a:rPr sz="1500" b="1" dirty="0">
                <a:latin typeface="Arial"/>
                <a:cs typeface="Arial"/>
              </a:rPr>
              <a:t>Pureza:</a:t>
            </a:r>
            <a:r>
              <a:rPr sz="1500" b="1" spc="9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≥99,5%p/p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6835" y="6210975"/>
            <a:ext cx="33712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5"/>
              </a:lnSpc>
            </a:pPr>
            <a:r>
              <a:rPr sz="1300" b="1" dirty="0">
                <a:latin typeface="Arial"/>
                <a:cs typeface="Arial"/>
              </a:rPr>
              <a:t>Presupuesto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2023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12.488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tn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(1.041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tn/mes)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219" y="6149339"/>
            <a:ext cx="3744595" cy="3048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4826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80"/>
              </a:spcBef>
            </a:pPr>
            <a:r>
              <a:rPr sz="1300" b="1" dirty="0">
                <a:latin typeface="Arial"/>
                <a:cs typeface="Arial"/>
              </a:rPr>
              <a:t>Presupuesto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2023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12.488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tn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(1.041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tn/mes)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2227" y="4171188"/>
            <a:ext cx="5049011" cy="303885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4917947" y="3749040"/>
            <a:ext cx="4936490" cy="300355"/>
          </a:xfrm>
          <a:custGeom>
            <a:avLst/>
            <a:gdLst/>
            <a:ahLst/>
            <a:cxnLst/>
            <a:rect l="l" t="t" r="r" b="b"/>
            <a:pathLst>
              <a:path w="4936490" h="300354">
                <a:moveTo>
                  <a:pt x="0" y="0"/>
                </a:moveTo>
                <a:lnTo>
                  <a:pt x="4936236" y="0"/>
                </a:lnTo>
                <a:lnTo>
                  <a:pt x="493623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99659" y="3782042"/>
            <a:ext cx="495300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0350E4"/>
                </a:solidFill>
                <a:latin typeface="Arial"/>
                <a:cs typeface="Arial"/>
              </a:rPr>
              <a:t>PRODUCCIONES</a:t>
            </a:r>
            <a:r>
              <a:rPr sz="1300" b="1" spc="50" dirty="0">
                <a:solidFill>
                  <a:srgbClr val="0350E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50E4"/>
                </a:solidFill>
                <a:latin typeface="Arial"/>
                <a:cs typeface="Arial"/>
              </a:rPr>
              <a:t>ANUALES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716" y="902179"/>
            <a:ext cx="8946515" cy="32994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50" dirty="0">
                <a:latin typeface="Calibri"/>
                <a:cs typeface="Calibri"/>
              </a:rPr>
              <a:t>Las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principales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industrias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que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usan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el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Anhídrido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Maleico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son:</a:t>
            </a:r>
            <a:endParaRPr sz="1750">
              <a:latin typeface="Calibri"/>
              <a:cs typeface="Calibri"/>
            </a:endParaRPr>
          </a:p>
          <a:p>
            <a:pPr marL="219075" indent="-206375">
              <a:lnSpc>
                <a:spcPct val="100000"/>
              </a:lnSpc>
              <a:spcBef>
                <a:spcPts val="865"/>
              </a:spcBef>
              <a:buChar char="•"/>
              <a:tabLst>
                <a:tab pos="219075" algn="l"/>
              </a:tabLst>
            </a:pPr>
            <a:r>
              <a:rPr sz="1750" spc="-10" dirty="0">
                <a:latin typeface="Calibri"/>
                <a:cs typeface="Calibri"/>
              </a:rPr>
              <a:t>Química.</a:t>
            </a:r>
            <a:endParaRPr sz="1750">
              <a:latin typeface="Calibri"/>
              <a:cs typeface="Calibri"/>
            </a:endParaRPr>
          </a:p>
          <a:p>
            <a:pPr marL="219075" indent="-206375">
              <a:lnSpc>
                <a:spcPct val="100000"/>
              </a:lnSpc>
              <a:spcBef>
                <a:spcPts val="850"/>
              </a:spcBef>
              <a:buChar char="•"/>
              <a:tabLst>
                <a:tab pos="219075" algn="l"/>
              </a:tabLst>
            </a:pPr>
            <a:r>
              <a:rPr sz="1750" spc="-10" dirty="0">
                <a:latin typeface="Calibri"/>
                <a:cs typeface="Calibri"/>
              </a:rPr>
              <a:t>Textil.</a:t>
            </a:r>
            <a:endParaRPr sz="1750">
              <a:latin typeface="Calibri"/>
              <a:cs typeface="Calibri"/>
            </a:endParaRPr>
          </a:p>
          <a:p>
            <a:pPr marL="219075" indent="-206375">
              <a:lnSpc>
                <a:spcPct val="100000"/>
              </a:lnSpc>
              <a:spcBef>
                <a:spcPts val="865"/>
              </a:spcBef>
              <a:buChar char="•"/>
              <a:tabLst>
                <a:tab pos="219075" algn="l"/>
              </a:tabLst>
            </a:pPr>
            <a:r>
              <a:rPr sz="1750" spc="-10" dirty="0">
                <a:latin typeface="Calibri"/>
                <a:cs typeface="Calibri"/>
              </a:rPr>
              <a:t>Alimentaria.</a:t>
            </a:r>
            <a:endParaRPr sz="1750">
              <a:latin typeface="Calibri"/>
              <a:cs typeface="Calibri"/>
            </a:endParaRPr>
          </a:p>
          <a:p>
            <a:pPr marL="219075" indent="-206375">
              <a:lnSpc>
                <a:spcPct val="100000"/>
              </a:lnSpc>
              <a:spcBef>
                <a:spcPts val="850"/>
              </a:spcBef>
              <a:buChar char="•"/>
              <a:tabLst>
                <a:tab pos="219075" algn="l"/>
              </a:tabLst>
            </a:pPr>
            <a:r>
              <a:rPr sz="1750" spc="-10" dirty="0">
                <a:latin typeface="Calibri"/>
                <a:cs typeface="Calibri"/>
              </a:rPr>
              <a:t>Cosmética.</a:t>
            </a:r>
            <a:endParaRPr sz="1750">
              <a:latin typeface="Calibri"/>
              <a:cs typeface="Calibri"/>
            </a:endParaRPr>
          </a:p>
          <a:p>
            <a:pPr marL="218440" marR="5080" indent="-206375">
              <a:lnSpc>
                <a:spcPct val="121100"/>
              </a:lnSpc>
              <a:spcBef>
                <a:spcPts val="409"/>
              </a:spcBef>
              <a:buChar char="•"/>
              <a:tabLst>
                <a:tab pos="218440" algn="l"/>
              </a:tabLst>
            </a:pPr>
            <a:r>
              <a:rPr sz="1750" dirty="0">
                <a:latin typeface="Calibri"/>
                <a:cs typeface="Calibri"/>
              </a:rPr>
              <a:t>Fabricación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resinas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como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la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poliéster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no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saturada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(PRFV),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resinas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maleicas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(en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lacas,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pinturas, </a:t>
            </a:r>
            <a:r>
              <a:rPr sz="1750" dirty="0">
                <a:latin typeface="Calibri"/>
                <a:cs typeface="Calibri"/>
              </a:rPr>
              <a:t>tintas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imprenta),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resinas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alquídicas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modificadas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otras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como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fumáricas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</a:t>
            </a:r>
            <a:r>
              <a:rPr sz="1750" spc="-10" dirty="0">
                <a:latin typeface="Calibri"/>
                <a:cs typeface="Calibri"/>
              </a:rPr>
              <a:t> poliamídicas.</a:t>
            </a:r>
            <a:endParaRPr sz="1750">
              <a:latin typeface="Calibri"/>
              <a:cs typeface="Calibri"/>
            </a:endParaRPr>
          </a:p>
          <a:p>
            <a:pPr marL="218440" marR="662940" indent="-206375">
              <a:lnSpc>
                <a:spcPct val="120600"/>
              </a:lnSpc>
              <a:spcBef>
                <a:spcPts val="420"/>
              </a:spcBef>
              <a:buChar char="•"/>
              <a:tabLst>
                <a:tab pos="218440" algn="l"/>
              </a:tabLst>
            </a:pPr>
            <a:r>
              <a:rPr sz="1750" dirty="0">
                <a:latin typeface="Calibri"/>
                <a:cs typeface="Calibri"/>
              </a:rPr>
              <a:t>Otros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usos: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en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aditivos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aceites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lubricantes,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plastificantes,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productos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agrícolas,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agentes </a:t>
            </a:r>
            <a:r>
              <a:rPr sz="1750" dirty="0">
                <a:latin typeface="Calibri"/>
                <a:cs typeface="Calibri"/>
              </a:rPr>
              <a:t>tensioactivos,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copolímeros,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etc.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8711" y="4358640"/>
            <a:ext cx="5053583" cy="303885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6887" y="201138"/>
            <a:ext cx="7456805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805"/>
              </a:lnSpc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  <a:p>
            <a:pPr>
              <a:lnSpc>
                <a:spcPts val="2395"/>
              </a:lnSpc>
            </a:pPr>
            <a:r>
              <a:rPr sz="2200" dirty="0">
                <a:solidFill>
                  <a:srgbClr val="595959"/>
                </a:solidFill>
                <a:latin typeface="Calibri"/>
                <a:cs typeface="Calibri"/>
              </a:rPr>
              <a:t>Industrialización</a:t>
            </a:r>
            <a:r>
              <a:rPr sz="22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95959"/>
                </a:solidFill>
                <a:latin typeface="Calibri"/>
                <a:cs typeface="Calibri"/>
              </a:rPr>
              <a:t>de</a:t>
            </a:r>
            <a:r>
              <a:rPr sz="2200" spc="-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95959"/>
                </a:solidFill>
                <a:latin typeface="Calibri"/>
                <a:cs typeface="Calibri"/>
              </a:rPr>
              <a:t>Hidrocarburos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93548"/>
            <a:ext cx="10058400" cy="599440"/>
            <a:chOff x="0" y="193548"/>
            <a:chExt cx="10058400" cy="599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7806"/>
              <a:ext cx="10058400" cy="2246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6603" y="335292"/>
              <a:ext cx="643255" cy="230504"/>
            </a:xfrm>
            <a:custGeom>
              <a:avLst/>
              <a:gdLst/>
              <a:ahLst/>
              <a:cxnLst/>
              <a:rect l="l" t="t" r="r" b="b"/>
              <a:pathLst>
                <a:path w="643255" h="230504">
                  <a:moveTo>
                    <a:pt x="332232" y="0"/>
                  </a:moveTo>
                  <a:lnTo>
                    <a:pt x="219456" y="0"/>
                  </a:lnTo>
                  <a:lnTo>
                    <a:pt x="216408" y="9144"/>
                  </a:lnTo>
                  <a:lnTo>
                    <a:pt x="211836" y="16764"/>
                  </a:lnTo>
                  <a:lnTo>
                    <a:pt x="204216" y="28956"/>
                  </a:lnTo>
                  <a:lnTo>
                    <a:pt x="166116" y="86868"/>
                  </a:lnTo>
                  <a:lnTo>
                    <a:pt x="164592" y="86868"/>
                  </a:lnTo>
                  <a:lnTo>
                    <a:pt x="120396" y="16764"/>
                  </a:lnTo>
                  <a:lnTo>
                    <a:pt x="115836" y="9144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1524" y="1524"/>
                  </a:lnTo>
                  <a:lnTo>
                    <a:pt x="7620" y="4572"/>
                  </a:lnTo>
                  <a:lnTo>
                    <a:pt x="28956" y="25908"/>
                  </a:lnTo>
                  <a:lnTo>
                    <a:pt x="117360" y="137160"/>
                  </a:lnTo>
                  <a:lnTo>
                    <a:pt x="117360" y="210312"/>
                  </a:lnTo>
                  <a:lnTo>
                    <a:pt x="115836" y="214871"/>
                  </a:lnTo>
                  <a:lnTo>
                    <a:pt x="114312" y="224028"/>
                  </a:lnTo>
                  <a:lnTo>
                    <a:pt x="111252" y="228600"/>
                  </a:lnTo>
                  <a:lnTo>
                    <a:pt x="109728" y="230124"/>
                  </a:lnTo>
                  <a:lnTo>
                    <a:pt x="220980" y="230124"/>
                  </a:lnTo>
                  <a:lnTo>
                    <a:pt x="220980" y="228600"/>
                  </a:lnTo>
                  <a:lnTo>
                    <a:pt x="217932" y="224028"/>
                  </a:lnTo>
                  <a:lnTo>
                    <a:pt x="213360" y="210312"/>
                  </a:lnTo>
                  <a:lnTo>
                    <a:pt x="213360" y="137160"/>
                  </a:lnTo>
                  <a:lnTo>
                    <a:pt x="303276" y="24384"/>
                  </a:lnTo>
                  <a:lnTo>
                    <a:pt x="323088" y="4572"/>
                  </a:lnTo>
                  <a:lnTo>
                    <a:pt x="332232" y="0"/>
                  </a:lnTo>
                  <a:close/>
                </a:path>
                <a:path w="643255" h="230504">
                  <a:moveTo>
                    <a:pt x="643140" y="65532"/>
                  </a:moveTo>
                  <a:lnTo>
                    <a:pt x="640092" y="50292"/>
                  </a:lnTo>
                  <a:lnTo>
                    <a:pt x="637654" y="44196"/>
                  </a:lnTo>
                  <a:lnTo>
                    <a:pt x="637044" y="42672"/>
                  </a:lnTo>
                  <a:lnTo>
                    <a:pt x="632472" y="36576"/>
                  </a:lnTo>
                  <a:lnTo>
                    <a:pt x="629424" y="30480"/>
                  </a:lnTo>
                  <a:lnTo>
                    <a:pt x="618756" y="19812"/>
                  </a:lnTo>
                  <a:lnTo>
                    <a:pt x="612660" y="15240"/>
                  </a:lnTo>
                  <a:lnTo>
                    <a:pt x="605040" y="12192"/>
                  </a:lnTo>
                  <a:lnTo>
                    <a:pt x="597420" y="7620"/>
                  </a:lnTo>
                  <a:lnTo>
                    <a:pt x="589800" y="4572"/>
                  </a:lnTo>
                  <a:lnTo>
                    <a:pt x="582180" y="3048"/>
                  </a:lnTo>
                  <a:lnTo>
                    <a:pt x="573036" y="1524"/>
                  </a:lnTo>
                  <a:lnTo>
                    <a:pt x="563892" y="1524"/>
                  </a:lnTo>
                  <a:lnTo>
                    <a:pt x="554748" y="0"/>
                  </a:lnTo>
                  <a:lnTo>
                    <a:pt x="545592" y="0"/>
                  </a:lnTo>
                  <a:lnTo>
                    <a:pt x="545592" y="67056"/>
                  </a:lnTo>
                  <a:lnTo>
                    <a:pt x="545592" y="82296"/>
                  </a:lnTo>
                  <a:lnTo>
                    <a:pt x="542544" y="89916"/>
                  </a:lnTo>
                  <a:lnTo>
                    <a:pt x="533400" y="99060"/>
                  </a:lnTo>
                  <a:lnTo>
                    <a:pt x="521208" y="105156"/>
                  </a:lnTo>
                  <a:lnTo>
                    <a:pt x="513588" y="106680"/>
                  </a:lnTo>
                  <a:lnTo>
                    <a:pt x="473964" y="106680"/>
                  </a:lnTo>
                  <a:lnTo>
                    <a:pt x="473964" y="44196"/>
                  </a:lnTo>
                  <a:lnTo>
                    <a:pt x="521208" y="44196"/>
                  </a:lnTo>
                  <a:lnTo>
                    <a:pt x="533400" y="50292"/>
                  </a:lnTo>
                  <a:lnTo>
                    <a:pt x="539496" y="54864"/>
                  </a:lnTo>
                  <a:lnTo>
                    <a:pt x="542544" y="59436"/>
                  </a:lnTo>
                  <a:lnTo>
                    <a:pt x="545592" y="67056"/>
                  </a:lnTo>
                  <a:lnTo>
                    <a:pt x="545592" y="0"/>
                  </a:lnTo>
                  <a:lnTo>
                    <a:pt x="370332" y="0"/>
                  </a:lnTo>
                  <a:lnTo>
                    <a:pt x="370332" y="1524"/>
                  </a:lnTo>
                  <a:lnTo>
                    <a:pt x="373380" y="7620"/>
                  </a:lnTo>
                  <a:lnTo>
                    <a:pt x="374916" y="15240"/>
                  </a:lnTo>
                  <a:lnTo>
                    <a:pt x="376440" y="19812"/>
                  </a:lnTo>
                  <a:lnTo>
                    <a:pt x="376440" y="210312"/>
                  </a:lnTo>
                  <a:lnTo>
                    <a:pt x="374916" y="214884"/>
                  </a:lnTo>
                  <a:lnTo>
                    <a:pt x="374916" y="219456"/>
                  </a:lnTo>
                  <a:lnTo>
                    <a:pt x="373380" y="224028"/>
                  </a:lnTo>
                  <a:lnTo>
                    <a:pt x="370332" y="228600"/>
                  </a:lnTo>
                  <a:lnTo>
                    <a:pt x="370332" y="230124"/>
                  </a:lnTo>
                  <a:lnTo>
                    <a:pt x="480060" y="230124"/>
                  </a:lnTo>
                  <a:lnTo>
                    <a:pt x="480060" y="228600"/>
                  </a:lnTo>
                  <a:lnTo>
                    <a:pt x="477012" y="224028"/>
                  </a:lnTo>
                  <a:lnTo>
                    <a:pt x="475488" y="214884"/>
                  </a:lnTo>
                  <a:lnTo>
                    <a:pt x="473964" y="210312"/>
                  </a:lnTo>
                  <a:lnTo>
                    <a:pt x="473964" y="147828"/>
                  </a:lnTo>
                  <a:lnTo>
                    <a:pt x="573036" y="147828"/>
                  </a:lnTo>
                  <a:lnTo>
                    <a:pt x="582180" y="144780"/>
                  </a:lnTo>
                  <a:lnTo>
                    <a:pt x="589800" y="143256"/>
                  </a:lnTo>
                  <a:lnTo>
                    <a:pt x="597420" y="140208"/>
                  </a:lnTo>
                  <a:lnTo>
                    <a:pt x="605040" y="138684"/>
                  </a:lnTo>
                  <a:lnTo>
                    <a:pt x="623328" y="124968"/>
                  </a:lnTo>
                  <a:lnTo>
                    <a:pt x="637044" y="106680"/>
                  </a:lnTo>
                  <a:lnTo>
                    <a:pt x="640092" y="99060"/>
                  </a:lnTo>
                  <a:lnTo>
                    <a:pt x="643140" y="83820"/>
                  </a:lnTo>
                  <a:lnTo>
                    <a:pt x="643140" y="65532"/>
                  </a:lnTo>
                  <a:close/>
                </a:path>
              </a:pathLst>
            </a:custGeom>
            <a:solidFill>
              <a:srgbClr val="006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0" y="335279"/>
              <a:ext cx="240792" cy="2301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02663" y="237743"/>
              <a:ext cx="1905" cy="396240"/>
            </a:xfrm>
            <a:custGeom>
              <a:avLst/>
              <a:gdLst/>
              <a:ahLst/>
              <a:cxnLst/>
              <a:rect l="l" t="t" r="r" b="b"/>
              <a:pathLst>
                <a:path w="1905" h="396240">
                  <a:moveTo>
                    <a:pt x="1524" y="0"/>
                  </a:moveTo>
                  <a:lnTo>
                    <a:pt x="0" y="396239"/>
                  </a:lnTo>
                </a:path>
              </a:pathLst>
            </a:custGeom>
            <a:ln w="1066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2840" y="193548"/>
              <a:ext cx="2351532" cy="53187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0" y="114300"/>
            <a:ext cx="10058400" cy="1158240"/>
          </a:xfrm>
          <a:custGeom>
            <a:avLst/>
            <a:gdLst/>
            <a:ahLst/>
            <a:cxnLst/>
            <a:rect l="l" t="t" r="r" b="b"/>
            <a:pathLst>
              <a:path w="10058400" h="1158240">
                <a:moveTo>
                  <a:pt x="10058400" y="1158240"/>
                </a:moveTo>
                <a:lnTo>
                  <a:pt x="0" y="1158240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1158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13403" y="3389376"/>
            <a:ext cx="2834640" cy="538480"/>
          </a:xfrm>
          <a:prstGeom prst="rect">
            <a:avLst/>
          </a:prstGeom>
          <a:solidFill>
            <a:srgbClr val="282828"/>
          </a:solidFill>
        </p:spPr>
        <p:txBody>
          <a:bodyPr vert="horz" wrap="square" lIns="0" tIns="5334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420"/>
              </a:spcBef>
            </a:pPr>
            <a:r>
              <a:rPr sz="2650" b="1" dirty="0">
                <a:solidFill>
                  <a:srgbClr val="FFFFFF"/>
                </a:solidFill>
                <a:latin typeface="Calibri"/>
                <a:cs typeface="Calibri"/>
              </a:rPr>
              <a:t>Muchas</a:t>
            </a:r>
            <a:r>
              <a:rPr sz="26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-10" dirty="0">
                <a:solidFill>
                  <a:srgbClr val="FFFFFF"/>
                </a:solidFill>
                <a:latin typeface="Calibri"/>
                <a:cs typeface="Calibri"/>
              </a:rPr>
              <a:t>gracias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503" y="1069382"/>
            <a:ext cx="162242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latin typeface="Calibri"/>
                <a:cs typeface="Calibri"/>
              </a:rPr>
              <a:t>Planta </a:t>
            </a:r>
            <a:r>
              <a:rPr sz="1950" b="1" spc="-10" dirty="0">
                <a:latin typeface="Calibri"/>
                <a:cs typeface="Calibri"/>
              </a:rPr>
              <a:t>PIBMAN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29739" y="1862327"/>
            <a:ext cx="6600825" cy="4554220"/>
            <a:chOff x="1729739" y="1862327"/>
            <a:chExt cx="6600825" cy="45542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739" y="1862327"/>
              <a:ext cx="6600443" cy="45491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4039" y="5140451"/>
              <a:ext cx="722375" cy="12755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65748" y="2926079"/>
              <a:ext cx="1431290" cy="2222500"/>
            </a:xfrm>
            <a:custGeom>
              <a:avLst/>
              <a:gdLst/>
              <a:ahLst/>
              <a:cxnLst/>
              <a:rect l="l" t="t" r="r" b="b"/>
              <a:pathLst>
                <a:path w="1431290" h="2222500">
                  <a:moveTo>
                    <a:pt x="1379492" y="66305"/>
                  </a:moveTo>
                  <a:lnTo>
                    <a:pt x="1350264" y="47243"/>
                  </a:lnTo>
                  <a:lnTo>
                    <a:pt x="1431035" y="0"/>
                  </a:lnTo>
                  <a:lnTo>
                    <a:pt x="1424740" y="54863"/>
                  </a:lnTo>
                  <a:lnTo>
                    <a:pt x="1386840" y="54863"/>
                  </a:lnTo>
                  <a:lnTo>
                    <a:pt x="1379492" y="66305"/>
                  </a:lnTo>
                  <a:close/>
                </a:path>
                <a:path w="1431290" h="2222500">
                  <a:moveTo>
                    <a:pt x="1391528" y="74155"/>
                  </a:moveTo>
                  <a:lnTo>
                    <a:pt x="1379492" y="66305"/>
                  </a:lnTo>
                  <a:lnTo>
                    <a:pt x="1386840" y="54863"/>
                  </a:lnTo>
                  <a:lnTo>
                    <a:pt x="1399031" y="62483"/>
                  </a:lnTo>
                  <a:lnTo>
                    <a:pt x="1391528" y="74155"/>
                  </a:lnTo>
                  <a:close/>
                </a:path>
                <a:path w="1431290" h="2222500">
                  <a:moveTo>
                    <a:pt x="1420368" y="92963"/>
                  </a:moveTo>
                  <a:lnTo>
                    <a:pt x="1391528" y="74155"/>
                  </a:lnTo>
                  <a:lnTo>
                    <a:pt x="1399031" y="62483"/>
                  </a:lnTo>
                  <a:lnTo>
                    <a:pt x="1386840" y="54863"/>
                  </a:lnTo>
                  <a:lnTo>
                    <a:pt x="1424740" y="54863"/>
                  </a:lnTo>
                  <a:lnTo>
                    <a:pt x="1420368" y="92963"/>
                  </a:lnTo>
                  <a:close/>
                </a:path>
                <a:path w="1431290" h="2222500">
                  <a:moveTo>
                    <a:pt x="10668" y="2221992"/>
                  </a:moveTo>
                  <a:lnTo>
                    <a:pt x="0" y="2214372"/>
                  </a:lnTo>
                  <a:lnTo>
                    <a:pt x="1379492" y="66305"/>
                  </a:lnTo>
                  <a:lnTo>
                    <a:pt x="1391528" y="74155"/>
                  </a:lnTo>
                  <a:lnTo>
                    <a:pt x="10668" y="2221992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55635" y="2485643"/>
            <a:ext cx="928369" cy="440690"/>
          </a:xfrm>
          <a:prstGeom prst="rect">
            <a:avLst/>
          </a:prstGeom>
          <a:ln w="21336">
            <a:solidFill>
              <a:srgbClr val="FFCC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80"/>
              </a:spcBef>
            </a:pPr>
            <a:r>
              <a:rPr sz="2200" b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MAN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43471" y="4096511"/>
            <a:ext cx="1411605" cy="2324100"/>
            <a:chOff x="6443471" y="4096511"/>
            <a:chExt cx="1411605" cy="23241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3471" y="5140451"/>
              <a:ext cx="1280159" cy="12801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53884" y="4096511"/>
              <a:ext cx="401320" cy="1050290"/>
            </a:xfrm>
            <a:custGeom>
              <a:avLst/>
              <a:gdLst/>
              <a:ahLst/>
              <a:cxnLst/>
              <a:rect l="l" t="t" r="r" b="b"/>
              <a:pathLst>
                <a:path w="401320" h="1050289">
                  <a:moveTo>
                    <a:pt x="354785" y="75816"/>
                  </a:moveTo>
                  <a:lnTo>
                    <a:pt x="323088" y="64008"/>
                  </a:lnTo>
                  <a:lnTo>
                    <a:pt x="390144" y="0"/>
                  </a:lnTo>
                  <a:lnTo>
                    <a:pt x="397314" y="62483"/>
                  </a:lnTo>
                  <a:lnTo>
                    <a:pt x="359664" y="62483"/>
                  </a:lnTo>
                  <a:lnTo>
                    <a:pt x="354785" y="75816"/>
                  </a:lnTo>
                  <a:close/>
                </a:path>
                <a:path w="401320" h="1050289">
                  <a:moveTo>
                    <a:pt x="368309" y="80855"/>
                  </a:moveTo>
                  <a:lnTo>
                    <a:pt x="354785" y="75816"/>
                  </a:lnTo>
                  <a:lnTo>
                    <a:pt x="359664" y="62483"/>
                  </a:lnTo>
                  <a:lnTo>
                    <a:pt x="373379" y="67056"/>
                  </a:lnTo>
                  <a:lnTo>
                    <a:pt x="368309" y="80855"/>
                  </a:lnTo>
                  <a:close/>
                </a:path>
                <a:path w="401320" h="1050289">
                  <a:moveTo>
                    <a:pt x="400812" y="92963"/>
                  </a:moveTo>
                  <a:lnTo>
                    <a:pt x="368309" y="80855"/>
                  </a:lnTo>
                  <a:lnTo>
                    <a:pt x="373379" y="67056"/>
                  </a:lnTo>
                  <a:lnTo>
                    <a:pt x="359664" y="62483"/>
                  </a:lnTo>
                  <a:lnTo>
                    <a:pt x="397314" y="62483"/>
                  </a:lnTo>
                  <a:lnTo>
                    <a:pt x="400812" y="92963"/>
                  </a:lnTo>
                  <a:close/>
                </a:path>
                <a:path w="401320" h="1050289">
                  <a:moveTo>
                    <a:pt x="12192" y="1050036"/>
                  </a:moveTo>
                  <a:lnTo>
                    <a:pt x="0" y="1045464"/>
                  </a:lnTo>
                  <a:lnTo>
                    <a:pt x="354785" y="75816"/>
                  </a:lnTo>
                  <a:lnTo>
                    <a:pt x="368309" y="80855"/>
                  </a:lnTo>
                  <a:lnTo>
                    <a:pt x="12192" y="1050036"/>
                  </a:lnTo>
                  <a:close/>
                </a:path>
              </a:pathLst>
            </a:custGeom>
            <a:solidFill>
              <a:srgbClr val="F9B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44028" y="3656076"/>
            <a:ext cx="847725" cy="440690"/>
          </a:xfrm>
          <a:prstGeom prst="rect">
            <a:avLst/>
          </a:prstGeom>
          <a:ln w="21336">
            <a:solidFill>
              <a:srgbClr val="F9BF9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80"/>
              </a:spcBef>
            </a:pPr>
            <a:r>
              <a:rPr sz="2200" b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PIB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3224" y="6265164"/>
            <a:ext cx="237743" cy="21945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543247" y="6462732"/>
            <a:ext cx="15887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Calibri"/>
                <a:cs typeface="Calibri"/>
              </a:rPr>
              <a:t>Ingreso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Petroquímica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5252" y="1717954"/>
            <a:ext cx="1155065" cy="130873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500" spc="-10" dirty="0">
                <a:latin typeface="Calibri"/>
                <a:cs typeface="Calibri"/>
              </a:rPr>
              <a:t>POLIBUTENOS</a:t>
            </a:r>
            <a:endParaRPr sz="1500">
              <a:latin typeface="Calibri"/>
              <a:cs typeface="Calibri"/>
            </a:endParaRPr>
          </a:p>
          <a:p>
            <a:pPr marL="73025" marR="238760">
              <a:lnSpc>
                <a:spcPct val="102699"/>
              </a:lnSpc>
              <a:spcBef>
                <a:spcPts val="434"/>
              </a:spcBef>
            </a:pPr>
            <a:r>
              <a:rPr sz="1500" dirty="0">
                <a:latin typeface="Calibri"/>
                <a:cs typeface="Calibri"/>
              </a:rPr>
              <a:t>GRADO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0 </a:t>
            </a:r>
            <a:r>
              <a:rPr sz="1500" dirty="0">
                <a:latin typeface="Calibri"/>
                <a:cs typeface="Calibri"/>
              </a:rPr>
              <a:t>GRADO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0E </a:t>
            </a:r>
            <a:r>
              <a:rPr sz="1500" dirty="0">
                <a:latin typeface="Calibri"/>
                <a:cs typeface="Calibri"/>
              </a:rPr>
              <a:t>GRADO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10</a:t>
            </a:r>
            <a:endParaRPr sz="1500">
              <a:latin typeface="Calibri"/>
              <a:cs typeface="Calibri"/>
            </a:endParaRPr>
          </a:p>
          <a:p>
            <a:pPr marL="73025">
              <a:lnSpc>
                <a:spcPct val="100000"/>
              </a:lnSpc>
              <a:spcBef>
                <a:spcPts val="45"/>
              </a:spcBef>
            </a:pPr>
            <a:r>
              <a:rPr sz="1500" dirty="0">
                <a:latin typeface="Calibri"/>
                <a:cs typeface="Calibri"/>
              </a:rPr>
              <a:t>GRADO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30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60422" y="3185794"/>
            <a:ext cx="2807970" cy="870585"/>
            <a:chOff x="2360422" y="3185794"/>
            <a:chExt cx="2807970" cy="870585"/>
          </a:xfrm>
        </p:grpSpPr>
        <p:sp>
          <p:nvSpPr>
            <p:cNvPr id="9" name="object 9"/>
            <p:cNvSpPr/>
            <p:nvPr/>
          </p:nvSpPr>
          <p:spPr>
            <a:xfrm>
              <a:off x="2923032" y="3534156"/>
              <a:ext cx="1986280" cy="0"/>
            </a:xfrm>
            <a:custGeom>
              <a:avLst/>
              <a:gdLst/>
              <a:ahLst/>
              <a:cxnLst/>
              <a:rect l="l" t="t" r="r" b="b"/>
              <a:pathLst>
                <a:path w="1986279">
                  <a:moveTo>
                    <a:pt x="0" y="0"/>
                  </a:moveTo>
                  <a:lnTo>
                    <a:pt x="1985771" y="0"/>
                  </a:lnTo>
                </a:path>
              </a:pathLst>
            </a:custGeom>
            <a:ln w="56387">
              <a:solidFill>
                <a:srgbClr val="008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9744" y="3409188"/>
              <a:ext cx="358140" cy="253365"/>
            </a:xfrm>
            <a:custGeom>
              <a:avLst/>
              <a:gdLst/>
              <a:ahLst/>
              <a:cxnLst/>
              <a:rect l="l" t="t" r="r" b="b"/>
              <a:pathLst>
                <a:path w="358139" h="253364">
                  <a:moveTo>
                    <a:pt x="0" y="252983"/>
                  </a:moveTo>
                  <a:lnTo>
                    <a:pt x="41148" y="123443"/>
                  </a:lnTo>
                  <a:lnTo>
                    <a:pt x="0" y="0"/>
                  </a:lnTo>
                  <a:lnTo>
                    <a:pt x="358140" y="123443"/>
                  </a:lnTo>
                  <a:lnTo>
                    <a:pt x="0" y="252983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7980" y="3462527"/>
              <a:ext cx="195580" cy="452755"/>
            </a:xfrm>
            <a:custGeom>
              <a:avLst/>
              <a:gdLst/>
              <a:ahLst/>
              <a:cxnLst/>
              <a:rect l="l" t="t" r="r" b="b"/>
              <a:pathLst>
                <a:path w="195580" h="452754">
                  <a:moveTo>
                    <a:pt x="0" y="0"/>
                  </a:moveTo>
                  <a:lnTo>
                    <a:pt x="195071" y="452628"/>
                  </a:lnTo>
                </a:path>
              </a:pathLst>
            </a:custGeom>
            <a:ln w="56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82012" y="3192779"/>
              <a:ext cx="585470" cy="520065"/>
            </a:xfrm>
            <a:custGeom>
              <a:avLst/>
              <a:gdLst/>
              <a:ahLst/>
              <a:cxnLst/>
              <a:rect l="l" t="t" r="r" b="b"/>
              <a:pathLst>
                <a:path w="585469" h="520064">
                  <a:moveTo>
                    <a:pt x="292607" y="519684"/>
                  </a:moveTo>
                  <a:lnTo>
                    <a:pt x="240026" y="515513"/>
                  </a:lnTo>
                  <a:lnTo>
                    <a:pt x="190531" y="503478"/>
                  </a:lnTo>
                  <a:lnTo>
                    <a:pt x="144949" y="484293"/>
                  </a:lnTo>
                  <a:lnTo>
                    <a:pt x="104108" y="458673"/>
                  </a:lnTo>
                  <a:lnTo>
                    <a:pt x="68837" y="427334"/>
                  </a:lnTo>
                  <a:lnTo>
                    <a:pt x="39962" y="390990"/>
                  </a:lnTo>
                  <a:lnTo>
                    <a:pt x="18313" y="350356"/>
                  </a:lnTo>
                  <a:lnTo>
                    <a:pt x="4716" y="306148"/>
                  </a:lnTo>
                  <a:lnTo>
                    <a:pt x="0" y="259080"/>
                  </a:lnTo>
                  <a:lnTo>
                    <a:pt x="4716" y="212465"/>
                  </a:lnTo>
                  <a:lnTo>
                    <a:pt x="18313" y="168610"/>
                  </a:lnTo>
                  <a:lnTo>
                    <a:pt x="39962" y="128241"/>
                  </a:lnTo>
                  <a:lnTo>
                    <a:pt x="68837" y="92088"/>
                  </a:lnTo>
                  <a:lnTo>
                    <a:pt x="104108" y="60876"/>
                  </a:lnTo>
                  <a:lnTo>
                    <a:pt x="144949" y="35334"/>
                  </a:lnTo>
                  <a:lnTo>
                    <a:pt x="190531" y="16189"/>
                  </a:lnTo>
                  <a:lnTo>
                    <a:pt x="240026" y="4168"/>
                  </a:lnTo>
                  <a:lnTo>
                    <a:pt x="292607" y="0"/>
                  </a:lnTo>
                  <a:lnTo>
                    <a:pt x="345189" y="4168"/>
                  </a:lnTo>
                  <a:lnTo>
                    <a:pt x="394684" y="16189"/>
                  </a:lnTo>
                  <a:lnTo>
                    <a:pt x="440266" y="35334"/>
                  </a:lnTo>
                  <a:lnTo>
                    <a:pt x="481107" y="60876"/>
                  </a:lnTo>
                  <a:lnTo>
                    <a:pt x="516378" y="92088"/>
                  </a:lnTo>
                  <a:lnTo>
                    <a:pt x="545253" y="128241"/>
                  </a:lnTo>
                  <a:lnTo>
                    <a:pt x="566902" y="168610"/>
                  </a:lnTo>
                  <a:lnTo>
                    <a:pt x="580499" y="212465"/>
                  </a:lnTo>
                  <a:lnTo>
                    <a:pt x="585215" y="259080"/>
                  </a:lnTo>
                  <a:lnTo>
                    <a:pt x="580499" y="306148"/>
                  </a:lnTo>
                  <a:lnTo>
                    <a:pt x="566902" y="350356"/>
                  </a:lnTo>
                  <a:lnTo>
                    <a:pt x="545253" y="390990"/>
                  </a:lnTo>
                  <a:lnTo>
                    <a:pt x="516378" y="427334"/>
                  </a:lnTo>
                  <a:lnTo>
                    <a:pt x="481107" y="458673"/>
                  </a:lnTo>
                  <a:lnTo>
                    <a:pt x="440266" y="484293"/>
                  </a:lnTo>
                  <a:lnTo>
                    <a:pt x="394684" y="503478"/>
                  </a:lnTo>
                  <a:lnTo>
                    <a:pt x="345189" y="515513"/>
                  </a:lnTo>
                  <a:lnTo>
                    <a:pt x="292607" y="519684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82012" y="3192779"/>
              <a:ext cx="585470" cy="520065"/>
            </a:xfrm>
            <a:custGeom>
              <a:avLst/>
              <a:gdLst/>
              <a:ahLst/>
              <a:cxnLst/>
              <a:rect l="l" t="t" r="r" b="b"/>
              <a:pathLst>
                <a:path w="585469" h="520064">
                  <a:moveTo>
                    <a:pt x="0" y="259080"/>
                  </a:moveTo>
                  <a:lnTo>
                    <a:pt x="4716" y="212465"/>
                  </a:lnTo>
                  <a:lnTo>
                    <a:pt x="18313" y="168610"/>
                  </a:lnTo>
                  <a:lnTo>
                    <a:pt x="39962" y="128241"/>
                  </a:lnTo>
                  <a:lnTo>
                    <a:pt x="68837" y="92088"/>
                  </a:lnTo>
                  <a:lnTo>
                    <a:pt x="104108" y="60876"/>
                  </a:lnTo>
                  <a:lnTo>
                    <a:pt x="144949" y="35334"/>
                  </a:lnTo>
                  <a:lnTo>
                    <a:pt x="190531" y="16189"/>
                  </a:lnTo>
                  <a:lnTo>
                    <a:pt x="240026" y="4168"/>
                  </a:lnTo>
                  <a:lnTo>
                    <a:pt x="292607" y="0"/>
                  </a:lnTo>
                  <a:lnTo>
                    <a:pt x="345189" y="4168"/>
                  </a:lnTo>
                  <a:lnTo>
                    <a:pt x="394684" y="16189"/>
                  </a:lnTo>
                  <a:lnTo>
                    <a:pt x="440266" y="35334"/>
                  </a:lnTo>
                  <a:lnTo>
                    <a:pt x="481107" y="60876"/>
                  </a:lnTo>
                  <a:lnTo>
                    <a:pt x="516378" y="92088"/>
                  </a:lnTo>
                  <a:lnTo>
                    <a:pt x="545253" y="128241"/>
                  </a:lnTo>
                  <a:lnTo>
                    <a:pt x="566902" y="168610"/>
                  </a:lnTo>
                  <a:lnTo>
                    <a:pt x="580499" y="212465"/>
                  </a:lnTo>
                  <a:lnTo>
                    <a:pt x="585215" y="259080"/>
                  </a:lnTo>
                  <a:lnTo>
                    <a:pt x="580499" y="306148"/>
                  </a:lnTo>
                  <a:lnTo>
                    <a:pt x="566902" y="350356"/>
                  </a:lnTo>
                  <a:lnTo>
                    <a:pt x="545253" y="390990"/>
                  </a:lnTo>
                  <a:lnTo>
                    <a:pt x="516378" y="427334"/>
                  </a:lnTo>
                  <a:lnTo>
                    <a:pt x="481107" y="458673"/>
                  </a:lnTo>
                  <a:lnTo>
                    <a:pt x="440266" y="484293"/>
                  </a:lnTo>
                  <a:lnTo>
                    <a:pt x="394684" y="503478"/>
                  </a:lnTo>
                  <a:lnTo>
                    <a:pt x="345189" y="515513"/>
                  </a:lnTo>
                  <a:lnTo>
                    <a:pt x="292607" y="519684"/>
                  </a:lnTo>
                  <a:lnTo>
                    <a:pt x="240026" y="515513"/>
                  </a:lnTo>
                  <a:lnTo>
                    <a:pt x="190531" y="503478"/>
                  </a:lnTo>
                  <a:lnTo>
                    <a:pt x="144949" y="484293"/>
                  </a:lnTo>
                  <a:lnTo>
                    <a:pt x="104108" y="458673"/>
                  </a:lnTo>
                  <a:lnTo>
                    <a:pt x="68837" y="427334"/>
                  </a:lnTo>
                  <a:lnTo>
                    <a:pt x="39962" y="390990"/>
                  </a:lnTo>
                  <a:lnTo>
                    <a:pt x="18313" y="350356"/>
                  </a:lnTo>
                  <a:lnTo>
                    <a:pt x="4716" y="306148"/>
                  </a:lnTo>
                  <a:lnTo>
                    <a:pt x="0" y="259080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1572" y="3528059"/>
              <a:ext cx="0" cy="500380"/>
            </a:xfrm>
            <a:custGeom>
              <a:avLst/>
              <a:gdLst/>
              <a:ahLst/>
              <a:cxnLst/>
              <a:rect l="l" t="t" r="r" b="b"/>
              <a:pathLst>
                <a:path h="500379">
                  <a:moveTo>
                    <a:pt x="0" y="0"/>
                  </a:moveTo>
                  <a:lnTo>
                    <a:pt x="0" y="499872"/>
                  </a:lnTo>
                </a:path>
              </a:pathLst>
            </a:custGeom>
            <a:ln w="56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74392" y="3462527"/>
              <a:ext cx="593090" cy="68580"/>
            </a:xfrm>
            <a:custGeom>
              <a:avLst/>
              <a:gdLst/>
              <a:ahLst/>
              <a:cxnLst/>
              <a:rect l="l" t="t" r="r" b="b"/>
              <a:pathLst>
                <a:path w="593089" h="68579">
                  <a:moveTo>
                    <a:pt x="0" y="0"/>
                  </a:moveTo>
                  <a:lnTo>
                    <a:pt x="18288" y="4572"/>
                  </a:lnTo>
                  <a:lnTo>
                    <a:pt x="24384" y="7620"/>
                  </a:lnTo>
                  <a:lnTo>
                    <a:pt x="33528" y="16764"/>
                  </a:lnTo>
                  <a:lnTo>
                    <a:pt x="42672" y="16764"/>
                  </a:lnTo>
                  <a:lnTo>
                    <a:pt x="50292" y="19812"/>
                  </a:lnTo>
                  <a:lnTo>
                    <a:pt x="56387" y="22859"/>
                  </a:lnTo>
                  <a:lnTo>
                    <a:pt x="68580" y="28956"/>
                  </a:lnTo>
                  <a:lnTo>
                    <a:pt x="74676" y="32004"/>
                  </a:lnTo>
                  <a:lnTo>
                    <a:pt x="82296" y="35052"/>
                  </a:lnTo>
                  <a:lnTo>
                    <a:pt x="97536" y="38100"/>
                  </a:lnTo>
                  <a:lnTo>
                    <a:pt x="100584" y="38100"/>
                  </a:lnTo>
                  <a:lnTo>
                    <a:pt x="111252" y="44195"/>
                  </a:lnTo>
                  <a:lnTo>
                    <a:pt x="123444" y="44195"/>
                  </a:lnTo>
                  <a:lnTo>
                    <a:pt x="132588" y="47244"/>
                  </a:lnTo>
                  <a:lnTo>
                    <a:pt x="137160" y="50292"/>
                  </a:lnTo>
                  <a:lnTo>
                    <a:pt x="147828" y="50292"/>
                  </a:lnTo>
                  <a:lnTo>
                    <a:pt x="158495" y="50292"/>
                  </a:lnTo>
                  <a:lnTo>
                    <a:pt x="169164" y="56387"/>
                  </a:lnTo>
                  <a:lnTo>
                    <a:pt x="176783" y="59436"/>
                  </a:lnTo>
                  <a:lnTo>
                    <a:pt x="184404" y="59436"/>
                  </a:lnTo>
                  <a:lnTo>
                    <a:pt x="193548" y="59436"/>
                  </a:lnTo>
                  <a:lnTo>
                    <a:pt x="205740" y="62484"/>
                  </a:lnTo>
                  <a:lnTo>
                    <a:pt x="216407" y="62484"/>
                  </a:lnTo>
                  <a:lnTo>
                    <a:pt x="222504" y="62484"/>
                  </a:lnTo>
                  <a:lnTo>
                    <a:pt x="234695" y="62484"/>
                  </a:lnTo>
                  <a:lnTo>
                    <a:pt x="245364" y="68580"/>
                  </a:lnTo>
                  <a:lnTo>
                    <a:pt x="345948" y="68580"/>
                  </a:lnTo>
                  <a:lnTo>
                    <a:pt x="353567" y="62484"/>
                  </a:lnTo>
                  <a:lnTo>
                    <a:pt x="364236" y="62484"/>
                  </a:lnTo>
                  <a:lnTo>
                    <a:pt x="374904" y="62484"/>
                  </a:lnTo>
                  <a:lnTo>
                    <a:pt x="382523" y="62484"/>
                  </a:lnTo>
                  <a:lnTo>
                    <a:pt x="391667" y="59436"/>
                  </a:lnTo>
                  <a:lnTo>
                    <a:pt x="403860" y="59436"/>
                  </a:lnTo>
                  <a:lnTo>
                    <a:pt x="414528" y="59436"/>
                  </a:lnTo>
                  <a:lnTo>
                    <a:pt x="420623" y="56387"/>
                  </a:lnTo>
                  <a:lnTo>
                    <a:pt x="429767" y="50292"/>
                  </a:lnTo>
                  <a:lnTo>
                    <a:pt x="440436" y="50292"/>
                  </a:lnTo>
                  <a:lnTo>
                    <a:pt x="451104" y="50292"/>
                  </a:lnTo>
                  <a:lnTo>
                    <a:pt x="461772" y="47244"/>
                  </a:lnTo>
                  <a:lnTo>
                    <a:pt x="467867" y="44195"/>
                  </a:lnTo>
                  <a:lnTo>
                    <a:pt x="480060" y="44195"/>
                  </a:lnTo>
                  <a:lnTo>
                    <a:pt x="487680" y="38100"/>
                  </a:lnTo>
                  <a:lnTo>
                    <a:pt x="493776" y="38100"/>
                  </a:lnTo>
                  <a:lnTo>
                    <a:pt x="505967" y="35052"/>
                  </a:lnTo>
                  <a:lnTo>
                    <a:pt x="516636" y="32004"/>
                  </a:lnTo>
                  <a:lnTo>
                    <a:pt x="519684" y="28956"/>
                  </a:lnTo>
                  <a:lnTo>
                    <a:pt x="534924" y="22859"/>
                  </a:lnTo>
                  <a:lnTo>
                    <a:pt x="537972" y="19812"/>
                  </a:lnTo>
                  <a:lnTo>
                    <a:pt x="548639" y="16764"/>
                  </a:lnTo>
                  <a:lnTo>
                    <a:pt x="554736" y="16764"/>
                  </a:lnTo>
                  <a:lnTo>
                    <a:pt x="563880" y="7620"/>
                  </a:lnTo>
                  <a:lnTo>
                    <a:pt x="573024" y="4572"/>
                  </a:lnTo>
                  <a:lnTo>
                    <a:pt x="580643" y="0"/>
                  </a:lnTo>
                  <a:lnTo>
                    <a:pt x="592836" y="0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06955" y="3821074"/>
            <a:ext cx="2195830" cy="622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58140">
              <a:lnSpc>
                <a:spcPct val="130700"/>
              </a:lnSpc>
              <a:spcBef>
                <a:spcPts val="90"/>
              </a:spcBef>
            </a:pPr>
            <a:r>
              <a:rPr sz="1500" spc="-10" dirty="0">
                <a:latin typeface="Calibri"/>
                <a:cs typeface="Calibri"/>
              </a:rPr>
              <a:t>ISOBUTILENO</a:t>
            </a:r>
            <a:r>
              <a:rPr sz="1500" spc="5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BUTANOS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3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CILP</a:t>
            </a:r>
            <a:r>
              <a:rPr sz="1500" spc="3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(Refino)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383" y="6121412"/>
            <a:ext cx="286829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dirty="0">
                <a:latin typeface="Calibri"/>
                <a:cs typeface="Calibri"/>
              </a:rPr>
              <a:t>PROPANO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/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BUTANO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CILP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(Refino)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74541" y="1726692"/>
            <a:ext cx="3792854" cy="4620260"/>
            <a:chOff x="3574541" y="1726692"/>
            <a:chExt cx="3792854" cy="4620260"/>
          </a:xfrm>
        </p:grpSpPr>
        <p:sp>
          <p:nvSpPr>
            <p:cNvPr id="19" name="object 19"/>
            <p:cNvSpPr/>
            <p:nvPr/>
          </p:nvSpPr>
          <p:spPr>
            <a:xfrm>
              <a:off x="3735323" y="3814572"/>
              <a:ext cx="1903730" cy="2458720"/>
            </a:xfrm>
            <a:custGeom>
              <a:avLst/>
              <a:gdLst/>
              <a:ahLst/>
              <a:cxnLst/>
              <a:rect l="l" t="t" r="r" b="b"/>
              <a:pathLst>
                <a:path w="1903729" h="2458720">
                  <a:moveTo>
                    <a:pt x="1897379" y="0"/>
                  </a:moveTo>
                  <a:lnTo>
                    <a:pt x="1897379" y="2458211"/>
                  </a:lnTo>
                </a:path>
                <a:path w="1903729" h="2458720">
                  <a:moveTo>
                    <a:pt x="0" y="2450591"/>
                  </a:moveTo>
                  <a:lnTo>
                    <a:pt x="1903475" y="2450591"/>
                  </a:lnTo>
                </a:path>
              </a:pathLst>
            </a:custGeom>
            <a:ln w="56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4541" y="6182105"/>
              <a:ext cx="231648" cy="1645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41035" y="2121408"/>
              <a:ext cx="167640" cy="932815"/>
            </a:xfrm>
            <a:custGeom>
              <a:avLst/>
              <a:gdLst/>
              <a:ahLst/>
              <a:cxnLst/>
              <a:rect l="l" t="t" r="r" b="b"/>
              <a:pathLst>
                <a:path w="167639" h="932814">
                  <a:moveTo>
                    <a:pt x="83820" y="765048"/>
                  </a:moveTo>
                  <a:lnTo>
                    <a:pt x="54864" y="726615"/>
                  </a:lnTo>
                  <a:lnTo>
                    <a:pt x="54864" y="28956"/>
                  </a:lnTo>
                  <a:lnTo>
                    <a:pt x="57245" y="17359"/>
                  </a:lnTo>
                  <a:lnTo>
                    <a:pt x="63627" y="8191"/>
                  </a:lnTo>
                  <a:lnTo>
                    <a:pt x="72866" y="2166"/>
                  </a:lnTo>
                  <a:lnTo>
                    <a:pt x="83820" y="0"/>
                  </a:lnTo>
                  <a:lnTo>
                    <a:pt x="94535" y="2166"/>
                  </a:lnTo>
                  <a:lnTo>
                    <a:pt x="103251" y="8191"/>
                  </a:lnTo>
                  <a:lnTo>
                    <a:pt x="109108" y="17359"/>
                  </a:lnTo>
                  <a:lnTo>
                    <a:pt x="111252" y="28956"/>
                  </a:lnTo>
                  <a:lnTo>
                    <a:pt x="111252" y="728638"/>
                  </a:lnTo>
                  <a:lnTo>
                    <a:pt x="83820" y="765048"/>
                  </a:lnTo>
                  <a:close/>
                </a:path>
                <a:path w="167639" h="932814">
                  <a:moveTo>
                    <a:pt x="83820" y="932687"/>
                  </a:moveTo>
                  <a:lnTo>
                    <a:pt x="0" y="653796"/>
                  </a:lnTo>
                  <a:lnTo>
                    <a:pt x="54864" y="726615"/>
                  </a:lnTo>
                  <a:lnTo>
                    <a:pt x="54864" y="765048"/>
                  </a:lnTo>
                  <a:lnTo>
                    <a:pt x="57245" y="776001"/>
                  </a:lnTo>
                  <a:lnTo>
                    <a:pt x="63627" y="785241"/>
                  </a:lnTo>
                  <a:lnTo>
                    <a:pt x="72866" y="791622"/>
                  </a:lnTo>
                  <a:lnTo>
                    <a:pt x="83820" y="794004"/>
                  </a:lnTo>
                  <a:lnTo>
                    <a:pt x="125500" y="794004"/>
                  </a:lnTo>
                  <a:lnTo>
                    <a:pt x="83820" y="932687"/>
                  </a:lnTo>
                  <a:close/>
                </a:path>
                <a:path w="167639" h="932814">
                  <a:moveTo>
                    <a:pt x="125500" y="794004"/>
                  </a:moveTo>
                  <a:lnTo>
                    <a:pt x="83820" y="794004"/>
                  </a:lnTo>
                  <a:lnTo>
                    <a:pt x="94535" y="791622"/>
                  </a:lnTo>
                  <a:lnTo>
                    <a:pt x="103251" y="785241"/>
                  </a:lnTo>
                  <a:lnTo>
                    <a:pt x="109108" y="776001"/>
                  </a:lnTo>
                  <a:lnTo>
                    <a:pt x="111252" y="765048"/>
                  </a:lnTo>
                  <a:lnTo>
                    <a:pt x="111252" y="728638"/>
                  </a:lnTo>
                  <a:lnTo>
                    <a:pt x="167640" y="653796"/>
                  </a:lnTo>
                  <a:lnTo>
                    <a:pt x="125500" y="794004"/>
                  </a:lnTo>
                  <a:close/>
                </a:path>
                <a:path w="167639" h="932814">
                  <a:moveTo>
                    <a:pt x="83820" y="794004"/>
                  </a:moveTo>
                  <a:lnTo>
                    <a:pt x="72866" y="791622"/>
                  </a:lnTo>
                  <a:lnTo>
                    <a:pt x="63627" y="785241"/>
                  </a:lnTo>
                  <a:lnTo>
                    <a:pt x="57245" y="776001"/>
                  </a:lnTo>
                  <a:lnTo>
                    <a:pt x="54864" y="765048"/>
                  </a:lnTo>
                  <a:lnTo>
                    <a:pt x="54864" y="726615"/>
                  </a:lnTo>
                  <a:lnTo>
                    <a:pt x="83820" y="765048"/>
                  </a:lnTo>
                  <a:lnTo>
                    <a:pt x="111252" y="765048"/>
                  </a:lnTo>
                  <a:lnTo>
                    <a:pt x="109108" y="776001"/>
                  </a:lnTo>
                  <a:lnTo>
                    <a:pt x="103251" y="785241"/>
                  </a:lnTo>
                  <a:lnTo>
                    <a:pt x="94535" y="791622"/>
                  </a:lnTo>
                  <a:lnTo>
                    <a:pt x="83820" y="794004"/>
                  </a:lnTo>
                  <a:close/>
                </a:path>
                <a:path w="167639" h="932814">
                  <a:moveTo>
                    <a:pt x="111252" y="765048"/>
                  </a:moveTo>
                  <a:lnTo>
                    <a:pt x="83820" y="765048"/>
                  </a:lnTo>
                  <a:lnTo>
                    <a:pt x="111252" y="728638"/>
                  </a:lnTo>
                  <a:lnTo>
                    <a:pt x="111252" y="765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6292" y="1924812"/>
              <a:ext cx="962025" cy="0"/>
            </a:xfrm>
            <a:custGeom>
              <a:avLst/>
              <a:gdLst/>
              <a:ahLst/>
              <a:cxnLst/>
              <a:rect l="l" t="t" r="r" b="b"/>
              <a:pathLst>
                <a:path w="962025">
                  <a:moveTo>
                    <a:pt x="0" y="0"/>
                  </a:moveTo>
                  <a:lnTo>
                    <a:pt x="961643" y="0"/>
                  </a:lnTo>
                </a:path>
              </a:pathLst>
            </a:custGeom>
            <a:ln w="563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08876" y="1726692"/>
              <a:ext cx="358140" cy="391795"/>
            </a:xfrm>
            <a:custGeom>
              <a:avLst/>
              <a:gdLst/>
              <a:ahLst/>
              <a:cxnLst/>
              <a:rect l="l" t="t" r="r" b="b"/>
              <a:pathLst>
                <a:path w="358140" h="391794">
                  <a:moveTo>
                    <a:pt x="0" y="391667"/>
                  </a:moveTo>
                  <a:lnTo>
                    <a:pt x="42671" y="195071"/>
                  </a:lnTo>
                  <a:lnTo>
                    <a:pt x="0" y="0"/>
                  </a:lnTo>
                  <a:lnTo>
                    <a:pt x="358139" y="195071"/>
                  </a:lnTo>
                  <a:lnTo>
                    <a:pt x="0" y="3916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53912" y="1908048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4">
                  <a:moveTo>
                    <a:pt x="0" y="0"/>
                  </a:moveTo>
                  <a:lnTo>
                    <a:pt x="0" y="1243583"/>
                  </a:lnTo>
                </a:path>
              </a:pathLst>
            </a:custGeom>
            <a:ln w="5638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56549" y="3067145"/>
              <a:ext cx="1179195" cy="744855"/>
            </a:xfrm>
            <a:custGeom>
              <a:avLst/>
              <a:gdLst/>
              <a:ahLst/>
              <a:cxnLst/>
              <a:rect l="l" t="t" r="r" b="b"/>
              <a:pathLst>
                <a:path w="1179195" h="744854">
                  <a:moveTo>
                    <a:pt x="1084707" y="744759"/>
                  </a:moveTo>
                  <a:lnTo>
                    <a:pt x="0" y="744759"/>
                  </a:lnTo>
                  <a:lnTo>
                    <a:pt x="0" y="94202"/>
                  </a:lnTo>
                  <a:lnTo>
                    <a:pt x="94297" y="0"/>
                  </a:lnTo>
                  <a:lnTo>
                    <a:pt x="1179099" y="0"/>
                  </a:lnTo>
                  <a:lnTo>
                    <a:pt x="1179099" y="650557"/>
                  </a:lnTo>
                  <a:lnTo>
                    <a:pt x="1084707" y="744759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56549" y="3067145"/>
              <a:ext cx="1179195" cy="94615"/>
            </a:xfrm>
            <a:custGeom>
              <a:avLst/>
              <a:gdLst/>
              <a:ahLst/>
              <a:cxnLst/>
              <a:rect l="l" t="t" r="r" b="b"/>
              <a:pathLst>
                <a:path w="1179195" h="94614">
                  <a:moveTo>
                    <a:pt x="1084707" y="94202"/>
                  </a:moveTo>
                  <a:lnTo>
                    <a:pt x="0" y="94202"/>
                  </a:lnTo>
                  <a:lnTo>
                    <a:pt x="94297" y="0"/>
                  </a:lnTo>
                  <a:lnTo>
                    <a:pt x="1179099" y="0"/>
                  </a:lnTo>
                  <a:lnTo>
                    <a:pt x="1084707" y="94202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1256" y="3067145"/>
              <a:ext cx="94615" cy="744855"/>
            </a:xfrm>
            <a:custGeom>
              <a:avLst/>
              <a:gdLst/>
              <a:ahLst/>
              <a:cxnLst/>
              <a:rect l="l" t="t" r="r" b="b"/>
              <a:pathLst>
                <a:path w="94614" h="744854">
                  <a:moveTo>
                    <a:pt x="0" y="744759"/>
                  </a:moveTo>
                  <a:lnTo>
                    <a:pt x="0" y="94202"/>
                  </a:lnTo>
                  <a:lnTo>
                    <a:pt x="94392" y="0"/>
                  </a:lnTo>
                  <a:lnTo>
                    <a:pt x="94392" y="650557"/>
                  </a:lnTo>
                  <a:lnTo>
                    <a:pt x="0" y="744759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56549" y="3067145"/>
              <a:ext cx="1179195" cy="744855"/>
            </a:xfrm>
            <a:custGeom>
              <a:avLst/>
              <a:gdLst/>
              <a:ahLst/>
              <a:cxnLst/>
              <a:rect l="l" t="t" r="r" b="b"/>
              <a:pathLst>
                <a:path w="1179195" h="744854">
                  <a:moveTo>
                    <a:pt x="94297" y="0"/>
                  </a:moveTo>
                  <a:lnTo>
                    <a:pt x="0" y="94202"/>
                  </a:lnTo>
                  <a:lnTo>
                    <a:pt x="0" y="744759"/>
                  </a:lnTo>
                  <a:lnTo>
                    <a:pt x="1084707" y="744759"/>
                  </a:lnTo>
                  <a:lnTo>
                    <a:pt x="1179099" y="650557"/>
                  </a:lnTo>
                  <a:lnTo>
                    <a:pt x="1179099" y="0"/>
                  </a:lnTo>
                  <a:lnTo>
                    <a:pt x="94297" y="0"/>
                  </a:lnTo>
                  <a:close/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56549" y="3067145"/>
              <a:ext cx="1179195" cy="94615"/>
            </a:xfrm>
            <a:custGeom>
              <a:avLst/>
              <a:gdLst/>
              <a:ahLst/>
              <a:cxnLst/>
              <a:rect l="l" t="t" r="r" b="b"/>
              <a:pathLst>
                <a:path w="1179195" h="94614">
                  <a:moveTo>
                    <a:pt x="0" y="94202"/>
                  </a:moveTo>
                  <a:lnTo>
                    <a:pt x="1084707" y="94202"/>
                  </a:lnTo>
                  <a:lnTo>
                    <a:pt x="1179099" y="0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41256" y="3161347"/>
              <a:ext cx="0" cy="650875"/>
            </a:xfrm>
            <a:custGeom>
              <a:avLst/>
              <a:gdLst/>
              <a:ahLst/>
              <a:cxnLst/>
              <a:rect l="l" t="t" r="r" b="b"/>
              <a:pathLst>
                <a:path h="650875">
                  <a:moveTo>
                    <a:pt x="0" y="0"/>
                  </a:moveTo>
                  <a:lnTo>
                    <a:pt x="0" y="650557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654" y="3295650"/>
              <a:ext cx="220122" cy="4656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245607" y="3302603"/>
              <a:ext cx="206375" cy="422275"/>
            </a:xfrm>
            <a:custGeom>
              <a:avLst/>
              <a:gdLst/>
              <a:ahLst/>
              <a:cxnLst/>
              <a:rect l="l" t="t" r="r" b="b"/>
              <a:pathLst>
                <a:path w="206375" h="422275">
                  <a:moveTo>
                    <a:pt x="206121" y="0"/>
                  </a:moveTo>
                  <a:lnTo>
                    <a:pt x="0" y="0"/>
                  </a:lnTo>
                  <a:lnTo>
                    <a:pt x="0" y="422147"/>
                  </a:lnTo>
                  <a:lnTo>
                    <a:pt x="206121" y="422147"/>
                  </a:lnTo>
                  <a:lnTo>
                    <a:pt x="206121" y="0"/>
                  </a:lnTo>
                  <a:close/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38654" y="3243357"/>
              <a:ext cx="211454" cy="48895"/>
            </a:xfrm>
            <a:custGeom>
              <a:avLst/>
              <a:gdLst/>
              <a:ahLst/>
              <a:cxnLst/>
              <a:rect l="l" t="t" r="r" b="b"/>
              <a:pathLst>
                <a:path w="211454" h="48895">
                  <a:moveTo>
                    <a:pt x="143256" y="3429"/>
                  </a:moveTo>
                  <a:lnTo>
                    <a:pt x="68103" y="3429"/>
                  </a:lnTo>
                  <a:lnTo>
                    <a:pt x="71628" y="0"/>
                  </a:lnTo>
                  <a:lnTo>
                    <a:pt x="141541" y="0"/>
                  </a:lnTo>
                  <a:lnTo>
                    <a:pt x="143256" y="3429"/>
                  </a:lnTo>
                  <a:close/>
                </a:path>
                <a:path w="211454" h="48895">
                  <a:moveTo>
                    <a:pt x="155448" y="6953"/>
                  </a:moveTo>
                  <a:lnTo>
                    <a:pt x="59436" y="6953"/>
                  </a:lnTo>
                  <a:lnTo>
                    <a:pt x="64674" y="3429"/>
                  </a:lnTo>
                  <a:lnTo>
                    <a:pt x="146780" y="3429"/>
                  </a:lnTo>
                  <a:lnTo>
                    <a:pt x="155448" y="6953"/>
                  </a:lnTo>
                  <a:close/>
                </a:path>
                <a:path w="211454" h="48895">
                  <a:moveTo>
                    <a:pt x="162496" y="12192"/>
                  </a:moveTo>
                  <a:lnTo>
                    <a:pt x="50673" y="12192"/>
                  </a:lnTo>
                  <a:lnTo>
                    <a:pt x="54197" y="6953"/>
                  </a:lnTo>
                  <a:lnTo>
                    <a:pt x="158972" y="6953"/>
                  </a:lnTo>
                  <a:lnTo>
                    <a:pt x="162496" y="12192"/>
                  </a:lnTo>
                  <a:close/>
                </a:path>
                <a:path w="211454" h="48895">
                  <a:moveTo>
                    <a:pt x="172974" y="15716"/>
                  </a:moveTo>
                  <a:lnTo>
                    <a:pt x="41910" y="15716"/>
                  </a:lnTo>
                  <a:lnTo>
                    <a:pt x="47148" y="12192"/>
                  </a:lnTo>
                  <a:lnTo>
                    <a:pt x="164211" y="12192"/>
                  </a:lnTo>
                  <a:lnTo>
                    <a:pt x="172974" y="15716"/>
                  </a:lnTo>
                  <a:close/>
                </a:path>
                <a:path w="211454" h="48895">
                  <a:moveTo>
                    <a:pt x="179927" y="19145"/>
                  </a:moveTo>
                  <a:lnTo>
                    <a:pt x="34956" y="19145"/>
                  </a:lnTo>
                  <a:lnTo>
                    <a:pt x="34956" y="15716"/>
                  </a:lnTo>
                  <a:lnTo>
                    <a:pt x="176403" y="15716"/>
                  </a:lnTo>
                  <a:lnTo>
                    <a:pt x="179927" y="19145"/>
                  </a:lnTo>
                  <a:close/>
                </a:path>
                <a:path w="211454" h="48895">
                  <a:moveTo>
                    <a:pt x="193929" y="31337"/>
                  </a:moveTo>
                  <a:lnTo>
                    <a:pt x="17430" y="31337"/>
                  </a:lnTo>
                  <a:lnTo>
                    <a:pt x="20955" y="27908"/>
                  </a:lnTo>
                  <a:lnTo>
                    <a:pt x="28003" y="24384"/>
                  </a:lnTo>
                  <a:lnTo>
                    <a:pt x="28003" y="19145"/>
                  </a:lnTo>
                  <a:lnTo>
                    <a:pt x="183451" y="19145"/>
                  </a:lnTo>
                  <a:lnTo>
                    <a:pt x="186880" y="24384"/>
                  </a:lnTo>
                  <a:lnTo>
                    <a:pt x="186880" y="27908"/>
                  </a:lnTo>
                  <a:lnTo>
                    <a:pt x="193929" y="27908"/>
                  </a:lnTo>
                  <a:lnTo>
                    <a:pt x="193929" y="31337"/>
                  </a:lnTo>
                  <a:close/>
                </a:path>
                <a:path w="211454" h="48895">
                  <a:moveTo>
                    <a:pt x="211359" y="48768"/>
                  </a:moveTo>
                  <a:lnTo>
                    <a:pt x="0" y="48768"/>
                  </a:lnTo>
                  <a:lnTo>
                    <a:pt x="3524" y="43624"/>
                  </a:lnTo>
                  <a:lnTo>
                    <a:pt x="6953" y="40100"/>
                  </a:lnTo>
                  <a:lnTo>
                    <a:pt x="10477" y="36576"/>
                  </a:lnTo>
                  <a:lnTo>
                    <a:pt x="12192" y="31337"/>
                  </a:lnTo>
                  <a:lnTo>
                    <a:pt x="197357" y="31337"/>
                  </a:lnTo>
                  <a:lnTo>
                    <a:pt x="202596" y="36576"/>
                  </a:lnTo>
                  <a:lnTo>
                    <a:pt x="206120" y="36576"/>
                  </a:lnTo>
                  <a:lnTo>
                    <a:pt x="206120" y="40100"/>
                  </a:lnTo>
                  <a:lnTo>
                    <a:pt x="207835" y="43624"/>
                  </a:lnTo>
                  <a:lnTo>
                    <a:pt x="211359" y="48768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38654" y="3243357"/>
              <a:ext cx="217170" cy="48895"/>
            </a:xfrm>
            <a:custGeom>
              <a:avLst/>
              <a:gdLst/>
              <a:ahLst/>
              <a:cxnLst/>
              <a:rect l="l" t="t" r="r" b="b"/>
              <a:pathLst>
                <a:path w="217170" h="48895">
                  <a:moveTo>
                    <a:pt x="0" y="48767"/>
                  </a:moveTo>
                  <a:lnTo>
                    <a:pt x="3524" y="43624"/>
                  </a:lnTo>
                  <a:lnTo>
                    <a:pt x="6953" y="40100"/>
                  </a:lnTo>
                  <a:lnTo>
                    <a:pt x="10477" y="36575"/>
                  </a:lnTo>
                  <a:lnTo>
                    <a:pt x="12192" y="31337"/>
                  </a:lnTo>
                  <a:lnTo>
                    <a:pt x="17430" y="31337"/>
                  </a:lnTo>
                  <a:lnTo>
                    <a:pt x="20955" y="27908"/>
                  </a:lnTo>
                  <a:lnTo>
                    <a:pt x="28003" y="24383"/>
                  </a:lnTo>
                  <a:lnTo>
                    <a:pt x="28003" y="19145"/>
                  </a:lnTo>
                  <a:lnTo>
                    <a:pt x="34956" y="19145"/>
                  </a:lnTo>
                  <a:lnTo>
                    <a:pt x="34956" y="15716"/>
                  </a:lnTo>
                  <a:lnTo>
                    <a:pt x="38481" y="15716"/>
                  </a:lnTo>
                  <a:lnTo>
                    <a:pt x="41910" y="15716"/>
                  </a:lnTo>
                  <a:lnTo>
                    <a:pt x="47148" y="12191"/>
                  </a:lnTo>
                  <a:lnTo>
                    <a:pt x="50673" y="12191"/>
                  </a:lnTo>
                  <a:lnTo>
                    <a:pt x="54197" y="6953"/>
                  </a:lnTo>
                  <a:lnTo>
                    <a:pt x="55911" y="6953"/>
                  </a:lnTo>
                  <a:lnTo>
                    <a:pt x="59436" y="6953"/>
                  </a:lnTo>
                  <a:lnTo>
                    <a:pt x="64674" y="3428"/>
                  </a:lnTo>
                  <a:lnTo>
                    <a:pt x="68103" y="3428"/>
                  </a:lnTo>
                  <a:lnTo>
                    <a:pt x="71628" y="0"/>
                  </a:lnTo>
                  <a:lnTo>
                    <a:pt x="75152" y="0"/>
                  </a:lnTo>
                  <a:lnTo>
                    <a:pt x="78581" y="0"/>
                  </a:lnTo>
                  <a:lnTo>
                    <a:pt x="141541" y="0"/>
                  </a:lnTo>
                  <a:lnTo>
                    <a:pt x="143256" y="3428"/>
                  </a:lnTo>
                  <a:lnTo>
                    <a:pt x="146780" y="3428"/>
                  </a:lnTo>
                  <a:lnTo>
                    <a:pt x="155448" y="6953"/>
                  </a:lnTo>
                  <a:lnTo>
                    <a:pt x="158972" y="6953"/>
                  </a:lnTo>
                  <a:lnTo>
                    <a:pt x="162496" y="12191"/>
                  </a:lnTo>
                  <a:lnTo>
                    <a:pt x="164211" y="12191"/>
                  </a:lnTo>
                  <a:lnTo>
                    <a:pt x="172974" y="15716"/>
                  </a:lnTo>
                  <a:lnTo>
                    <a:pt x="176403" y="15716"/>
                  </a:lnTo>
                  <a:lnTo>
                    <a:pt x="179927" y="19145"/>
                  </a:lnTo>
                  <a:lnTo>
                    <a:pt x="183451" y="19145"/>
                  </a:lnTo>
                  <a:lnTo>
                    <a:pt x="186880" y="24383"/>
                  </a:lnTo>
                  <a:lnTo>
                    <a:pt x="186880" y="27908"/>
                  </a:lnTo>
                  <a:lnTo>
                    <a:pt x="193929" y="27908"/>
                  </a:lnTo>
                  <a:lnTo>
                    <a:pt x="193929" y="31337"/>
                  </a:lnTo>
                  <a:lnTo>
                    <a:pt x="197357" y="31337"/>
                  </a:lnTo>
                  <a:lnTo>
                    <a:pt x="202596" y="36575"/>
                  </a:lnTo>
                  <a:lnTo>
                    <a:pt x="206120" y="36575"/>
                  </a:lnTo>
                  <a:lnTo>
                    <a:pt x="206120" y="40100"/>
                  </a:lnTo>
                  <a:lnTo>
                    <a:pt x="207835" y="43624"/>
                  </a:lnTo>
                  <a:lnTo>
                    <a:pt x="211359" y="48767"/>
                  </a:lnTo>
                  <a:lnTo>
                    <a:pt x="216598" y="48767"/>
                  </a:lnTo>
                  <a:lnTo>
                    <a:pt x="197357" y="48767"/>
                  </a:lnTo>
                  <a:lnTo>
                    <a:pt x="6953" y="48767"/>
                  </a:lnTo>
                  <a:lnTo>
                    <a:pt x="0" y="48767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1668" y="3721193"/>
              <a:ext cx="230571" cy="6636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242178" y="3292125"/>
              <a:ext cx="209550" cy="436245"/>
            </a:xfrm>
            <a:custGeom>
              <a:avLst/>
              <a:gdLst/>
              <a:ahLst/>
              <a:cxnLst/>
              <a:rect l="l" t="t" r="r" b="b"/>
              <a:pathLst>
                <a:path w="209550" h="436245">
                  <a:moveTo>
                    <a:pt x="0" y="436054"/>
                  </a:moveTo>
                  <a:lnTo>
                    <a:pt x="6953" y="411670"/>
                  </a:lnTo>
                  <a:lnTo>
                    <a:pt x="12192" y="399478"/>
                  </a:lnTo>
                  <a:lnTo>
                    <a:pt x="20955" y="382047"/>
                  </a:lnTo>
                  <a:lnTo>
                    <a:pt x="27908" y="369760"/>
                  </a:lnTo>
                  <a:lnTo>
                    <a:pt x="34956" y="354139"/>
                  </a:lnTo>
                  <a:lnTo>
                    <a:pt x="47148" y="338423"/>
                  </a:lnTo>
                  <a:lnTo>
                    <a:pt x="52387" y="320992"/>
                  </a:lnTo>
                  <a:lnTo>
                    <a:pt x="61150" y="301751"/>
                  </a:lnTo>
                  <a:lnTo>
                    <a:pt x="68103" y="284321"/>
                  </a:lnTo>
                  <a:lnTo>
                    <a:pt x="78581" y="268604"/>
                  </a:lnTo>
                  <a:lnTo>
                    <a:pt x="85534" y="249459"/>
                  </a:lnTo>
                  <a:lnTo>
                    <a:pt x="96012" y="232028"/>
                  </a:lnTo>
                  <a:lnTo>
                    <a:pt x="104775" y="209359"/>
                  </a:lnTo>
                  <a:lnTo>
                    <a:pt x="115252" y="193643"/>
                  </a:lnTo>
                  <a:lnTo>
                    <a:pt x="122205" y="174498"/>
                  </a:lnTo>
                  <a:lnTo>
                    <a:pt x="132778" y="156972"/>
                  </a:lnTo>
                  <a:lnTo>
                    <a:pt x="139731" y="141350"/>
                  </a:lnTo>
                  <a:lnTo>
                    <a:pt x="146685" y="125634"/>
                  </a:lnTo>
                  <a:lnTo>
                    <a:pt x="155448" y="108204"/>
                  </a:lnTo>
                  <a:lnTo>
                    <a:pt x="160686" y="92487"/>
                  </a:lnTo>
                  <a:lnTo>
                    <a:pt x="169449" y="80295"/>
                  </a:lnTo>
                  <a:lnTo>
                    <a:pt x="176403" y="64579"/>
                  </a:lnTo>
                  <a:lnTo>
                    <a:pt x="183356" y="52387"/>
                  </a:lnTo>
                  <a:lnTo>
                    <a:pt x="190404" y="40195"/>
                  </a:lnTo>
                  <a:lnTo>
                    <a:pt x="195643" y="31432"/>
                  </a:lnTo>
                  <a:lnTo>
                    <a:pt x="199072" y="22669"/>
                  </a:lnTo>
                  <a:lnTo>
                    <a:pt x="200882" y="10477"/>
                  </a:lnTo>
                  <a:lnTo>
                    <a:pt x="204311" y="7048"/>
                  </a:lnTo>
                  <a:lnTo>
                    <a:pt x="209550" y="3524"/>
                  </a:lnTo>
                  <a:lnTo>
                    <a:pt x="209550" y="0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38654" y="3288696"/>
              <a:ext cx="213360" cy="440055"/>
            </a:xfrm>
            <a:custGeom>
              <a:avLst/>
              <a:gdLst/>
              <a:ahLst/>
              <a:cxnLst/>
              <a:rect l="l" t="t" r="r" b="b"/>
              <a:pathLst>
                <a:path w="213360" h="440054">
                  <a:moveTo>
                    <a:pt x="213074" y="439483"/>
                  </a:moveTo>
                  <a:lnTo>
                    <a:pt x="202596" y="415099"/>
                  </a:lnTo>
                  <a:lnTo>
                    <a:pt x="193929" y="402907"/>
                  </a:lnTo>
                  <a:lnTo>
                    <a:pt x="186880" y="385476"/>
                  </a:lnTo>
                  <a:lnTo>
                    <a:pt x="179927" y="373189"/>
                  </a:lnTo>
                  <a:lnTo>
                    <a:pt x="172974" y="357568"/>
                  </a:lnTo>
                  <a:lnTo>
                    <a:pt x="164211" y="341852"/>
                  </a:lnTo>
                  <a:lnTo>
                    <a:pt x="155448" y="320897"/>
                  </a:lnTo>
                  <a:lnTo>
                    <a:pt x="146780" y="305180"/>
                  </a:lnTo>
                  <a:lnTo>
                    <a:pt x="139731" y="289559"/>
                  </a:lnTo>
                  <a:lnTo>
                    <a:pt x="132778" y="268604"/>
                  </a:lnTo>
                  <a:lnTo>
                    <a:pt x="122301" y="252888"/>
                  </a:lnTo>
                  <a:lnTo>
                    <a:pt x="115252" y="235457"/>
                  </a:lnTo>
                  <a:lnTo>
                    <a:pt x="103060" y="214502"/>
                  </a:lnTo>
                  <a:lnTo>
                    <a:pt x="96107" y="193547"/>
                  </a:lnTo>
                  <a:lnTo>
                    <a:pt x="85629" y="177926"/>
                  </a:lnTo>
                  <a:lnTo>
                    <a:pt x="78581" y="156971"/>
                  </a:lnTo>
                  <a:lnTo>
                    <a:pt x="68103" y="141255"/>
                  </a:lnTo>
                  <a:lnTo>
                    <a:pt x="61150" y="125539"/>
                  </a:lnTo>
                  <a:lnTo>
                    <a:pt x="54197" y="108108"/>
                  </a:lnTo>
                  <a:lnTo>
                    <a:pt x="47148" y="92392"/>
                  </a:lnTo>
                  <a:lnTo>
                    <a:pt x="38481" y="80200"/>
                  </a:lnTo>
                  <a:lnTo>
                    <a:pt x="31432" y="68008"/>
                  </a:lnTo>
                  <a:lnTo>
                    <a:pt x="24479" y="52292"/>
                  </a:lnTo>
                  <a:lnTo>
                    <a:pt x="20955" y="40100"/>
                  </a:lnTo>
                  <a:lnTo>
                    <a:pt x="17430" y="31337"/>
                  </a:lnTo>
                  <a:lnTo>
                    <a:pt x="10477" y="22669"/>
                  </a:lnTo>
                  <a:lnTo>
                    <a:pt x="6953" y="15716"/>
                  </a:lnTo>
                  <a:lnTo>
                    <a:pt x="3524" y="10477"/>
                  </a:lnTo>
                  <a:lnTo>
                    <a:pt x="3524" y="3428"/>
                  </a:lnTo>
                  <a:lnTo>
                    <a:pt x="0" y="0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56549" y="3067145"/>
              <a:ext cx="1179195" cy="744855"/>
            </a:xfrm>
            <a:custGeom>
              <a:avLst/>
              <a:gdLst/>
              <a:ahLst/>
              <a:cxnLst/>
              <a:rect l="l" t="t" r="r" b="b"/>
              <a:pathLst>
                <a:path w="1179195" h="744854">
                  <a:moveTo>
                    <a:pt x="1084707" y="744759"/>
                  </a:moveTo>
                  <a:lnTo>
                    <a:pt x="0" y="744759"/>
                  </a:lnTo>
                  <a:lnTo>
                    <a:pt x="0" y="94202"/>
                  </a:lnTo>
                  <a:lnTo>
                    <a:pt x="94297" y="0"/>
                  </a:lnTo>
                  <a:lnTo>
                    <a:pt x="1179099" y="0"/>
                  </a:lnTo>
                  <a:lnTo>
                    <a:pt x="1179099" y="650557"/>
                  </a:lnTo>
                  <a:lnTo>
                    <a:pt x="1084707" y="744759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56549" y="3067145"/>
              <a:ext cx="1179195" cy="94615"/>
            </a:xfrm>
            <a:custGeom>
              <a:avLst/>
              <a:gdLst/>
              <a:ahLst/>
              <a:cxnLst/>
              <a:rect l="l" t="t" r="r" b="b"/>
              <a:pathLst>
                <a:path w="1179195" h="94614">
                  <a:moveTo>
                    <a:pt x="1084707" y="94202"/>
                  </a:moveTo>
                  <a:lnTo>
                    <a:pt x="0" y="94202"/>
                  </a:lnTo>
                  <a:lnTo>
                    <a:pt x="94297" y="0"/>
                  </a:lnTo>
                  <a:lnTo>
                    <a:pt x="1179099" y="0"/>
                  </a:lnTo>
                  <a:lnTo>
                    <a:pt x="1084707" y="94202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41256" y="3067145"/>
              <a:ext cx="94615" cy="744855"/>
            </a:xfrm>
            <a:custGeom>
              <a:avLst/>
              <a:gdLst/>
              <a:ahLst/>
              <a:cxnLst/>
              <a:rect l="l" t="t" r="r" b="b"/>
              <a:pathLst>
                <a:path w="94614" h="744854">
                  <a:moveTo>
                    <a:pt x="0" y="744759"/>
                  </a:moveTo>
                  <a:lnTo>
                    <a:pt x="0" y="94202"/>
                  </a:lnTo>
                  <a:lnTo>
                    <a:pt x="94392" y="0"/>
                  </a:lnTo>
                  <a:lnTo>
                    <a:pt x="94392" y="650557"/>
                  </a:lnTo>
                  <a:lnTo>
                    <a:pt x="0" y="744759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56549" y="3067145"/>
              <a:ext cx="1179195" cy="744855"/>
            </a:xfrm>
            <a:custGeom>
              <a:avLst/>
              <a:gdLst/>
              <a:ahLst/>
              <a:cxnLst/>
              <a:rect l="l" t="t" r="r" b="b"/>
              <a:pathLst>
                <a:path w="1179195" h="744854">
                  <a:moveTo>
                    <a:pt x="94297" y="0"/>
                  </a:moveTo>
                  <a:lnTo>
                    <a:pt x="0" y="94202"/>
                  </a:lnTo>
                  <a:lnTo>
                    <a:pt x="0" y="744759"/>
                  </a:lnTo>
                  <a:lnTo>
                    <a:pt x="1084707" y="744759"/>
                  </a:lnTo>
                  <a:lnTo>
                    <a:pt x="1179099" y="650557"/>
                  </a:lnTo>
                  <a:lnTo>
                    <a:pt x="1179099" y="0"/>
                  </a:lnTo>
                  <a:lnTo>
                    <a:pt x="94297" y="0"/>
                  </a:lnTo>
                  <a:close/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56549" y="3067145"/>
              <a:ext cx="1179195" cy="94615"/>
            </a:xfrm>
            <a:custGeom>
              <a:avLst/>
              <a:gdLst/>
              <a:ahLst/>
              <a:cxnLst/>
              <a:rect l="l" t="t" r="r" b="b"/>
              <a:pathLst>
                <a:path w="1179195" h="94614">
                  <a:moveTo>
                    <a:pt x="0" y="94202"/>
                  </a:moveTo>
                  <a:lnTo>
                    <a:pt x="1084707" y="94202"/>
                  </a:lnTo>
                  <a:lnTo>
                    <a:pt x="1179099" y="0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41256" y="3161347"/>
              <a:ext cx="0" cy="650875"/>
            </a:xfrm>
            <a:custGeom>
              <a:avLst/>
              <a:gdLst/>
              <a:ahLst/>
              <a:cxnLst/>
              <a:rect l="l" t="t" r="r" b="b"/>
              <a:pathLst>
                <a:path h="650875">
                  <a:moveTo>
                    <a:pt x="0" y="0"/>
                  </a:moveTo>
                  <a:lnTo>
                    <a:pt x="0" y="650557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654" y="3295650"/>
              <a:ext cx="220122" cy="46567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245607" y="3302603"/>
              <a:ext cx="206375" cy="422275"/>
            </a:xfrm>
            <a:custGeom>
              <a:avLst/>
              <a:gdLst/>
              <a:ahLst/>
              <a:cxnLst/>
              <a:rect l="l" t="t" r="r" b="b"/>
              <a:pathLst>
                <a:path w="206375" h="422275">
                  <a:moveTo>
                    <a:pt x="206121" y="0"/>
                  </a:moveTo>
                  <a:lnTo>
                    <a:pt x="0" y="0"/>
                  </a:lnTo>
                  <a:lnTo>
                    <a:pt x="0" y="422147"/>
                  </a:lnTo>
                  <a:lnTo>
                    <a:pt x="206121" y="422147"/>
                  </a:lnTo>
                  <a:lnTo>
                    <a:pt x="206121" y="0"/>
                  </a:lnTo>
                  <a:close/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38654" y="3243357"/>
              <a:ext cx="211454" cy="48895"/>
            </a:xfrm>
            <a:custGeom>
              <a:avLst/>
              <a:gdLst/>
              <a:ahLst/>
              <a:cxnLst/>
              <a:rect l="l" t="t" r="r" b="b"/>
              <a:pathLst>
                <a:path w="211454" h="48895">
                  <a:moveTo>
                    <a:pt x="143256" y="3429"/>
                  </a:moveTo>
                  <a:lnTo>
                    <a:pt x="68103" y="3429"/>
                  </a:lnTo>
                  <a:lnTo>
                    <a:pt x="71628" y="0"/>
                  </a:lnTo>
                  <a:lnTo>
                    <a:pt x="141541" y="0"/>
                  </a:lnTo>
                  <a:lnTo>
                    <a:pt x="143256" y="3429"/>
                  </a:lnTo>
                  <a:close/>
                </a:path>
                <a:path w="211454" h="48895">
                  <a:moveTo>
                    <a:pt x="155448" y="6953"/>
                  </a:moveTo>
                  <a:lnTo>
                    <a:pt x="59436" y="6953"/>
                  </a:lnTo>
                  <a:lnTo>
                    <a:pt x="64674" y="3429"/>
                  </a:lnTo>
                  <a:lnTo>
                    <a:pt x="146780" y="3429"/>
                  </a:lnTo>
                  <a:lnTo>
                    <a:pt x="155448" y="6953"/>
                  </a:lnTo>
                  <a:close/>
                </a:path>
                <a:path w="211454" h="48895">
                  <a:moveTo>
                    <a:pt x="162496" y="12192"/>
                  </a:moveTo>
                  <a:lnTo>
                    <a:pt x="50673" y="12192"/>
                  </a:lnTo>
                  <a:lnTo>
                    <a:pt x="54197" y="6953"/>
                  </a:lnTo>
                  <a:lnTo>
                    <a:pt x="158972" y="6953"/>
                  </a:lnTo>
                  <a:lnTo>
                    <a:pt x="162496" y="12192"/>
                  </a:lnTo>
                  <a:close/>
                </a:path>
                <a:path w="211454" h="48895">
                  <a:moveTo>
                    <a:pt x="172974" y="15716"/>
                  </a:moveTo>
                  <a:lnTo>
                    <a:pt x="41910" y="15716"/>
                  </a:lnTo>
                  <a:lnTo>
                    <a:pt x="47148" y="12192"/>
                  </a:lnTo>
                  <a:lnTo>
                    <a:pt x="164211" y="12192"/>
                  </a:lnTo>
                  <a:lnTo>
                    <a:pt x="172974" y="15716"/>
                  </a:lnTo>
                  <a:close/>
                </a:path>
                <a:path w="211454" h="48895">
                  <a:moveTo>
                    <a:pt x="179927" y="19145"/>
                  </a:moveTo>
                  <a:lnTo>
                    <a:pt x="34956" y="19145"/>
                  </a:lnTo>
                  <a:lnTo>
                    <a:pt x="34956" y="15716"/>
                  </a:lnTo>
                  <a:lnTo>
                    <a:pt x="176403" y="15716"/>
                  </a:lnTo>
                  <a:lnTo>
                    <a:pt x="179927" y="19145"/>
                  </a:lnTo>
                  <a:close/>
                </a:path>
                <a:path w="211454" h="48895">
                  <a:moveTo>
                    <a:pt x="193929" y="31337"/>
                  </a:moveTo>
                  <a:lnTo>
                    <a:pt x="17430" y="31337"/>
                  </a:lnTo>
                  <a:lnTo>
                    <a:pt x="20955" y="27908"/>
                  </a:lnTo>
                  <a:lnTo>
                    <a:pt x="28003" y="24384"/>
                  </a:lnTo>
                  <a:lnTo>
                    <a:pt x="28003" y="19145"/>
                  </a:lnTo>
                  <a:lnTo>
                    <a:pt x="183451" y="19145"/>
                  </a:lnTo>
                  <a:lnTo>
                    <a:pt x="186880" y="24384"/>
                  </a:lnTo>
                  <a:lnTo>
                    <a:pt x="186880" y="27908"/>
                  </a:lnTo>
                  <a:lnTo>
                    <a:pt x="193929" y="27908"/>
                  </a:lnTo>
                  <a:lnTo>
                    <a:pt x="193929" y="31337"/>
                  </a:lnTo>
                  <a:close/>
                </a:path>
                <a:path w="211454" h="48895">
                  <a:moveTo>
                    <a:pt x="211359" y="48768"/>
                  </a:moveTo>
                  <a:lnTo>
                    <a:pt x="0" y="48768"/>
                  </a:lnTo>
                  <a:lnTo>
                    <a:pt x="3524" y="43624"/>
                  </a:lnTo>
                  <a:lnTo>
                    <a:pt x="6953" y="40100"/>
                  </a:lnTo>
                  <a:lnTo>
                    <a:pt x="10477" y="36576"/>
                  </a:lnTo>
                  <a:lnTo>
                    <a:pt x="12192" y="31337"/>
                  </a:lnTo>
                  <a:lnTo>
                    <a:pt x="197357" y="31337"/>
                  </a:lnTo>
                  <a:lnTo>
                    <a:pt x="202596" y="36576"/>
                  </a:lnTo>
                  <a:lnTo>
                    <a:pt x="206120" y="36576"/>
                  </a:lnTo>
                  <a:lnTo>
                    <a:pt x="206120" y="40100"/>
                  </a:lnTo>
                  <a:lnTo>
                    <a:pt x="207835" y="43624"/>
                  </a:lnTo>
                  <a:lnTo>
                    <a:pt x="211359" y="48768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38654" y="3243357"/>
              <a:ext cx="217170" cy="48895"/>
            </a:xfrm>
            <a:custGeom>
              <a:avLst/>
              <a:gdLst/>
              <a:ahLst/>
              <a:cxnLst/>
              <a:rect l="l" t="t" r="r" b="b"/>
              <a:pathLst>
                <a:path w="217170" h="48895">
                  <a:moveTo>
                    <a:pt x="0" y="48767"/>
                  </a:moveTo>
                  <a:lnTo>
                    <a:pt x="3524" y="43624"/>
                  </a:lnTo>
                  <a:lnTo>
                    <a:pt x="6953" y="40100"/>
                  </a:lnTo>
                  <a:lnTo>
                    <a:pt x="10477" y="36575"/>
                  </a:lnTo>
                  <a:lnTo>
                    <a:pt x="12192" y="31337"/>
                  </a:lnTo>
                  <a:lnTo>
                    <a:pt x="17430" y="31337"/>
                  </a:lnTo>
                  <a:lnTo>
                    <a:pt x="20955" y="27908"/>
                  </a:lnTo>
                  <a:lnTo>
                    <a:pt x="28003" y="24383"/>
                  </a:lnTo>
                  <a:lnTo>
                    <a:pt x="28003" y="19145"/>
                  </a:lnTo>
                  <a:lnTo>
                    <a:pt x="34956" y="19145"/>
                  </a:lnTo>
                  <a:lnTo>
                    <a:pt x="34956" y="15716"/>
                  </a:lnTo>
                  <a:lnTo>
                    <a:pt x="38481" y="15716"/>
                  </a:lnTo>
                  <a:lnTo>
                    <a:pt x="41910" y="15716"/>
                  </a:lnTo>
                  <a:lnTo>
                    <a:pt x="47148" y="12191"/>
                  </a:lnTo>
                  <a:lnTo>
                    <a:pt x="50673" y="12191"/>
                  </a:lnTo>
                  <a:lnTo>
                    <a:pt x="54197" y="6953"/>
                  </a:lnTo>
                  <a:lnTo>
                    <a:pt x="55911" y="6953"/>
                  </a:lnTo>
                  <a:lnTo>
                    <a:pt x="59436" y="6953"/>
                  </a:lnTo>
                  <a:lnTo>
                    <a:pt x="64674" y="3428"/>
                  </a:lnTo>
                  <a:lnTo>
                    <a:pt x="68103" y="3428"/>
                  </a:lnTo>
                  <a:lnTo>
                    <a:pt x="71628" y="0"/>
                  </a:lnTo>
                  <a:lnTo>
                    <a:pt x="75152" y="0"/>
                  </a:lnTo>
                  <a:lnTo>
                    <a:pt x="78581" y="0"/>
                  </a:lnTo>
                  <a:lnTo>
                    <a:pt x="141541" y="0"/>
                  </a:lnTo>
                  <a:lnTo>
                    <a:pt x="143256" y="3428"/>
                  </a:lnTo>
                  <a:lnTo>
                    <a:pt x="146780" y="3428"/>
                  </a:lnTo>
                  <a:lnTo>
                    <a:pt x="155448" y="6953"/>
                  </a:lnTo>
                  <a:lnTo>
                    <a:pt x="158972" y="6953"/>
                  </a:lnTo>
                  <a:lnTo>
                    <a:pt x="162496" y="12191"/>
                  </a:lnTo>
                  <a:lnTo>
                    <a:pt x="164211" y="12191"/>
                  </a:lnTo>
                  <a:lnTo>
                    <a:pt x="172974" y="15716"/>
                  </a:lnTo>
                  <a:lnTo>
                    <a:pt x="176403" y="15716"/>
                  </a:lnTo>
                  <a:lnTo>
                    <a:pt x="179927" y="19145"/>
                  </a:lnTo>
                  <a:lnTo>
                    <a:pt x="183451" y="19145"/>
                  </a:lnTo>
                  <a:lnTo>
                    <a:pt x="186880" y="24383"/>
                  </a:lnTo>
                  <a:lnTo>
                    <a:pt x="186880" y="27908"/>
                  </a:lnTo>
                  <a:lnTo>
                    <a:pt x="193929" y="27908"/>
                  </a:lnTo>
                  <a:lnTo>
                    <a:pt x="193929" y="31337"/>
                  </a:lnTo>
                  <a:lnTo>
                    <a:pt x="197357" y="31337"/>
                  </a:lnTo>
                  <a:lnTo>
                    <a:pt x="202596" y="36575"/>
                  </a:lnTo>
                  <a:lnTo>
                    <a:pt x="206120" y="36575"/>
                  </a:lnTo>
                  <a:lnTo>
                    <a:pt x="206120" y="40100"/>
                  </a:lnTo>
                  <a:lnTo>
                    <a:pt x="207835" y="43624"/>
                  </a:lnTo>
                  <a:lnTo>
                    <a:pt x="211359" y="48767"/>
                  </a:lnTo>
                  <a:lnTo>
                    <a:pt x="216598" y="48767"/>
                  </a:lnTo>
                  <a:lnTo>
                    <a:pt x="197357" y="48767"/>
                  </a:lnTo>
                  <a:lnTo>
                    <a:pt x="6953" y="48767"/>
                  </a:lnTo>
                  <a:lnTo>
                    <a:pt x="0" y="48767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1668" y="3721193"/>
              <a:ext cx="230571" cy="6636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242178" y="3292125"/>
              <a:ext cx="209550" cy="436245"/>
            </a:xfrm>
            <a:custGeom>
              <a:avLst/>
              <a:gdLst/>
              <a:ahLst/>
              <a:cxnLst/>
              <a:rect l="l" t="t" r="r" b="b"/>
              <a:pathLst>
                <a:path w="209550" h="436245">
                  <a:moveTo>
                    <a:pt x="0" y="436054"/>
                  </a:moveTo>
                  <a:lnTo>
                    <a:pt x="6953" y="411670"/>
                  </a:lnTo>
                  <a:lnTo>
                    <a:pt x="12192" y="399478"/>
                  </a:lnTo>
                  <a:lnTo>
                    <a:pt x="20955" y="382047"/>
                  </a:lnTo>
                  <a:lnTo>
                    <a:pt x="27908" y="369760"/>
                  </a:lnTo>
                  <a:lnTo>
                    <a:pt x="34956" y="354139"/>
                  </a:lnTo>
                  <a:lnTo>
                    <a:pt x="47148" y="338423"/>
                  </a:lnTo>
                  <a:lnTo>
                    <a:pt x="52387" y="320992"/>
                  </a:lnTo>
                  <a:lnTo>
                    <a:pt x="61150" y="301751"/>
                  </a:lnTo>
                  <a:lnTo>
                    <a:pt x="68103" y="284321"/>
                  </a:lnTo>
                  <a:lnTo>
                    <a:pt x="78581" y="268604"/>
                  </a:lnTo>
                  <a:lnTo>
                    <a:pt x="85534" y="249459"/>
                  </a:lnTo>
                  <a:lnTo>
                    <a:pt x="96012" y="232028"/>
                  </a:lnTo>
                  <a:lnTo>
                    <a:pt x="104775" y="209359"/>
                  </a:lnTo>
                  <a:lnTo>
                    <a:pt x="115252" y="193643"/>
                  </a:lnTo>
                  <a:lnTo>
                    <a:pt x="122205" y="174498"/>
                  </a:lnTo>
                  <a:lnTo>
                    <a:pt x="132778" y="156972"/>
                  </a:lnTo>
                  <a:lnTo>
                    <a:pt x="139731" y="141350"/>
                  </a:lnTo>
                  <a:lnTo>
                    <a:pt x="146685" y="125634"/>
                  </a:lnTo>
                  <a:lnTo>
                    <a:pt x="155448" y="108204"/>
                  </a:lnTo>
                  <a:lnTo>
                    <a:pt x="160686" y="92487"/>
                  </a:lnTo>
                  <a:lnTo>
                    <a:pt x="169449" y="80295"/>
                  </a:lnTo>
                  <a:lnTo>
                    <a:pt x="176403" y="64579"/>
                  </a:lnTo>
                  <a:lnTo>
                    <a:pt x="183356" y="52387"/>
                  </a:lnTo>
                  <a:lnTo>
                    <a:pt x="190404" y="40195"/>
                  </a:lnTo>
                  <a:lnTo>
                    <a:pt x="195643" y="31432"/>
                  </a:lnTo>
                  <a:lnTo>
                    <a:pt x="199072" y="22669"/>
                  </a:lnTo>
                  <a:lnTo>
                    <a:pt x="200882" y="10477"/>
                  </a:lnTo>
                  <a:lnTo>
                    <a:pt x="204311" y="7048"/>
                  </a:lnTo>
                  <a:lnTo>
                    <a:pt x="209550" y="3524"/>
                  </a:lnTo>
                  <a:lnTo>
                    <a:pt x="209550" y="0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38654" y="3288696"/>
              <a:ext cx="213360" cy="440055"/>
            </a:xfrm>
            <a:custGeom>
              <a:avLst/>
              <a:gdLst/>
              <a:ahLst/>
              <a:cxnLst/>
              <a:rect l="l" t="t" r="r" b="b"/>
              <a:pathLst>
                <a:path w="213360" h="440054">
                  <a:moveTo>
                    <a:pt x="213074" y="439483"/>
                  </a:moveTo>
                  <a:lnTo>
                    <a:pt x="202596" y="415099"/>
                  </a:lnTo>
                  <a:lnTo>
                    <a:pt x="193929" y="402907"/>
                  </a:lnTo>
                  <a:lnTo>
                    <a:pt x="186880" y="385476"/>
                  </a:lnTo>
                  <a:lnTo>
                    <a:pt x="179927" y="373189"/>
                  </a:lnTo>
                  <a:lnTo>
                    <a:pt x="172974" y="357568"/>
                  </a:lnTo>
                  <a:lnTo>
                    <a:pt x="164211" y="341852"/>
                  </a:lnTo>
                  <a:lnTo>
                    <a:pt x="155448" y="320897"/>
                  </a:lnTo>
                  <a:lnTo>
                    <a:pt x="146780" y="305180"/>
                  </a:lnTo>
                  <a:lnTo>
                    <a:pt x="139731" y="289559"/>
                  </a:lnTo>
                  <a:lnTo>
                    <a:pt x="132778" y="268604"/>
                  </a:lnTo>
                  <a:lnTo>
                    <a:pt x="122301" y="252888"/>
                  </a:lnTo>
                  <a:lnTo>
                    <a:pt x="115252" y="235457"/>
                  </a:lnTo>
                  <a:lnTo>
                    <a:pt x="103060" y="214502"/>
                  </a:lnTo>
                  <a:lnTo>
                    <a:pt x="96107" y="193547"/>
                  </a:lnTo>
                  <a:lnTo>
                    <a:pt x="85629" y="177926"/>
                  </a:lnTo>
                  <a:lnTo>
                    <a:pt x="78581" y="156971"/>
                  </a:lnTo>
                  <a:lnTo>
                    <a:pt x="68103" y="141255"/>
                  </a:lnTo>
                  <a:lnTo>
                    <a:pt x="61150" y="125539"/>
                  </a:lnTo>
                  <a:lnTo>
                    <a:pt x="54197" y="108108"/>
                  </a:lnTo>
                  <a:lnTo>
                    <a:pt x="47148" y="92392"/>
                  </a:lnTo>
                  <a:lnTo>
                    <a:pt x="38481" y="80200"/>
                  </a:lnTo>
                  <a:lnTo>
                    <a:pt x="31432" y="68008"/>
                  </a:lnTo>
                  <a:lnTo>
                    <a:pt x="24479" y="52292"/>
                  </a:lnTo>
                  <a:lnTo>
                    <a:pt x="20955" y="40100"/>
                  </a:lnTo>
                  <a:lnTo>
                    <a:pt x="17430" y="31337"/>
                  </a:lnTo>
                  <a:lnTo>
                    <a:pt x="10477" y="22669"/>
                  </a:lnTo>
                  <a:lnTo>
                    <a:pt x="6953" y="15716"/>
                  </a:lnTo>
                  <a:lnTo>
                    <a:pt x="3524" y="10477"/>
                  </a:lnTo>
                  <a:lnTo>
                    <a:pt x="3524" y="3428"/>
                  </a:lnTo>
                  <a:lnTo>
                    <a:pt x="0" y="0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654" y="3295650"/>
              <a:ext cx="220122" cy="46567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245607" y="3302603"/>
              <a:ext cx="206375" cy="422275"/>
            </a:xfrm>
            <a:custGeom>
              <a:avLst/>
              <a:gdLst/>
              <a:ahLst/>
              <a:cxnLst/>
              <a:rect l="l" t="t" r="r" b="b"/>
              <a:pathLst>
                <a:path w="206375" h="422275">
                  <a:moveTo>
                    <a:pt x="206121" y="0"/>
                  </a:moveTo>
                  <a:lnTo>
                    <a:pt x="0" y="0"/>
                  </a:lnTo>
                  <a:lnTo>
                    <a:pt x="0" y="422147"/>
                  </a:lnTo>
                  <a:lnTo>
                    <a:pt x="206121" y="422147"/>
                  </a:lnTo>
                  <a:lnTo>
                    <a:pt x="206121" y="0"/>
                  </a:lnTo>
                  <a:close/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38654" y="3243357"/>
              <a:ext cx="211454" cy="48895"/>
            </a:xfrm>
            <a:custGeom>
              <a:avLst/>
              <a:gdLst/>
              <a:ahLst/>
              <a:cxnLst/>
              <a:rect l="l" t="t" r="r" b="b"/>
              <a:pathLst>
                <a:path w="211454" h="48895">
                  <a:moveTo>
                    <a:pt x="143256" y="3429"/>
                  </a:moveTo>
                  <a:lnTo>
                    <a:pt x="68103" y="3429"/>
                  </a:lnTo>
                  <a:lnTo>
                    <a:pt x="71628" y="0"/>
                  </a:lnTo>
                  <a:lnTo>
                    <a:pt x="141541" y="0"/>
                  </a:lnTo>
                  <a:lnTo>
                    <a:pt x="143256" y="3429"/>
                  </a:lnTo>
                  <a:close/>
                </a:path>
                <a:path w="211454" h="48895">
                  <a:moveTo>
                    <a:pt x="155448" y="6953"/>
                  </a:moveTo>
                  <a:lnTo>
                    <a:pt x="59436" y="6953"/>
                  </a:lnTo>
                  <a:lnTo>
                    <a:pt x="64674" y="3429"/>
                  </a:lnTo>
                  <a:lnTo>
                    <a:pt x="146780" y="3429"/>
                  </a:lnTo>
                  <a:lnTo>
                    <a:pt x="155448" y="6953"/>
                  </a:lnTo>
                  <a:close/>
                </a:path>
                <a:path w="211454" h="48895">
                  <a:moveTo>
                    <a:pt x="162496" y="12192"/>
                  </a:moveTo>
                  <a:lnTo>
                    <a:pt x="50673" y="12192"/>
                  </a:lnTo>
                  <a:lnTo>
                    <a:pt x="54197" y="6953"/>
                  </a:lnTo>
                  <a:lnTo>
                    <a:pt x="158972" y="6953"/>
                  </a:lnTo>
                  <a:lnTo>
                    <a:pt x="162496" y="12192"/>
                  </a:lnTo>
                  <a:close/>
                </a:path>
                <a:path w="211454" h="48895">
                  <a:moveTo>
                    <a:pt x="172974" y="15716"/>
                  </a:moveTo>
                  <a:lnTo>
                    <a:pt x="41910" y="15716"/>
                  </a:lnTo>
                  <a:lnTo>
                    <a:pt x="47148" y="12192"/>
                  </a:lnTo>
                  <a:lnTo>
                    <a:pt x="164211" y="12192"/>
                  </a:lnTo>
                  <a:lnTo>
                    <a:pt x="172974" y="15716"/>
                  </a:lnTo>
                  <a:close/>
                </a:path>
                <a:path w="211454" h="48895">
                  <a:moveTo>
                    <a:pt x="179927" y="19145"/>
                  </a:moveTo>
                  <a:lnTo>
                    <a:pt x="34956" y="19145"/>
                  </a:lnTo>
                  <a:lnTo>
                    <a:pt x="34956" y="15716"/>
                  </a:lnTo>
                  <a:lnTo>
                    <a:pt x="176403" y="15716"/>
                  </a:lnTo>
                  <a:lnTo>
                    <a:pt x="179927" y="19145"/>
                  </a:lnTo>
                  <a:close/>
                </a:path>
                <a:path w="211454" h="48895">
                  <a:moveTo>
                    <a:pt x="193929" y="31337"/>
                  </a:moveTo>
                  <a:lnTo>
                    <a:pt x="17430" y="31337"/>
                  </a:lnTo>
                  <a:lnTo>
                    <a:pt x="20955" y="27908"/>
                  </a:lnTo>
                  <a:lnTo>
                    <a:pt x="28003" y="24384"/>
                  </a:lnTo>
                  <a:lnTo>
                    <a:pt x="28003" y="19145"/>
                  </a:lnTo>
                  <a:lnTo>
                    <a:pt x="183451" y="19145"/>
                  </a:lnTo>
                  <a:lnTo>
                    <a:pt x="186880" y="24384"/>
                  </a:lnTo>
                  <a:lnTo>
                    <a:pt x="186880" y="27908"/>
                  </a:lnTo>
                  <a:lnTo>
                    <a:pt x="193929" y="27908"/>
                  </a:lnTo>
                  <a:lnTo>
                    <a:pt x="193929" y="31337"/>
                  </a:lnTo>
                  <a:close/>
                </a:path>
                <a:path w="211454" h="48895">
                  <a:moveTo>
                    <a:pt x="211359" y="48768"/>
                  </a:moveTo>
                  <a:lnTo>
                    <a:pt x="0" y="48768"/>
                  </a:lnTo>
                  <a:lnTo>
                    <a:pt x="3524" y="43624"/>
                  </a:lnTo>
                  <a:lnTo>
                    <a:pt x="6953" y="40100"/>
                  </a:lnTo>
                  <a:lnTo>
                    <a:pt x="10477" y="36576"/>
                  </a:lnTo>
                  <a:lnTo>
                    <a:pt x="12192" y="31337"/>
                  </a:lnTo>
                  <a:lnTo>
                    <a:pt x="197357" y="31337"/>
                  </a:lnTo>
                  <a:lnTo>
                    <a:pt x="202596" y="36576"/>
                  </a:lnTo>
                  <a:lnTo>
                    <a:pt x="206120" y="36576"/>
                  </a:lnTo>
                  <a:lnTo>
                    <a:pt x="206120" y="40100"/>
                  </a:lnTo>
                  <a:lnTo>
                    <a:pt x="207835" y="43624"/>
                  </a:lnTo>
                  <a:lnTo>
                    <a:pt x="211359" y="48768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38654" y="3243357"/>
              <a:ext cx="217170" cy="48895"/>
            </a:xfrm>
            <a:custGeom>
              <a:avLst/>
              <a:gdLst/>
              <a:ahLst/>
              <a:cxnLst/>
              <a:rect l="l" t="t" r="r" b="b"/>
              <a:pathLst>
                <a:path w="217170" h="48895">
                  <a:moveTo>
                    <a:pt x="0" y="48767"/>
                  </a:moveTo>
                  <a:lnTo>
                    <a:pt x="3524" y="43624"/>
                  </a:lnTo>
                  <a:lnTo>
                    <a:pt x="6953" y="40100"/>
                  </a:lnTo>
                  <a:lnTo>
                    <a:pt x="10477" y="36575"/>
                  </a:lnTo>
                  <a:lnTo>
                    <a:pt x="12192" y="31337"/>
                  </a:lnTo>
                  <a:lnTo>
                    <a:pt x="17430" y="31337"/>
                  </a:lnTo>
                  <a:lnTo>
                    <a:pt x="20955" y="27908"/>
                  </a:lnTo>
                  <a:lnTo>
                    <a:pt x="28003" y="24383"/>
                  </a:lnTo>
                  <a:lnTo>
                    <a:pt x="28003" y="19145"/>
                  </a:lnTo>
                  <a:lnTo>
                    <a:pt x="34956" y="19145"/>
                  </a:lnTo>
                  <a:lnTo>
                    <a:pt x="34956" y="15716"/>
                  </a:lnTo>
                  <a:lnTo>
                    <a:pt x="38481" y="15716"/>
                  </a:lnTo>
                  <a:lnTo>
                    <a:pt x="41910" y="15716"/>
                  </a:lnTo>
                  <a:lnTo>
                    <a:pt x="47148" y="12191"/>
                  </a:lnTo>
                  <a:lnTo>
                    <a:pt x="50673" y="12191"/>
                  </a:lnTo>
                  <a:lnTo>
                    <a:pt x="54197" y="6953"/>
                  </a:lnTo>
                  <a:lnTo>
                    <a:pt x="55911" y="6953"/>
                  </a:lnTo>
                  <a:lnTo>
                    <a:pt x="59436" y="6953"/>
                  </a:lnTo>
                  <a:lnTo>
                    <a:pt x="64674" y="3428"/>
                  </a:lnTo>
                  <a:lnTo>
                    <a:pt x="68103" y="3428"/>
                  </a:lnTo>
                  <a:lnTo>
                    <a:pt x="71628" y="0"/>
                  </a:lnTo>
                  <a:lnTo>
                    <a:pt x="75152" y="0"/>
                  </a:lnTo>
                  <a:lnTo>
                    <a:pt x="78581" y="0"/>
                  </a:lnTo>
                  <a:lnTo>
                    <a:pt x="141541" y="0"/>
                  </a:lnTo>
                  <a:lnTo>
                    <a:pt x="143256" y="3428"/>
                  </a:lnTo>
                  <a:lnTo>
                    <a:pt x="146780" y="3428"/>
                  </a:lnTo>
                  <a:lnTo>
                    <a:pt x="155448" y="6953"/>
                  </a:lnTo>
                  <a:lnTo>
                    <a:pt x="158972" y="6953"/>
                  </a:lnTo>
                  <a:lnTo>
                    <a:pt x="162496" y="12191"/>
                  </a:lnTo>
                  <a:lnTo>
                    <a:pt x="164211" y="12191"/>
                  </a:lnTo>
                  <a:lnTo>
                    <a:pt x="172974" y="15716"/>
                  </a:lnTo>
                  <a:lnTo>
                    <a:pt x="176403" y="15716"/>
                  </a:lnTo>
                  <a:lnTo>
                    <a:pt x="179927" y="19145"/>
                  </a:lnTo>
                  <a:lnTo>
                    <a:pt x="183451" y="19145"/>
                  </a:lnTo>
                  <a:lnTo>
                    <a:pt x="186880" y="24383"/>
                  </a:lnTo>
                  <a:lnTo>
                    <a:pt x="186880" y="27908"/>
                  </a:lnTo>
                  <a:lnTo>
                    <a:pt x="193929" y="27908"/>
                  </a:lnTo>
                  <a:lnTo>
                    <a:pt x="193929" y="31337"/>
                  </a:lnTo>
                  <a:lnTo>
                    <a:pt x="197357" y="31337"/>
                  </a:lnTo>
                  <a:lnTo>
                    <a:pt x="202596" y="36575"/>
                  </a:lnTo>
                  <a:lnTo>
                    <a:pt x="206120" y="36575"/>
                  </a:lnTo>
                  <a:lnTo>
                    <a:pt x="206120" y="40100"/>
                  </a:lnTo>
                  <a:lnTo>
                    <a:pt x="207835" y="43624"/>
                  </a:lnTo>
                  <a:lnTo>
                    <a:pt x="211359" y="48767"/>
                  </a:lnTo>
                  <a:lnTo>
                    <a:pt x="216598" y="48767"/>
                  </a:lnTo>
                  <a:lnTo>
                    <a:pt x="197357" y="48767"/>
                  </a:lnTo>
                  <a:lnTo>
                    <a:pt x="6953" y="48767"/>
                  </a:lnTo>
                  <a:lnTo>
                    <a:pt x="0" y="48767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1668" y="3721193"/>
              <a:ext cx="230571" cy="6636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242178" y="3292125"/>
              <a:ext cx="209550" cy="436245"/>
            </a:xfrm>
            <a:custGeom>
              <a:avLst/>
              <a:gdLst/>
              <a:ahLst/>
              <a:cxnLst/>
              <a:rect l="l" t="t" r="r" b="b"/>
              <a:pathLst>
                <a:path w="209550" h="436245">
                  <a:moveTo>
                    <a:pt x="0" y="436054"/>
                  </a:moveTo>
                  <a:lnTo>
                    <a:pt x="6953" y="411670"/>
                  </a:lnTo>
                  <a:lnTo>
                    <a:pt x="12192" y="399478"/>
                  </a:lnTo>
                  <a:lnTo>
                    <a:pt x="20955" y="382047"/>
                  </a:lnTo>
                  <a:lnTo>
                    <a:pt x="27908" y="369760"/>
                  </a:lnTo>
                  <a:lnTo>
                    <a:pt x="34956" y="354139"/>
                  </a:lnTo>
                  <a:lnTo>
                    <a:pt x="47148" y="338423"/>
                  </a:lnTo>
                  <a:lnTo>
                    <a:pt x="52387" y="320992"/>
                  </a:lnTo>
                  <a:lnTo>
                    <a:pt x="61150" y="301751"/>
                  </a:lnTo>
                  <a:lnTo>
                    <a:pt x="68103" y="284321"/>
                  </a:lnTo>
                  <a:lnTo>
                    <a:pt x="78581" y="268604"/>
                  </a:lnTo>
                  <a:lnTo>
                    <a:pt x="85534" y="249459"/>
                  </a:lnTo>
                  <a:lnTo>
                    <a:pt x="96012" y="232028"/>
                  </a:lnTo>
                  <a:lnTo>
                    <a:pt x="104775" y="209359"/>
                  </a:lnTo>
                  <a:lnTo>
                    <a:pt x="115252" y="193643"/>
                  </a:lnTo>
                  <a:lnTo>
                    <a:pt x="122205" y="174498"/>
                  </a:lnTo>
                  <a:lnTo>
                    <a:pt x="132778" y="156972"/>
                  </a:lnTo>
                  <a:lnTo>
                    <a:pt x="139731" y="141350"/>
                  </a:lnTo>
                  <a:lnTo>
                    <a:pt x="146685" y="125634"/>
                  </a:lnTo>
                  <a:lnTo>
                    <a:pt x="155448" y="108204"/>
                  </a:lnTo>
                  <a:lnTo>
                    <a:pt x="160686" y="92487"/>
                  </a:lnTo>
                  <a:lnTo>
                    <a:pt x="169449" y="80295"/>
                  </a:lnTo>
                  <a:lnTo>
                    <a:pt x="176403" y="64579"/>
                  </a:lnTo>
                  <a:lnTo>
                    <a:pt x="183356" y="52387"/>
                  </a:lnTo>
                  <a:lnTo>
                    <a:pt x="190404" y="40195"/>
                  </a:lnTo>
                  <a:lnTo>
                    <a:pt x="195643" y="31432"/>
                  </a:lnTo>
                  <a:lnTo>
                    <a:pt x="199072" y="22669"/>
                  </a:lnTo>
                  <a:lnTo>
                    <a:pt x="200882" y="10477"/>
                  </a:lnTo>
                  <a:lnTo>
                    <a:pt x="204311" y="7048"/>
                  </a:lnTo>
                  <a:lnTo>
                    <a:pt x="209550" y="3524"/>
                  </a:lnTo>
                  <a:lnTo>
                    <a:pt x="209550" y="0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38654" y="3288696"/>
              <a:ext cx="213360" cy="440055"/>
            </a:xfrm>
            <a:custGeom>
              <a:avLst/>
              <a:gdLst/>
              <a:ahLst/>
              <a:cxnLst/>
              <a:rect l="l" t="t" r="r" b="b"/>
              <a:pathLst>
                <a:path w="213360" h="440054">
                  <a:moveTo>
                    <a:pt x="213074" y="439483"/>
                  </a:moveTo>
                  <a:lnTo>
                    <a:pt x="202596" y="415099"/>
                  </a:lnTo>
                  <a:lnTo>
                    <a:pt x="193929" y="402907"/>
                  </a:lnTo>
                  <a:lnTo>
                    <a:pt x="186880" y="385476"/>
                  </a:lnTo>
                  <a:lnTo>
                    <a:pt x="179927" y="373189"/>
                  </a:lnTo>
                  <a:lnTo>
                    <a:pt x="172974" y="357568"/>
                  </a:lnTo>
                  <a:lnTo>
                    <a:pt x="164211" y="341852"/>
                  </a:lnTo>
                  <a:lnTo>
                    <a:pt x="155448" y="320897"/>
                  </a:lnTo>
                  <a:lnTo>
                    <a:pt x="146780" y="305180"/>
                  </a:lnTo>
                  <a:lnTo>
                    <a:pt x="139731" y="289559"/>
                  </a:lnTo>
                  <a:lnTo>
                    <a:pt x="132778" y="268604"/>
                  </a:lnTo>
                  <a:lnTo>
                    <a:pt x="122301" y="252888"/>
                  </a:lnTo>
                  <a:lnTo>
                    <a:pt x="115252" y="235457"/>
                  </a:lnTo>
                  <a:lnTo>
                    <a:pt x="103060" y="214502"/>
                  </a:lnTo>
                  <a:lnTo>
                    <a:pt x="96107" y="193547"/>
                  </a:lnTo>
                  <a:lnTo>
                    <a:pt x="85629" y="177926"/>
                  </a:lnTo>
                  <a:lnTo>
                    <a:pt x="78581" y="156971"/>
                  </a:lnTo>
                  <a:lnTo>
                    <a:pt x="68103" y="141255"/>
                  </a:lnTo>
                  <a:lnTo>
                    <a:pt x="61150" y="125539"/>
                  </a:lnTo>
                  <a:lnTo>
                    <a:pt x="54197" y="108108"/>
                  </a:lnTo>
                  <a:lnTo>
                    <a:pt x="47148" y="92392"/>
                  </a:lnTo>
                  <a:lnTo>
                    <a:pt x="38481" y="80200"/>
                  </a:lnTo>
                  <a:lnTo>
                    <a:pt x="31432" y="68008"/>
                  </a:lnTo>
                  <a:lnTo>
                    <a:pt x="24479" y="52292"/>
                  </a:lnTo>
                  <a:lnTo>
                    <a:pt x="20955" y="40100"/>
                  </a:lnTo>
                  <a:lnTo>
                    <a:pt x="17430" y="31337"/>
                  </a:lnTo>
                  <a:lnTo>
                    <a:pt x="10477" y="22669"/>
                  </a:lnTo>
                  <a:lnTo>
                    <a:pt x="6953" y="15716"/>
                  </a:lnTo>
                  <a:lnTo>
                    <a:pt x="3524" y="10477"/>
                  </a:lnTo>
                  <a:lnTo>
                    <a:pt x="3524" y="3428"/>
                  </a:lnTo>
                  <a:lnTo>
                    <a:pt x="0" y="0"/>
                  </a:lnTo>
                </a:path>
              </a:pathLst>
            </a:custGeom>
            <a:ln w="13973">
              <a:solidFill>
                <a:srgbClr val="A3F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052588" y="4891532"/>
            <a:ext cx="6889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latin typeface="Calibri"/>
                <a:cs typeface="Calibri"/>
              </a:rPr>
              <a:t>POLISOL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72760" y="3331457"/>
            <a:ext cx="29083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-25" dirty="0">
                <a:latin typeface="Times New Roman"/>
                <a:cs typeface="Times New Roman"/>
              </a:rPr>
              <a:t>PIB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7503" y="1069382"/>
            <a:ext cx="108458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latin typeface="Calibri"/>
                <a:cs typeface="Calibri"/>
              </a:rPr>
              <a:t>Planta </a:t>
            </a:r>
            <a:r>
              <a:rPr sz="1950" b="1" spc="-25" dirty="0">
                <a:latin typeface="Calibri"/>
                <a:cs typeface="Calibri"/>
              </a:rPr>
              <a:t>PIB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10759" y="1852675"/>
            <a:ext cx="1026794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latin typeface="Calibri"/>
                <a:cs typeface="Calibri"/>
              </a:rPr>
              <a:t>HIDRÓGENO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020561" y="3823715"/>
            <a:ext cx="982344" cy="1426845"/>
            <a:chOff x="6020561" y="3823715"/>
            <a:chExt cx="982344" cy="1426845"/>
          </a:xfrm>
        </p:grpSpPr>
        <p:sp>
          <p:nvSpPr>
            <p:cNvPr id="63" name="object 63"/>
            <p:cNvSpPr/>
            <p:nvPr/>
          </p:nvSpPr>
          <p:spPr>
            <a:xfrm>
              <a:off x="6042660" y="5050535"/>
              <a:ext cx="756285" cy="0"/>
            </a:xfrm>
            <a:custGeom>
              <a:avLst/>
              <a:gdLst/>
              <a:ahLst/>
              <a:cxnLst/>
              <a:rect l="l" t="t" r="r" b="b"/>
              <a:pathLst>
                <a:path w="756284">
                  <a:moveTo>
                    <a:pt x="0" y="0"/>
                  </a:moveTo>
                  <a:lnTo>
                    <a:pt x="755903" y="0"/>
                  </a:lnTo>
                </a:path>
              </a:pathLst>
            </a:custGeom>
            <a:ln w="563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20839" y="4858511"/>
              <a:ext cx="281940" cy="391795"/>
            </a:xfrm>
            <a:custGeom>
              <a:avLst/>
              <a:gdLst/>
              <a:ahLst/>
              <a:cxnLst/>
              <a:rect l="l" t="t" r="r" b="b"/>
              <a:pathLst>
                <a:path w="281940" h="391795">
                  <a:moveTo>
                    <a:pt x="0" y="391668"/>
                  </a:moveTo>
                  <a:lnTo>
                    <a:pt x="33528" y="195072"/>
                  </a:lnTo>
                  <a:lnTo>
                    <a:pt x="0" y="0"/>
                  </a:lnTo>
                  <a:lnTo>
                    <a:pt x="281940" y="195072"/>
                  </a:lnTo>
                  <a:lnTo>
                    <a:pt x="0" y="3916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48755" y="3823715"/>
              <a:ext cx="0" cy="1243965"/>
            </a:xfrm>
            <a:custGeom>
              <a:avLst/>
              <a:gdLst/>
              <a:ahLst/>
              <a:cxnLst/>
              <a:rect l="l" t="t" r="r" b="b"/>
              <a:pathLst>
                <a:path h="1243964">
                  <a:moveTo>
                    <a:pt x="0" y="1243583"/>
                  </a:moveTo>
                  <a:lnTo>
                    <a:pt x="0" y="0"/>
                  </a:lnTo>
                </a:path>
              </a:pathLst>
            </a:custGeom>
            <a:ln w="5638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0659" y="1874520"/>
            <a:ext cx="7196327" cy="12572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6884" y="2978257"/>
            <a:ext cx="763270" cy="678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95"/>
              </a:spcBef>
            </a:pPr>
            <a:r>
              <a:rPr sz="1650" b="1" spc="-10" dirty="0">
                <a:solidFill>
                  <a:srgbClr val="4F80BC"/>
                </a:solidFill>
                <a:latin typeface="Calibri"/>
                <a:cs typeface="Calibri"/>
              </a:rPr>
              <a:t>Butano Butileno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6626" y="2035302"/>
            <a:ext cx="753110" cy="929005"/>
            <a:chOff x="436626" y="2035302"/>
            <a:chExt cx="753110" cy="929005"/>
          </a:xfrm>
        </p:grpSpPr>
        <p:sp>
          <p:nvSpPr>
            <p:cNvPr id="10" name="object 10"/>
            <p:cNvSpPr/>
            <p:nvPr/>
          </p:nvSpPr>
          <p:spPr>
            <a:xfrm>
              <a:off x="481584" y="2388108"/>
              <a:ext cx="680085" cy="462280"/>
            </a:xfrm>
            <a:custGeom>
              <a:avLst/>
              <a:gdLst/>
              <a:ahLst/>
              <a:cxnLst/>
              <a:rect l="l" t="t" r="r" b="b"/>
              <a:pathLst>
                <a:path w="680085" h="462280">
                  <a:moveTo>
                    <a:pt x="0" y="0"/>
                  </a:moveTo>
                  <a:lnTo>
                    <a:pt x="0" y="461772"/>
                  </a:lnTo>
                </a:path>
                <a:path w="680085" h="462280">
                  <a:moveTo>
                    <a:pt x="679703" y="0"/>
                  </a:moveTo>
                  <a:lnTo>
                    <a:pt x="679703" y="461772"/>
                  </a:lnTo>
                </a:path>
              </a:pathLst>
            </a:custGeom>
            <a:ln w="5638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2044191"/>
              <a:ext cx="688848" cy="7188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2440" y="2042160"/>
              <a:ext cx="688975" cy="721360"/>
            </a:xfrm>
            <a:custGeom>
              <a:avLst/>
              <a:gdLst/>
              <a:ahLst/>
              <a:cxnLst/>
              <a:rect l="l" t="t" r="r" b="b"/>
              <a:pathLst>
                <a:path w="688975" h="721360">
                  <a:moveTo>
                    <a:pt x="0" y="361187"/>
                  </a:moveTo>
                  <a:lnTo>
                    <a:pt x="3138" y="312142"/>
                  </a:lnTo>
                  <a:lnTo>
                    <a:pt x="12283" y="265112"/>
                  </a:lnTo>
                  <a:lnTo>
                    <a:pt x="27027" y="220527"/>
                  </a:lnTo>
                  <a:lnTo>
                    <a:pt x="46961" y="178815"/>
                  </a:lnTo>
                  <a:lnTo>
                    <a:pt x="71680" y="140406"/>
                  </a:lnTo>
                  <a:lnTo>
                    <a:pt x="100774" y="105727"/>
                  </a:lnTo>
                  <a:lnTo>
                    <a:pt x="133837" y="75207"/>
                  </a:lnTo>
                  <a:lnTo>
                    <a:pt x="170462" y="49275"/>
                  </a:lnTo>
                  <a:lnTo>
                    <a:pt x="210240" y="28360"/>
                  </a:lnTo>
                  <a:lnTo>
                    <a:pt x="252765" y="12890"/>
                  </a:lnTo>
                  <a:lnTo>
                    <a:pt x="297628" y="3294"/>
                  </a:lnTo>
                  <a:lnTo>
                    <a:pt x="344423" y="0"/>
                  </a:lnTo>
                  <a:lnTo>
                    <a:pt x="391219" y="3294"/>
                  </a:lnTo>
                  <a:lnTo>
                    <a:pt x="436082" y="12890"/>
                  </a:lnTo>
                  <a:lnTo>
                    <a:pt x="478607" y="28360"/>
                  </a:lnTo>
                  <a:lnTo>
                    <a:pt x="518385" y="49275"/>
                  </a:lnTo>
                  <a:lnTo>
                    <a:pt x="555010" y="75207"/>
                  </a:lnTo>
                  <a:lnTo>
                    <a:pt x="588073" y="105727"/>
                  </a:lnTo>
                  <a:lnTo>
                    <a:pt x="617167" y="140406"/>
                  </a:lnTo>
                  <a:lnTo>
                    <a:pt x="641886" y="178815"/>
                  </a:lnTo>
                  <a:lnTo>
                    <a:pt x="661820" y="220527"/>
                  </a:lnTo>
                  <a:lnTo>
                    <a:pt x="676564" y="265112"/>
                  </a:lnTo>
                  <a:lnTo>
                    <a:pt x="685709" y="312142"/>
                  </a:lnTo>
                  <a:lnTo>
                    <a:pt x="688847" y="361187"/>
                  </a:lnTo>
                  <a:lnTo>
                    <a:pt x="685709" y="409883"/>
                  </a:lnTo>
                  <a:lnTo>
                    <a:pt x="676564" y="456621"/>
                  </a:lnTo>
                  <a:lnTo>
                    <a:pt x="661820" y="500967"/>
                  </a:lnTo>
                  <a:lnTo>
                    <a:pt x="641886" y="542487"/>
                  </a:lnTo>
                  <a:lnTo>
                    <a:pt x="617167" y="580748"/>
                  </a:lnTo>
                  <a:lnTo>
                    <a:pt x="588073" y="615314"/>
                  </a:lnTo>
                  <a:lnTo>
                    <a:pt x="555010" y="645754"/>
                  </a:lnTo>
                  <a:lnTo>
                    <a:pt x="518385" y="671632"/>
                  </a:lnTo>
                  <a:lnTo>
                    <a:pt x="478607" y="692515"/>
                  </a:lnTo>
                  <a:lnTo>
                    <a:pt x="436082" y="707968"/>
                  </a:lnTo>
                  <a:lnTo>
                    <a:pt x="391219" y="717558"/>
                  </a:lnTo>
                  <a:lnTo>
                    <a:pt x="344423" y="720851"/>
                  </a:lnTo>
                  <a:lnTo>
                    <a:pt x="297628" y="717558"/>
                  </a:lnTo>
                  <a:lnTo>
                    <a:pt x="252765" y="707968"/>
                  </a:lnTo>
                  <a:lnTo>
                    <a:pt x="210240" y="692515"/>
                  </a:lnTo>
                  <a:lnTo>
                    <a:pt x="170462" y="671632"/>
                  </a:lnTo>
                  <a:lnTo>
                    <a:pt x="133837" y="645754"/>
                  </a:lnTo>
                  <a:lnTo>
                    <a:pt x="100774" y="615314"/>
                  </a:lnTo>
                  <a:lnTo>
                    <a:pt x="71680" y="580748"/>
                  </a:lnTo>
                  <a:lnTo>
                    <a:pt x="46961" y="542487"/>
                  </a:lnTo>
                  <a:lnTo>
                    <a:pt x="27027" y="500967"/>
                  </a:lnTo>
                  <a:lnTo>
                    <a:pt x="12283" y="456621"/>
                  </a:lnTo>
                  <a:lnTo>
                    <a:pt x="3138" y="409883"/>
                  </a:lnTo>
                  <a:lnTo>
                    <a:pt x="0" y="361187"/>
                  </a:lnTo>
                </a:path>
              </a:pathLst>
            </a:custGeom>
            <a:ln w="13716">
              <a:solidFill>
                <a:srgbClr val="ED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2668" y="2503932"/>
              <a:ext cx="0" cy="460375"/>
            </a:xfrm>
            <a:custGeom>
              <a:avLst/>
              <a:gdLst/>
              <a:ahLst/>
              <a:cxnLst/>
              <a:rect l="l" t="t" r="r" b="b"/>
              <a:pathLst>
                <a:path h="460375">
                  <a:moveTo>
                    <a:pt x="0" y="0"/>
                  </a:moveTo>
                  <a:lnTo>
                    <a:pt x="0" y="460248"/>
                  </a:lnTo>
                </a:path>
              </a:pathLst>
            </a:custGeom>
            <a:ln w="5638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820" y="2391155"/>
              <a:ext cx="695325" cy="109855"/>
            </a:xfrm>
            <a:custGeom>
              <a:avLst/>
              <a:gdLst/>
              <a:ahLst/>
              <a:cxnLst/>
              <a:rect l="l" t="t" r="r" b="b"/>
              <a:pathLst>
                <a:path w="695325" h="109855">
                  <a:moveTo>
                    <a:pt x="0" y="0"/>
                  </a:moveTo>
                  <a:lnTo>
                    <a:pt x="19812" y="9144"/>
                  </a:lnTo>
                  <a:lnTo>
                    <a:pt x="28956" y="15240"/>
                  </a:lnTo>
                  <a:lnTo>
                    <a:pt x="41148" y="24384"/>
                  </a:lnTo>
                  <a:lnTo>
                    <a:pt x="50292" y="27432"/>
                  </a:lnTo>
                  <a:lnTo>
                    <a:pt x="60960" y="35052"/>
                  </a:lnTo>
                  <a:lnTo>
                    <a:pt x="68580" y="41148"/>
                  </a:lnTo>
                  <a:lnTo>
                    <a:pt x="82296" y="44195"/>
                  </a:lnTo>
                  <a:lnTo>
                    <a:pt x="88391" y="50292"/>
                  </a:lnTo>
                  <a:lnTo>
                    <a:pt x="100584" y="56387"/>
                  </a:lnTo>
                  <a:lnTo>
                    <a:pt x="114300" y="62484"/>
                  </a:lnTo>
                  <a:lnTo>
                    <a:pt x="120396" y="65532"/>
                  </a:lnTo>
                  <a:lnTo>
                    <a:pt x="131064" y="68580"/>
                  </a:lnTo>
                  <a:lnTo>
                    <a:pt x="143256" y="71628"/>
                  </a:lnTo>
                  <a:lnTo>
                    <a:pt x="156972" y="74676"/>
                  </a:lnTo>
                  <a:lnTo>
                    <a:pt x="163068" y="80772"/>
                  </a:lnTo>
                  <a:lnTo>
                    <a:pt x="175260" y="80772"/>
                  </a:lnTo>
                  <a:lnTo>
                    <a:pt x="188976" y="83820"/>
                  </a:lnTo>
                  <a:lnTo>
                    <a:pt x="199643" y="88391"/>
                  </a:lnTo>
                  <a:lnTo>
                    <a:pt x="207264" y="94488"/>
                  </a:lnTo>
                  <a:lnTo>
                    <a:pt x="217931" y="97536"/>
                  </a:lnTo>
                  <a:lnTo>
                    <a:pt x="231648" y="97536"/>
                  </a:lnTo>
                  <a:lnTo>
                    <a:pt x="242316" y="100584"/>
                  </a:lnTo>
                  <a:lnTo>
                    <a:pt x="254507" y="103632"/>
                  </a:lnTo>
                  <a:lnTo>
                    <a:pt x="265176" y="103632"/>
                  </a:lnTo>
                  <a:lnTo>
                    <a:pt x="277368" y="103632"/>
                  </a:lnTo>
                  <a:lnTo>
                    <a:pt x="288036" y="106679"/>
                  </a:lnTo>
                  <a:lnTo>
                    <a:pt x="300228" y="106679"/>
                  </a:lnTo>
                  <a:lnTo>
                    <a:pt x="310895" y="109728"/>
                  </a:lnTo>
                  <a:lnTo>
                    <a:pt x="321563" y="109728"/>
                  </a:lnTo>
                  <a:lnTo>
                    <a:pt x="333756" y="109728"/>
                  </a:lnTo>
                  <a:lnTo>
                    <a:pt x="348995" y="109728"/>
                  </a:lnTo>
                  <a:lnTo>
                    <a:pt x="371856" y="109728"/>
                  </a:lnTo>
                  <a:lnTo>
                    <a:pt x="384048" y="109728"/>
                  </a:lnTo>
                  <a:lnTo>
                    <a:pt x="394715" y="106679"/>
                  </a:lnTo>
                  <a:lnTo>
                    <a:pt x="405384" y="106679"/>
                  </a:lnTo>
                  <a:lnTo>
                    <a:pt x="417576" y="103632"/>
                  </a:lnTo>
                  <a:lnTo>
                    <a:pt x="428243" y="103632"/>
                  </a:lnTo>
                  <a:lnTo>
                    <a:pt x="440436" y="103632"/>
                  </a:lnTo>
                  <a:lnTo>
                    <a:pt x="451104" y="100584"/>
                  </a:lnTo>
                  <a:lnTo>
                    <a:pt x="463295" y="97536"/>
                  </a:lnTo>
                  <a:lnTo>
                    <a:pt x="477012" y="97536"/>
                  </a:lnTo>
                  <a:lnTo>
                    <a:pt x="487680" y="94488"/>
                  </a:lnTo>
                  <a:lnTo>
                    <a:pt x="495300" y="88391"/>
                  </a:lnTo>
                  <a:lnTo>
                    <a:pt x="505967" y="83820"/>
                  </a:lnTo>
                  <a:lnTo>
                    <a:pt x="519684" y="80772"/>
                  </a:lnTo>
                  <a:lnTo>
                    <a:pt x="530352" y="80772"/>
                  </a:lnTo>
                  <a:lnTo>
                    <a:pt x="542543" y="74676"/>
                  </a:lnTo>
                  <a:lnTo>
                    <a:pt x="551687" y="71628"/>
                  </a:lnTo>
                  <a:lnTo>
                    <a:pt x="562356" y="68580"/>
                  </a:lnTo>
                  <a:lnTo>
                    <a:pt x="574548" y="65532"/>
                  </a:lnTo>
                  <a:lnTo>
                    <a:pt x="580643" y="62484"/>
                  </a:lnTo>
                  <a:lnTo>
                    <a:pt x="594360" y="56387"/>
                  </a:lnTo>
                  <a:lnTo>
                    <a:pt x="605028" y="50292"/>
                  </a:lnTo>
                  <a:lnTo>
                    <a:pt x="612647" y="44195"/>
                  </a:lnTo>
                  <a:lnTo>
                    <a:pt x="626364" y="41148"/>
                  </a:lnTo>
                  <a:lnTo>
                    <a:pt x="632460" y="35052"/>
                  </a:lnTo>
                  <a:lnTo>
                    <a:pt x="644652" y="27432"/>
                  </a:lnTo>
                  <a:lnTo>
                    <a:pt x="653795" y="24384"/>
                  </a:lnTo>
                  <a:lnTo>
                    <a:pt x="662939" y="15240"/>
                  </a:lnTo>
                  <a:lnTo>
                    <a:pt x="673608" y="9144"/>
                  </a:lnTo>
                  <a:lnTo>
                    <a:pt x="682752" y="3048"/>
                  </a:lnTo>
                  <a:lnTo>
                    <a:pt x="694943" y="0"/>
                  </a:lnTo>
                </a:path>
              </a:pathLst>
            </a:custGeom>
            <a:ln w="56387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737853" y="1958339"/>
            <a:ext cx="1094740" cy="1089660"/>
            <a:chOff x="8737853" y="1958339"/>
            <a:chExt cx="1094740" cy="1089660"/>
          </a:xfrm>
        </p:grpSpPr>
        <p:sp>
          <p:nvSpPr>
            <p:cNvPr id="16" name="object 16"/>
            <p:cNvSpPr/>
            <p:nvPr/>
          </p:nvSpPr>
          <p:spPr>
            <a:xfrm>
              <a:off x="8743187" y="1958339"/>
              <a:ext cx="1083945" cy="1089660"/>
            </a:xfrm>
            <a:custGeom>
              <a:avLst/>
              <a:gdLst/>
              <a:ahLst/>
              <a:cxnLst/>
              <a:rect l="l" t="t" r="r" b="b"/>
              <a:pathLst>
                <a:path w="1083945" h="1089660">
                  <a:moveTo>
                    <a:pt x="542543" y="1089659"/>
                  </a:moveTo>
                  <a:lnTo>
                    <a:pt x="474672" y="1088253"/>
                  </a:lnTo>
                  <a:lnTo>
                    <a:pt x="409264" y="1084146"/>
                  </a:lnTo>
                  <a:lnTo>
                    <a:pt x="346836" y="1077504"/>
                  </a:lnTo>
                  <a:lnTo>
                    <a:pt x="287904" y="1068494"/>
                  </a:lnTo>
                  <a:lnTo>
                    <a:pt x="232985" y="1057282"/>
                  </a:lnTo>
                  <a:lnTo>
                    <a:pt x="182594" y="1044035"/>
                  </a:lnTo>
                  <a:lnTo>
                    <a:pt x="137247" y="1028919"/>
                  </a:lnTo>
                  <a:lnTo>
                    <a:pt x="97461" y="1012101"/>
                  </a:lnTo>
                  <a:lnTo>
                    <a:pt x="63751" y="993747"/>
                  </a:lnTo>
                  <a:lnTo>
                    <a:pt x="16625" y="953098"/>
                  </a:lnTo>
                  <a:lnTo>
                    <a:pt x="0" y="908304"/>
                  </a:lnTo>
                  <a:lnTo>
                    <a:pt x="0" y="182880"/>
                  </a:lnTo>
                  <a:lnTo>
                    <a:pt x="16625" y="137988"/>
                  </a:lnTo>
                  <a:lnTo>
                    <a:pt x="63751" y="97092"/>
                  </a:lnTo>
                  <a:lnTo>
                    <a:pt x="97461" y="78579"/>
                  </a:lnTo>
                  <a:lnTo>
                    <a:pt x="137247" y="61589"/>
                  </a:lnTo>
                  <a:lnTo>
                    <a:pt x="182594" y="46298"/>
                  </a:lnTo>
                  <a:lnTo>
                    <a:pt x="232985" y="32880"/>
                  </a:lnTo>
                  <a:lnTo>
                    <a:pt x="287904" y="21509"/>
                  </a:lnTo>
                  <a:lnTo>
                    <a:pt x="346836" y="12361"/>
                  </a:lnTo>
                  <a:lnTo>
                    <a:pt x="409264" y="5610"/>
                  </a:lnTo>
                  <a:lnTo>
                    <a:pt x="474672" y="1431"/>
                  </a:lnTo>
                  <a:lnTo>
                    <a:pt x="542543" y="0"/>
                  </a:lnTo>
                  <a:lnTo>
                    <a:pt x="610390" y="1431"/>
                  </a:lnTo>
                  <a:lnTo>
                    <a:pt x="675726" y="5610"/>
                  </a:lnTo>
                  <a:lnTo>
                    <a:pt x="738045" y="12361"/>
                  </a:lnTo>
                  <a:lnTo>
                    <a:pt x="796839" y="21509"/>
                  </a:lnTo>
                  <a:lnTo>
                    <a:pt x="851599" y="32880"/>
                  </a:lnTo>
                  <a:lnTo>
                    <a:pt x="901819" y="46298"/>
                  </a:lnTo>
                  <a:lnTo>
                    <a:pt x="946990" y="61589"/>
                  </a:lnTo>
                  <a:lnTo>
                    <a:pt x="986605" y="78579"/>
                  </a:lnTo>
                  <a:lnTo>
                    <a:pt x="1020156" y="97092"/>
                  </a:lnTo>
                  <a:lnTo>
                    <a:pt x="1067035" y="137988"/>
                  </a:lnTo>
                  <a:lnTo>
                    <a:pt x="1083564" y="182880"/>
                  </a:lnTo>
                  <a:lnTo>
                    <a:pt x="1083564" y="908304"/>
                  </a:lnTo>
                  <a:lnTo>
                    <a:pt x="1067035" y="953098"/>
                  </a:lnTo>
                  <a:lnTo>
                    <a:pt x="1020156" y="993747"/>
                  </a:lnTo>
                  <a:lnTo>
                    <a:pt x="986605" y="1012101"/>
                  </a:lnTo>
                  <a:lnTo>
                    <a:pt x="946990" y="1028919"/>
                  </a:lnTo>
                  <a:lnTo>
                    <a:pt x="901819" y="1044035"/>
                  </a:lnTo>
                  <a:lnTo>
                    <a:pt x="851599" y="1057282"/>
                  </a:lnTo>
                  <a:lnTo>
                    <a:pt x="796839" y="1068494"/>
                  </a:lnTo>
                  <a:lnTo>
                    <a:pt x="738045" y="1077504"/>
                  </a:lnTo>
                  <a:lnTo>
                    <a:pt x="675726" y="1084146"/>
                  </a:lnTo>
                  <a:lnTo>
                    <a:pt x="610390" y="1088253"/>
                  </a:lnTo>
                  <a:lnTo>
                    <a:pt x="542543" y="10896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43187" y="2141219"/>
              <a:ext cx="1083945" cy="181610"/>
            </a:xfrm>
            <a:custGeom>
              <a:avLst/>
              <a:gdLst/>
              <a:ahLst/>
              <a:cxnLst/>
              <a:rect l="l" t="t" r="r" b="b"/>
              <a:pathLst>
                <a:path w="1083945" h="181610">
                  <a:moveTo>
                    <a:pt x="1083564" y="0"/>
                  </a:moveTo>
                  <a:lnTo>
                    <a:pt x="1067035" y="44291"/>
                  </a:lnTo>
                  <a:lnTo>
                    <a:pt x="1020157" y="84769"/>
                  </a:lnTo>
                  <a:lnTo>
                    <a:pt x="986606" y="103131"/>
                  </a:lnTo>
                  <a:lnTo>
                    <a:pt x="946991" y="120004"/>
                  </a:lnTo>
                  <a:lnTo>
                    <a:pt x="901819" y="135207"/>
                  </a:lnTo>
                  <a:lnTo>
                    <a:pt x="851599" y="148562"/>
                  </a:lnTo>
                  <a:lnTo>
                    <a:pt x="796839" y="159890"/>
                  </a:lnTo>
                  <a:lnTo>
                    <a:pt x="738045" y="169013"/>
                  </a:lnTo>
                  <a:lnTo>
                    <a:pt x="675726" y="175751"/>
                  </a:lnTo>
                  <a:lnTo>
                    <a:pt x="610390" y="179924"/>
                  </a:lnTo>
                  <a:lnTo>
                    <a:pt x="542544" y="181355"/>
                  </a:lnTo>
                  <a:lnTo>
                    <a:pt x="474672" y="179924"/>
                  </a:lnTo>
                  <a:lnTo>
                    <a:pt x="409264" y="175751"/>
                  </a:lnTo>
                  <a:lnTo>
                    <a:pt x="346836" y="169013"/>
                  </a:lnTo>
                  <a:lnTo>
                    <a:pt x="287905" y="159890"/>
                  </a:lnTo>
                  <a:lnTo>
                    <a:pt x="232985" y="148562"/>
                  </a:lnTo>
                  <a:lnTo>
                    <a:pt x="182594" y="135207"/>
                  </a:lnTo>
                  <a:lnTo>
                    <a:pt x="137247" y="120004"/>
                  </a:lnTo>
                  <a:lnTo>
                    <a:pt x="97461" y="103131"/>
                  </a:lnTo>
                  <a:lnTo>
                    <a:pt x="63751" y="84769"/>
                  </a:lnTo>
                  <a:lnTo>
                    <a:pt x="16625" y="44291"/>
                  </a:lnTo>
                  <a:lnTo>
                    <a:pt x="4242" y="22532"/>
                  </a:lnTo>
                  <a:lnTo>
                    <a:pt x="0" y="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62497" y="3120629"/>
            <a:ext cx="106045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0" dirty="0">
                <a:solidFill>
                  <a:srgbClr val="4F80BC"/>
                </a:solidFill>
                <a:latin typeface="Calibri"/>
                <a:cs typeface="Calibri"/>
              </a:rPr>
              <a:t>Polibutenos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4562" y="2166991"/>
            <a:ext cx="2765425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70"/>
              </a:lnSpc>
            </a:pPr>
            <a:r>
              <a:rPr sz="4800" spc="-10" dirty="0">
                <a:latin typeface="Times New Roman"/>
                <a:cs typeface="Times New Roman"/>
              </a:rPr>
              <a:t>PROCESO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42986" y="1874520"/>
            <a:ext cx="7124065" cy="1257300"/>
            <a:chOff x="1542986" y="1874520"/>
            <a:chExt cx="7124065" cy="125730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383" y="1874520"/>
              <a:ext cx="7118603" cy="12572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8383" y="1996440"/>
              <a:ext cx="2089404" cy="10058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48383" y="1996440"/>
              <a:ext cx="2089785" cy="1005840"/>
            </a:xfrm>
            <a:custGeom>
              <a:avLst/>
              <a:gdLst/>
              <a:ahLst/>
              <a:cxnLst/>
              <a:rect l="l" t="t" r="r" b="b"/>
              <a:pathLst>
                <a:path w="2089785" h="1005839">
                  <a:moveTo>
                    <a:pt x="0" y="0"/>
                  </a:moveTo>
                  <a:lnTo>
                    <a:pt x="1522475" y="0"/>
                  </a:lnTo>
                  <a:lnTo>
                    <a:pt x="2089404" y="502919"/>
                  </a:lnTo>
                  <a:lnTo>
                    <a:pt x="1522475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43532" y="2238248"/>
            <a:ext cx="1184275" cy="4946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85"/>
              </a:spcBef>
            </a:pPr>
            <a:r>
              <a:rPr sz="1500" b="1" spc="-10" dirty="0">
                <a:latin typeface="Calibri"/>
                <a:cs typeface="Calibri"/>
              </a:rPr>
              <a:t>PREPARACIÓN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LA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CARGA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35479" y="3174301"/>
            <a:ext cx="541020" cy="1006475"/>
            <a:chOff x="1935479" y="3174301"/>
            <a:chExt cx="541020" cy="100647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5479" y="3236975"/>
              <a:ext cx="541020" cy="94335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071115" y="3190494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32004">
              <a:solidFill>
                <a:srgbClr val="7746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3379" y="4054246"/>
            <a:ext cx="3433445" cy="12465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9705" indent="-141605">
              <a:lnSpc>
                <a:spcPct val="100000"/>
              </a:lnSpc>
              <a:spcBef>
                <a:spcPts val="690"/>
              </a:spcBef>
              <a:buChar char="•"/>
              <a:tabLst>
                <a:tab pos="1797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Merichem:</a:t>
            </a:r>
            <a:r>
              <a:rPr sz="1500" spc="11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Azufre</a:t>
            </a:r>
            <a:endParaRPr sz="1500">
              <a:latin typeface="Calibri"/>
              <a:cs typeface="Calibri"/>
            </a:endParaRPr>
          </a:p>
          <a:p>
            <a:pPr marL="179705" indent="-141605">
              <a:lnSpc>
                <a:spcPct val="100000"/>
              </a:lnSpc>
              <a:spcBef>
                <a:spcPts val="600"/>
              </a:spcBef>
              <a:buChar char="•"/>
              <a:tabLst>
                <a:tab pos="1797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Hidrogenación:</a:t>
            </a:r>
            <a:r>
              <a:rPr sz="1500" spc="15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Diolefinas</a:t>
            </a:r>
            <a:endParaRPr sz="1500">
              <a:latin typeface="Calibri"/>
              <a:cs typeface="Calibri"/>
            </a:endParaRPr>
          </a:p>
          <a:p>
            <a:pPr marL="179705" indent="-141605">
              <a:lnSpc>
                <a:spcPct val="100000"/>
              </a:lnSpc>
              <a:spcBef>
                <a:spcPts val="615"/>
              </a:spcBef>
              <a:buChar char="•"/>
              <a:tabLst>
                <a:tab pos="1797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Secadora-Depropanizadora:</a:t>
            </a:r>
            <a:r>
              <a:rPr sz="1500" spc="13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Agua</a:t>
            </a:r>
            <a:r>
              <a:rPr sz="1500" spc="14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–</a:t>
            </a:r>
            <a:r>
              <a:rPr sz="1500" spc="8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F80BC"/>
                </a:solidFill>
                <a:latin typeface="Calibri"/>
                <a:cs typeface="Calibri"/>
              </a:rPr>
              <a:t>C</a:t>
            </a:r>
            <a:r>
              <a:rPr sz="1500" spc="-37" baseline="-19444" dirty="0">
                <a:solidFill>
                  <a:srgbClr val="4F80BC"/>
                </a:solidFill>
                <a:latin typeface="Calibri"/>
                <a:cs typeface="Calibri"/>
              </a:rPr>
              <a:t>3</a:t>
            </a:r>
            <a:endParaRPr sz="1500" baseline="-19444">
              <a:latin typeface="Calibri"/>
              <a:cs typeface="Calibri"/>
            </a:endParaRPr>
          </a:p>
          <a:p>
            <a:pPr marL="179705" indent="-141605">
              <a:lnSpc>
                <a:spcPct val="100000"/>
              </a:lnSpc>
              <a:spcBef>
                <a:spcPts val="600"/>
              </a:spcBef>
              <a:buChar char="•"/>
              <a:tabLst>
                <a:tab pos="1797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Fraccionamiento:</a:t>
            </a:r>
            <a:r>
              <a:rPr sz="1500" spc="10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Ajuste</a:t>
            </a:r>
            <a:r>
              <a:rPr sz="1500" spc="8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Isobutileno</a:t>
            </a:r>
            <a:r>
              <a:rPr sz="1500" spc="10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–</a:t>
            </a:r>
            <a:r>
              <a:rPr sz="1500" spc="7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F80BC"/>
                </a:solidFill>
                <a:latin typeface="Calibri"/>
                <a:cs typeface="Calibri"/>
              </a:rPr>
              <a:t>C</a:t>
            </a:r>
            <a:r>
              <a:rPr sz="1500" spc="-37" baseline="-19444" dirty="0">
                <a:solidFill>
                  <a:srgbClr val="4F80BC"/>
                </a:solidFill>
                <a:latin typeface="Calibri"/>
                <a:cs typeface="Calibri"/>
              </a:rPr>
              <a:t>5</a:t>
            </a:r>
            <a:endParaRPr sz="1500" baseline="-19444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67570" y="1991042"/>
            <a:ext cx="2100580" cy="1016635"/>
            <a:chOff x="3167570" y="1991042"/>
            <a:chExt cx="2100580" cy="1016635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2967" y="1996440"/>
              <a:ext cx="2089403" cy="10058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172967" y="1996440"/>
              <a:ext cx="2089785" cy="1005840"/>
            </a:xfrm>
            <a:custGeom>
              <a:avLst/>
              <a:gdLst/>
              <a:ahLst/>
              <a:cxnLst/>
              <a:rect l="l" t="t" r="r" b="b"/>
              <a:pathLst>
                <a:path w="2089785" h="1005839">
                  <a:moveTo>
                    <a:pt x="0" y="0"/>
                  </a:moveTo>
                  <a:lnTo>
                    <a:pt x="1524000" y="0"/>
                  </a:lnTo>
                  <a:lnTo>
                    <a:pt x="2089403" y="502919"/>
                  </a:lnTo>
                  <a:lnTo>
                    <a:pt x="1524000" y="1005840"/>
                  </a:lnTo>
                  <a:lnTo>
                    <a:pt x="0" y="1005840"/>
                  </a:lnTo>
                  <a:lnTo>
                    <a:pt x="565404" y="50291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868927" y="2344927"/>
            <a:ext cx="86233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0" dirty="0">
                <a:latin typeface="Calibri"/>
                <a:cs typeface="Calibri"/>
              </a:rPr>
              <a:t>REACCIÓN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91711" y="3169919"/>
            <a:ext cx="542925" cy="2318385"/>
            <a:chOff x="3791711" y="3169919"/>
            <a:chExt cx="542925" cy="231838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1711" y="3531108"/>
              <a:ext cx="542544" cy="195681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7348" y="3314700"/>
              <a:ext cx="271271" cy="1447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7348" y="3169919"/>
              <a:ext cx="271271" cy="71628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700019" y="5448694"/>
            <a:ext cx="3313429" cy="12465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690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Reacción</a:t>
            </a:r>
            <a:r>
              <a:rPr sz="1500" spc="4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</a:t>
            </a:r>
            <a:r>
              <a:rPr sz="1500" spc="4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Polimerización</a:t>
            </a:r>
            <a:endParaRPr sz="1500">
              <a:latin typeface="Calibri"/>
              <a:cs typeface="Calibri"/>
            </a:endParaRPr>
          </a:p>
          <a:p>
            <a:pPr marL="154305" indent="-141605">
              <a:lnSpc>
                <a:spcPct val="100000"/>
              </a:lnSpc>
              <a:spcBef>
                <a:spcPts val="600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Catalizador:</a:t>
            </a:r>
            <a:r>
              <a:rPr sz="1500" spc="11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Cloruro</a:t>
            </a:r>
            <a:r>
              <a:rPr sz="1500" spc="6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de</a:t>
            </a:r>
            <a:r>
              <a:rPr sz="1500" spc="6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Aluminio</a:t>
            </a:r>
            <a:r>
              <a:rPr sz="1500" spc="11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(AlCl3)</a:t>
            </a:r>
            <a:endParaRPr sz="1500">
              <a:latin typeface="Calibri"/>
              <a:cs typeface="Calibri"/>
            </a:endParaRPr>
          </a:p>
          <a:p>
            <a:pPr marL="154305" indent="-141605">
              <a:lnSpc>
                <a:spcPct val="100000"/>
              </a:lnSpc>
              <a:spcBef>
                <a:spcPts val="615"/>
              </a:spcBef>
              <a:buChar char="•"/>
              <a:tabLst>
                <a:tab pos="154305" algn="l"/>
              </a:tabLst>
            </a:pP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Exotérmica</a:t>
            </a:r>
            <a:endParaRPr sz="1500">
              <a:latin typeface="Calibri"/>
              <a:cs typeface="Calibri"/>
            </a:endParaRPr>
          </a:p>
          <a:p>
            <a:pPr marL="154305" indent="-141605">
              <a:lnSpc>
                <a:spcPct val="100000"/>
              </a:lnSpc>
              <a:spcBef>
                <a:spcPts val="600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Fase</a:t>
            </a:r>
            <a:r>
              <a:rPr sz="1500" spc="1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líquida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792154" y="1991042"/>
            <a:ext cx="2100580" cy="1016635"/>
            <a:chOff x="4792154" y="1991042"/>
            <a:chExt cx="2100580" cy="1016635"/>
          </a:xfrm>
        </p:grpSpPr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97551" y="1996440"/>
              <a:ext cx="2089403" cy="100584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797551" y="1996440"/>
              <a:ext cx="2089785" cy="1005840"/>
            </a:xfrm>
            <a:custGeom>
              <a:avLst/>
              <a:gdLst/>
              <a:ahLst/>
              <a:cxnLst/>
              <a:rect l="l" t="t" r="r" b="b"/>
              <a:pathLst>
                <a:path w="2089784" h="1005839">
                  <a:moveTo>
                    <a:pt x="0" y="0"/>
                  </a:moveTo>
                  <a:lnTo>
                    <a:pt x="1523999" y="0"/>
                  </a:lnTo>
                  <a:lnTo>
                    <a:pt x="2089403" y="502919"/>
                  </a:lnTo>
                  <a:lnTo>
                    <a:pt x="1523999" y="1005840"/>
                  </a:lnTo>
                  <a:lnTo>
                    <a:pt x="0" y="1005840"/>
                  </a:lnTo>
                  <a:lnTo>
                    <a:pt x="565403" y="50291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534660" y="2050186"/>
            <a:ext cx="695960" cy="729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2865" marR="5080" indent="-50800">
              <a:lnSpc>
                <a:spcPct val="154000"/>
              </a:lnSpc>
              <a:spcBef>
                <a:spcPts val="90"/>
              </a:spcBef>
            </a:pPr>
            <a:r>
              <a:rPr sz="1500" b="1" spc="-20" dirty="0">
                <a:latin typeface="Calibri"/>
                <a:cs typeface="Calibri"/>
              </a:rPr>
              <a:t>LAVADO SEP.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C4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16296" y="3169919"/>
            <a:ext cx="542543" cy="100584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4629911" y="4145686"/>
            <a:ext cx="2467610" cy="6350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9705" indent="-141605">
              <a:lnSpc>
                <a:spcPct val="100000"/>
              </a:lnSpc>
              <a:spcBef>
                <a:spcPts val="690"/>
              </a:spcBef>
              <a:buChar char="•"/>
              <a:tabLst>
                <a:tab pos="1797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Separación</a:t>
            </a:r>
            <a:r>
              <a:rPr sz="1500" spc="6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resto</a:t>
            </a:r>
            <a:r>
              <a:rPr sz="1500" spc="4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Catalizador</a:t>
            </a:r>
            <a:endParaRPr sz="1500">
              <a:latin typeface="Calibri"/>
              <a:cs typeface="Calibri"/>
            </a:endParaRPr>
          </a:p>
          <a:p>
            <a:pPr marL="179705" indent="-141605">
              <a:lnSpc>
                <a:spcPct val="100000"/>
              </a:lnSpc>
              <a:spcBef>
                <a:spcPts val="600"/>
              </a:spcBef>
              <a:buChar char="•"/>
              <a:tabLst>
                <a:tab pos="1797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Separación</a:t>
            </a:r>
            <a:r>
              <a:rPr sz="1500" spc="10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F80BC"/>
                </a:solidFill>
                <a:latin typeface="Calibri"/>
                <a:cs typeface="Calibri"/>
              </a:rPr>
              <a:t>C</a:t>
            </a:r>
            <a:r>
              <a:rPr sz="1500" spc="-37" baseline="-19444" dirty="0">
                <a:solidFill>
                  <a:srgbClr val="4F80BC"/>
                </a:solidFill>
                <a:latin typeface="Calibri"/>
                <a:cs typeface="Calibri"/>
              </a:rPr>
              <a:t>4</a:t>
            </a:r>
            <a:endParaRPr sz="1500" baseline="-19444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460934" y="1978850"/>
            <a:ext cx="2100580" cy="1016635"/>
            <a:chOff x="6460934" y="1978850"/>
            <a:chExt cx="2100580" cy="1016635"/>
          </a:xfrm>
        </p:grpSpPr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6332" y="1984248"/>
              <a:ext cx="2089403" cy="10058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466332" y="1984248"/>
              <a:ext cx="2089785" cy="1005840"/>
            </a:xfrm>
            <a:custGeom>
              <a:avLst/>
              <a:gdLst/>
              <a:ahLst/>
              <a:cxnLst/>
              <a:rect l="l" t="t" r="r" b="b"/>
              <a:pathLst>
                <a:path w="2089784" h="1005839">
                  <a:moveTo>
                    <a:pt x="0" y="0"/>
                  </a:moveTo>
                  <a:lnTo>
                    <a:pt x="1522475" y="0"/>
                  </a:lnTo>
                  <a:lnTo>
                    <a:pt x="2089403" y="502919"/>
                  </a:lnTo>
                  <a:lnTo>
                    <a:pt x="1522475" y="1005840"/>
                  </a:lnTo>
                  <a:lnTo>
                    <a:pt x="0" y="1005840"/>
                  </a:lnTo>
                  <a:lnTo>
                    <a:pt x="565403" y="50291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026631" y="2013610"/>
            <a:ext cx="1203325" cy="729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3195" marR="5080" indent="-151130">
              <a:lnSpc>
                <a:spcPct val="154000"/>
              </a:lnSpc>
              <a:spcBef>
                <a:spcPts val="90"/>
              </a:spcBef>
            </a:pPr>
            <a:r>
              <a:rPr sz="1500" b="1" spc="-10" dirty="0">
                <a:latin typeface="Calibri"/>
                <a:cs typeface="Calibri"/>
              </a:rPr>
              <a:t>FRACCIONAM. POLÍMERO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274052" y="3169919"/>
            <a:ext cx="541020" cy="2318385"/>
            <a:chOff x="7274052" y="3169919"/>
            <a:chExt cx="541020" cy="2318385"/>
          </a:xfrm>
        </p:grpSpPr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74052" y="3531108"/>
              <a:ext cx="541019" cy="195681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09688" y="3314700"/>
              <a:ext cx="269748" cy="1447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09688" y="3169919"/>
              <a:ext cx="269748" cy="71628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6511568" y="5514847"/>
            <a:ext cx="247142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135"/>
              </a:spcBef>
              <a:buChar char="•"/>
              <a:tabLst>
                <a:tab pos="154305" algn="l"/>
              </a:tabLst>
            </a:pP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Separación</a:t>
            </a:r>
            <a:r>
              <a:rPr sz="1500" spc="7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polisol</a:t>
            </a:r>
            <a:r>
              <a:rPr sz="1500" spc="70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F80BC"/>
                </a:solidFill>
                <a:latin typeface="Calibri"/>
                <a:cs typeface="Calibri"/>
              </a:rPr>
              <a:t>-</a:t>
            </a:r>
            <a:r>
              <a:rPr sz="1500" spc="35" dirty="0">
                <a:solidFill>
                  <a:srgbClr val="4F80B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F80BC"/>
                </a:solidFill>
                <a:latin typeface="Calibri"/>
                <a:cs typeface="Calibri"/>
              </a:rPr>
              <a:t>polímero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87503" y="1069382"/>
            <a:ext cx="281749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latin typeface="Calibri"/>
                <a:cs typeface="Calibri"/>
              </a:rPr>
              <a:t>Esquema</a:t>
            </a:r>
            <a:r>
              <a:rPr sz="1950" b="1" spc="1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Polibutenos</a:t>
            </a:r>
            <a:r>
              <a:rPr sz="1950" b="1" spc="10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(PIB)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503" y="1069382"/>
            <a:ext cx="191325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dirty="0">
                <a:latin typeface="Calibri"/>
                <a:cs typeface="Calibri"/>
              </a:rPr>
              <a:t>Diagrama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de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Flujo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5691"/>
            <a:ext cx="10038588" cy="572719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5524" y="949752"/>
            <a:ext cx="9422130" cy="620903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70"/>
              </a:spcBef>
            </a:pPr>
            <a:r>
              <a:rPr sz="1950" b="1" dirty="0">
                <a:latin typeface="Calibri"/>
                <a:cs typeface="Calibri"/>
              </a:rPr>
              <a:t>Descripción</a:t>
            </a:r>
            <a:r>
              <a:rPr sz="1950" b="1" spc="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del</a:t>
            </a:r>
            <a:r>
              <a:rPr sz="1950" b="1" spc="1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proceso</a:t>
            </a:r>
            <a:endParaRPr sz="195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860"/>
              </a:spcBef>
            </a:pPr>
            <a:r>
              <a:rPr sz="1750" b="1" i="1" spc="-10" dirty="0">
                <a:latin typeface="Calibri"/>
                <a:cs typeface="Calibri"/>
              </a:rPr>
              <a:t>Preparación</a:t>
            </a:r>
            <a:endParaRPr sz="1750">
              <a:latin typeface="Calibri"/>
              <a:cs typeface="Calibri"/>
            </a:endParaRPr>
          </a:p>
          <a:p>
            <a:pPr marL="50165" marR="5080">
              <a:lnSpc>
                <a:spcPct val="102099"/>
              </a:lnSpc>
              <a:spcBef>
                <a:spcPts val="219"/>
              </a:spcBef>
            </a:pPr>
            <a:r>
              <a:rPr sz="1400" dirty="0">
                <a:latin typeface="Calibri"/>
                <a:cs typeface="Calibri"/>
              </a:rPr>
              <a:t>La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etapa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preparación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tiene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objetivo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preparar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carga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reacción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polimerización.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primer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lugar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quitan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los </a:t>
            </a:r>
            <a:r>
              <a:rPr sz="1400" dirty="0">
                <a:latin typeface="Calibri"/>
                <a:cs typeface="Calibri"/>
              </a:rPr>
              <a:t>compuestos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azufre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Merichem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utilizando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soda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cáustica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12%,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veneno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catalizador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Pd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hidrogenación.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soda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reacciona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mercaptanos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formando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mercaptida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sódica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luego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regenera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reutilizarla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proceso.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corriente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C4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libre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azufre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dirige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hidrogenación,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donde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hidrogena </a:t>
            </a:r>
            <a:r>
              <a:rPr sz="1400" dirty="0">
                <a:latin typeface="Calibri"/>
                <a:cs typeface="Calibri"/>
              </a:rPr>
              <a:t>selectivamente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1,3-butadieno.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Estas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diolefinas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quitan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porque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pueden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generar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polímeros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color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PIB,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lo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quita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especificación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producto.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último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concentración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corriente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isobuteno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columnas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destilación,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cuales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separación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compuestos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más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livianos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más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pesados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isobuteno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(C3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y</a:t>
            </a:r>
            <a:r>
              <a:rPr sz="1400" spc="5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C5).</a:t>
            </a:r>
            <a:endParaRPr sz="14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525"/>
              </a:spcBef>
            </a:pPr>
            <a:r>
              <a:rPr sz="1750" b="1" i="1" spc="-10" dirty="0">
                <a:latin typeface="Calibri"/>
                <a:cs typeface="Calibri"/>
              </a:rPr>
              <a:t>Reacción</a:t>
            </a:r>
            <a:endParaRPr sz="1750">
              <a:latin typeface="Calibri"/>
              <a:cs typeface="Calibri"/>
            </a:endParaRPr>
          </a:p>
          <a:p>
            <a:pPr marL="18415" marR="13335">
              <a:lnSpc>
                <a:spcPct val="102099"/>
              </a:lnSpc>
              <a:spcBef>
                <a:spcPts val="409"/>
              </a:spcBef>
            </a:pPr>
            <a:r>
              <a:rPr sz="1400" dirty="0">
                <a:latin typeface="Calibri"/>
                <a:cs typeface="Calibri"/>
              </a:rPr>
              <a:t>La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polimerización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ocurre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tipo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tanque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agitado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continuo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catalizador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AlCl3.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controla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la </a:t>
            </a:r>
            <a:r>
              <a:rPr sz="1400" dirty="0">
                <a:latin typeface="Calibri"/>
                <a:cs typeface="Calibri"/>
              </a:rPr>
              <a:t>temperatura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caudal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catalizador,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acuerdo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tipo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polímero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desea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producir.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reacción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exotérmica.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calor </a:t>
            </a:r>
            <a:r>
              <a:rPr sz="1400" dirty="0">
                <a:latin typeface="Calibri"/>
                <a:cs typeface="Calibri"/>
              </a:rPr>
              <a:t>generado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reacción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removido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vapores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butano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generan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reactor,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cuales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comprimen, </a:t>
            </a:r>
            <a:r>
              <a:rPr sz="1400" dirty="0">
                <a:latin typeface="Calibri"/>
                <a:cs typeface="Calibri"/>
              </a:rPr>
              <a:t>condensan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recirculan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enfriarlo.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efluente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consiste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en: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polímero,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polisol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(dímeros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trímeros), </a:t>
            </a:r>
            <a:r>
              <a:rPr sz="1400" dirty="0">
                <a:latin typeface="Calibri"/>
                <a:cs typeface="Calibri"/>
              </a:rPr>
              <a:t>catalizador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butano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convertido,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cuales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dirigen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etapa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lavado.</a:t>
            </a:r>
            <a:endParaRPr sz="14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550"/>
              </a:spcBef>
            </a:pPr>
            <a:r>
              <a:rPr sz="1750" b="1" i="1" dirty="0">
                <a:latin typeface="Calibri"/>
                <a:cs typeface="Calibri"/>
              </a:rPr>
              <a:t>Lavado</a:t>
            </a:r>
            <a:r>
              <a:rPr sz="1750" b="1" i="1" spc="10" dirty="0">
                <a:latin typeface="Calibri"/>
                <a:cs typeface="Calibri"/>
              </a:rPr>
              <a:t> </a:t>
            </a:r>
            <a:r>
              <a:rPr sz="1750" b="1" i="1" dirty="0">
                <a:latin typeface="Calibri"/>
                <a:cs typeface="Calibri"/>
              </a:rPr>
              <a:t>y</a:t>
            </a:r>
            <a:r>
              <a:rPr sz="1750" b="1" i="1" spc="-5" dirty="0">
                <a:latin typeface="Calibri"/>
                <a:cs typeface="Calibri"/>
              </a:rPr>
              <a:t> </a:t>
            </a:r>
            <a:r>
              <a:rPr sz="1750" b="1" i="1" dirty="0">
                <a:latin typeface="Calibri"/>
                <a:cs typeface="Calibri"/>
              </a:rPr>
              <a:t>separación</a:t>
            </a:r>
            <a:r>
              <a:rPr sz="1750" b="1" i="1" spc="-20" dirty="0">
                <a:latin typeface="Calibri"/>
                <a:cs typeface="Calibri"/>
              </a:rPr>
              <a:t> </a:t>
            </a:r>
            <a:r>
              <a:rPr sz="1750" b="1" i="1" dirty="0">
                <a:latin typeface="Calibri"/>
                <a:cs typeface="Calibri"/>
              </a:rPr>
              <a:t>de</a:t>
            </a:r>
            <a:r>
              <a:rPr sz="1750" b="1" i="1" spc="5" dirty="0">
                <a:latin typeface="Calibri"/>
                <a:cs typeface="Calibri"/>
              </a:rPr>
              <a:t> </a:t>
            </a:r>
            <a:r>
              <a:rPr sz="1750" b="1" i="1" spc="-25" dirty="0">
                <a:latin typeface="Calibri"/>
                <a:cs typeface="Calibri"/>
              </a:rPr>
              <a:t>C4</a:t>
            </a:r>
            <a:endParaRPr sz="1750">
              <a:latin typeface="Calibri"/>
              <a:cs typeface="Calibri"/>
            </a:endParaRPr>
          </a:p>
          <a:p>
            <a:pPr marL="12700" marR="226695">
              <a:lnSpc>
                <a:spcPct val="102099"/>
              </a:lnSpc>
              <a:spcBef>
                <a:spcPts val="615"/>
              </a:spcBef>
            </a:pPr>
            <a:r>
              <a:rPr sz="1400" dirty="0">
                <a:latin typeface="Calibri"/>
                <a:cs typeface="Calibri"/>
              </a:rPr>
              <a:t>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efluente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reactor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calienta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mezcla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soda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lavar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catalizador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secuencia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lavadores.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soda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forma </a:t>
            </a:r>
            <a:r>
              <a:rPr sz="1400" dirty="0">
                <a:latin typeface="Calibri"/>
                <a:cs typeface="Calibri"/>
              </a:rPr>
              <a:t>sales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catalizador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eliminan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proceso.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corriente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butano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dirige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hacia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lavadores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más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los </a:t>
            </a:r>
            <a:r>
              <a:rPr sz="1400" dirty="0">
                <a:latin typeface="Calibri"/>
                <a:cs typeface="Calibri"/>
              </a:rPr>
              <a:t>cuales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retiran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soda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agua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último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pasa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 un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coalescer.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efluente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catalizador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soda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ingresa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una </a:t>
            </a:r>
            <a:r>
              <a:rPr sz="1400" dirty="0">
                <a:latin typeface="Calibri"/>
                <a:cs typeface="Calibri"/>
              </a:rPr>
              <a:t>columna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destilación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cual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salen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tope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C4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agua,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fondo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polímero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polisol.</a:t>
            </a:r>
            <a:endParaRPr sz="1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75"/>
              </a:spcBef>
            </a:pPr>
            <a:r>
              <a:rPr sz="1750" b="1" i="1" dirty="0">
                <a:latin typeface="Calibri"/>
                <a:cs typeface="Calibri"/>
              </a:rPr>
              <a:t>Fraccionamiento</a:t>
            </a:r>
            <a:r>
              <a:rPr sz="1750" b="1" i="1" spc="-45" dirty="0">
                <a:latin typeface="Calibri"/>
                <a:cs typeface="Calibri"/>
              </a:rPr>
              <a:t> </a:t>
            </a:r>
            <a:r>
              <a:rPr sz="1750" b="1" i="1" dirty="0">
                <a:latin typeface="Calibri"/>
                <a:cs typeface="Calibri"/>
              </a:rPr>
              <a:t>polímero</a:t>
            </a:r>
            <a:r>
              <a:rPr sz="1750" b="1" i="1" spc="-25" dirty="0">
                <a:latin typeface="Calibri"/>
                <a:cs typeface="Calibri"/>
              </a:rPr>
              <a:t> </a:t>
            </a:r>
            <a:r>
              <a:rPr sz="1750" b="1" i="1" dirty="0">
                <a:latin typeface="Calibri"/>
                <a:cs typeface="Calibri"/>
              </a:rPr>
              <a:t>-</a:t>
            </a:r>
            <a:r>
              <a:rPr sz="1750" b="1" i="1" spc="-25" dirty="0">
                <a:latin typeface="Calibri"/>
                <a:cs typeface="Calibri"/>
              </a:rPr>
              <a:t> </a:t>
            </a:r>
            <a:r>
              <a:rPr sz="1750" b="1" i="1" spc="-10" dirty="0">
                <a:latin typeface="Calibri"/>
                <a:cs typeface="Calibri"/>
              </a:rPr>
              <a:t>polisol</a:t>
            </a:r>
            <a:endParaRPr sz="1750">
              <a:latin typeface="Calibri"/>
              <a:cs typeface="Calibri"/>
            </a:endParaRPr>
          </a:p>
          <a:p>
            <a:pPr marL="40005" marR="122555">
              <a:lnSpc>
                <a:spcPct val="102200"/>
              </a:lnSpc>
              <a:spcBef>
                <a:spcPts val="610"/>
              </a:spcBef>
            </a:pPr>
            <a:r>
              <a:rPr sz="1400" dirty="0">
                <a:latin typeface="Calibri"/>
                <a:cs typeface="Calibri"/>
              </a:rPr>
              <a:t>El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polímero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polisol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separan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primer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lugar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flash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atmosférica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luego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vacío.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etapa </a:t>
            </a:r>
            <a:r>
              <a:rPr sz="1400" dirty="0">
                <a:latin typeface="Calibri"/>
                <a:cs typeface="Calibri"/>
              </a:rPr>
              <a:t>tiene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objetivo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lograr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punto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inflamación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mínimo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especificado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polímero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está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produciendo.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42" y="935913"/>
            <a:ext cx="3293745" cy="8229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950" b="1" spc="-10" dirty="0">
                <a:latin typeface="Calibri"/>
                <a:cs typeface="Calibri"/>
              </a:rPr>
              <a:t>Reacciones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50" dirty="0">
                <a:latin typeface="Calibri"/>
                <a:cs typeface="Calibri"/>
              </a:rPr>
              <a:t>Formación</a:t>
            </a:r>
            <a:r>
              <a:rPr sz="1750" spc="-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hidrocarburo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clorado: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3831" y="1879092"/>
            <a:ext cx="4602590" cy="13778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9524" y="3874008"/>
            <a:ext cx="4421436" cy="4358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3739" y="3462014"/>
            <a:ext cx="4306570" cy="1222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Calibri"/>
                <a:cs typeface="Calibri"/>
              </a:rPr>
              <a:t>En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donde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la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formación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HCl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puede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darse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por: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50" dirty="0">
                <a:latin typeface="Calibri"/>
                <a:cs typeface="Calibri"/>
              </a:rPr>
              <a:t>Formación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ion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carbonio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y </a:t>
            </a:r>
            <a:r>
              <a:rPr sz="1750" spc="-10" dirty="0">
                <a:latin typeface="Calibri"/>
                <a:cs typeface="Calibri"/>
              </a:rPr>
              <a:t>propagación: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7832" y="4802123"/>
            <a:ext cx="3450798" cy="9662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0175" y="5900928"/>
            <a:ext cx="2984608" cy="96621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22061" y="5827776"/>
            <a:ext cx="2406974" cy="109423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331" y="1086612"/>
            <a:ext cx="2917190" cy="317500"/>
          </a:xfrm>
          <a:prstGeom prst="rect">
            <a:avLst/>
          </a:prstGeom>
          <a:ln w="3175">
            <a:solidFill>
              <a:srgbClr val="4F80B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65"/>
              </a:spcBef>
            </a:pPr>
            <a:r>
              <a:rPr sz="1300" b="1" spc="-10" dirty="0">
                <a:solidFill>
                  <a:srgbClr val="0350E4"/>
                </a:solidFill>
                <a:latin typeface="Arial"/>
                <a:cs typeface="Arial"/>
              </a:rPr>
              <a:t>ESPECIFICACIONES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615" y="3453384"/>
            <a:ext cx="2917190" cy="317500"/>
          </a:xfrm>
          <a:prstGeom prst="rect">
            <a:avLst/>
          </a:prstGeom>
          <a:ln w="3175">
            <a:solidFill>
              <a:srgbClr val="4F80B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65"/>
              </a:spcBef>
            </a:pPr>
            <a:r>
              <a:rPr sz="1300" b="1" dirty="0">
                <a:solidFill>
                  <a:srgbClr val="0350E4"/>
                </a:solidFill>
                <a:latin typeface="Arial"/>
                <a:cs typeface="Arial"/>
              </a:rPr>
              <a:t>PRODUCCIONES</a:t>
            </a:r>
            <a:r>
              <a:rPr sz="1300" b="1" spc="50" dirty="0">
                <a:solidFill>
                  <a:srgbClr val="0350E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350E4"/>
                </a:solidFill>
                <a:latin typeface="Arial"/>
                <a:cs typeface="Arial"/>
              </a:rPr>
              <a:t>ANUALES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5672" y="7091791"/>
            <a:ext cx="4276725" cy="20383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  <a:tabLst>
                <a:tab pos="2011045" algn="l"/>
              </a:tabLst>
            </a:pPr>
            <a:r>
              <a:rPr sz="1300" b="1" dirty="0">
                <a:latin typeface="Verdana"/>
                <a:cs typeface="Verdana"/>
              </a:rPr>
              <a:t>Presupuesto</a:t>
            </a:r>
            <a:r>
              <a:rPr sz="1300" b="1" spc="8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2023</a:t>
            </a:r>
            <a:r>
              <a:rPr sz="1300" spc="-10" dirty="0">
                <a:latin typeface="Verdana"/>
                <a:cs typeface="Verdana"/>
              </a:rPr>
              <a:t>: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b="1" dirty="0">
                <a:latin typeface="Verdana"/>
                <a:cs typeface="Verdana"/>
              </a:rPr>
              <a:t>14.866</a:t>
            </a:r>
            <a:r>
              <a:rPr sz="1300" b="1" spc="25" dirty="0">
                <a:latin typeface="Verdana"/>
                <a:cs typeface="Verdana"/>
              </a:rPr>
              <a:t> </a:t>
            </a:r>
            <a:r>
              <a:rPr sz="1300" b="1" dirty="0">
                <a:latin typeface="Verdana"/>
                <a:cs typeface="Verdana"/>
              </a:rPr>
              <a:t>tn</a:t>
            </a:r>
            <a:r>
              <a:rPr sz="1300" b="1" spc="4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(1.238</a:t>
            </a:r>
            <a:r>
              <a:rPr sz="1300" spc="4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tn/mes)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3584" y="7043928"/>
            <a:ext cx="5005070" cy="3048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508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00"/>
              </a:spcBef>
              <a:tabLst>
                <a:tab pos="2113280" algn="l"/>
              </a:tabLst>
            </a:pPr>
            <a:r>
              <a:rPr sz="1300" b="1" dirty="0">
                <a:latin typeface="Verdana"/>
                <a:cs typeface="Verdana"/>
              </a:rPr>
              <a:t>Presupuesto</a:t>
            </a:r>
            <a:r>
              <a:rPr sz="1300" b="1" spc="85" dirty="0">
                <a:latin typeface="Verdana"/>
                <a:cs typeface="Verdana"/>
              </a:rPr>
              <a:t> </a:t>
            </a:r>
            <a:r>
              <a:rPr sz="1300" b="1" spc="-10" dirty="0">
                <a:latin typeface="Verdana"/>
                <a:cs typeface="Verdana"/>
              </a:rPr>
              <a:t>2023</a:t>
            </a:r>
            <a:r>
              <a:rPr sz="1300" spc="-10" dirty="0">
                <a:latin typeface="Verdana"/>
                <a:cs typeface="Verdana"/>
              </a:rPr>
              <a:t>:</a:t>
            </a:r>
            <a:r>
              <a:rPr sz="1300" dirty="0">
                <a:latin typeface="Verdana"/>
                <a:cs typeface="Verdana"/>
              </a:rPr>
              <a:t>	</a:t>
            </a:r>
            <a:r>
              <a:rPr sz="1300" b="1" dirty="0">
                <a:latin typeface="Verdana"/>
                <a:cs typeface="Verdana"/>
              </a:rPr>
              <a:t>14.866</a:t>
            </a:r>
            <a:r>
              <a:rPr sz="1300" b="1" spc="25" dirty="0">
                <a:latin typeface="Verdana"/>
                <a:cs typeface="Verdana"/>
              </a:rPr>
              <a:t> </a:t>
            </a:r>
            <a:r>
              <a:rPr sz="1300" b="1" dirty="0">
                <a:latin typeface="Verdana"/>
                <a:cs typeface="Verdana"/>
              </a:rPr>
              <a:t>tn</a:t>
            </a:r>
            <a:r>
              <a:rPr sz="1300" b="1" spc="4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(1.238</a:t>
            </a:r>
            <a:r>
              <a:rPr sz="1300" spc="4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tn/mes)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80" y="3880104"/>
            <a:ext cx="5044439" cy="3043427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788223" y="1593199"/>
          <a:ext cx="6454140" cy="1564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PIB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Viscosidad</a:t>
                      </a:r>
                      <a:r>
                        <a:rPr sz="13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(37,8°C)</a:t>
                      </a:r>
                      <a:r>
                        <a:rPr sz="13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[mm2/s]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27-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33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Viscosidad</a:t>
                      </a:r>
                      <a:r>
                        <a:rPr sz="13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(98,9°C)</a:t>
                      </a:r>
                      <a:r>
                        <a:rPr sz="13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[mm2/s]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9,4-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11,8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70-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90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210-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250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595-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665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Punto</a:t>
                      </a:r>
                      <a:r>
                        <a:rPr sz="13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inflamación</a:t>
                      </a:r>
                      <a:r>
                        <a:rPr sz="13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mínimo</a:t>
                      </a:r>
                      <a:r>
                        <a:rPr sz="13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[°C]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138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121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121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165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170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Peso</a:t>
                      </a:r>
                      <a:r>
                        <a:rPr sz="13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molecular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315-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345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400-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450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680-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740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900-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980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1200-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1375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Densidad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[g/l]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495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0,83-0,845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0,85-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0,86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0,87-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0,89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0,88-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0,89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0,887-0,905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Industrialización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0587" y="153386"/>
            <a:ext cx="14262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Documento: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YPF-</a:t>
            </a:r>
            <a:r>
              <a:rPr sz="1100" spc="-10" dirty="0">
                <a:latin typeface="Calibri"/>
                <a:cs typeface="Calibri"/>
              </a:rPr>
              <a:t>Público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49" y="1030224"/>
            <a:ext cx="9774757" cy="34908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" y="4683252"/>
            <a:ext cx="4808219" cy="27264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4671060"/>
            <a:ext cx="4300727" cy="272186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/>
              <a:t>Documento:</a:t>
            </a:r>
            <a:r>
              <a:rPr spc="-50" dirty="0"/>
              <a:t> </a:t>
            </a:r>
            <a:r>
              <a:rPr dirty="0"/>
              <a:t>YPF-</a:t>
            </a:r>
            <a:r>
              <a:rPr spc="-10" dirty="0"/>
              <a:t>Público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9898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1769</Words>
  <Application>Microsoft Office PowerPoint</Application>
  <PresentationFormat>Personalizado</PresentationFormat>
  <Paragraphs>295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Office Theme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UT 08 - PIB-MALEICO UTN 2023</dc:title>
  <dc:creator>RY34762</dc:creator>
  <cp:lastModifiedBy>FORESTO, ROBERTO LELIO</cp:lastModifiedBy>
  <cp:revision>1</cp:revision>
  <dcterms:created xsi:type="dcterms:W3CDTF">2024-08-19T14:45:23Z</dcterms:created>
  <dcterms:modified xsi:type="dcterms:W3CDTF">2024-11-07T17:05:42Z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LastSaved">
    <vt:filetime>2024-08-19T00:00:00Z</vt:filetime>
  </property>
  <property fmtid="{D5CDD505-2E9C-101B-9397-08002B2CF9AE}" pid="4" name="Producer">
    <vt:lpwstr>Microsoft: Print To PDF</vt:lpwstr>
  </property>
  <property fmtid="{D5CDD505-2E9C-101B-9397-08002B2CF9AE}" pid="5" name="MSIP_Label_fb622c24-5861-4880-bcaa-37216e265fb3_Enabled">
    <vt:lpwstr>true</vt:lpwstr>
  </property>
  <property fmtid="{D5CDD505-2E9C-101B-9397-08002B2CF9AE}" pid="6" name="MSIP_Label_fb622c24-5861-4880-bcaa-37216e265fb3_SetDate">
    <vt:lpwstr>2024-11-07T17:00:36Z</vt:lpwstr>
  </property>
  <property fmtid="{D5CDD505-2E9C-101B-9397-08002B2CF9AE}" pid="7" name="MSIP_Label_fb622c24-5861-4880-bcaa-37216e265fb3_Method">
    <vt:lpwstr>Privileged</vt:lpwstr>
  </property>
  <property fmtid="{D5CDD505-2E9C-101B-9397-08002B2CF9AE}" pid="8" name="MSIP_Label_fb622c24-5861-4880-bcaa-37216e265fb3_Name">
    <vt:lpwstr>YPF - Publica</vt:lpwstr>
  </property>
  <property fmtid="{D5CDD505-2E9C-101B-9397-08002B2CF9AE}" pid="9" name="MSIP_Label_fb622c24-5861-4880-bcaa-37216e265fb3_SiteId">
    <vt:lpwstr>038018c3-616c-4b46-ad9b-aa9007f701b5</vt:lpwstr>
  </property>
  <property fmtid="{D5CDD505-2E9C-101B-9397-08002B2CF9AE}" pid="10" name="MSIP_Label_fb622c24-5861-4880-bcaa-37216e265fb3_ActionId">
    <vt:lpwstr>be7e3e29-38cd-4138-b19b-43d603df1310</vt:lpwstr>
  </property>
  <property fmtid="{D5CDD505-2E9C-101B-9397-08002B2CF9AE}" pid="11" name="MSIP_Label_fb622c24-5861-4880-bcaa-37216e265fb3_ContentBits">
    <vt:lpwstr>3</vt:lpwstr>
  </property>
  <property fmtid="{D5CDD505-2E9C-101B-9397-08002B2CF9AE}" pid="12" name="ClassificationContentMarkingFooterLocations">
    <vt:lpwstr>Office Theme:10</vt:lpwstr>
  </property>
  <property fmtid="{D5CDD505-2E9C-101B-9397-08002B2CF9AE}" pid="13" name="ClassificationContentMarkingFooterText">
    <vt:lpwstr>Documento: YPF-Público</vt:lpwstr>
  </property>
  <property fmtid="{D5CDD505-2E9C-101B-9397-08002B2CF9AE}" pid="14" name="ClassificationContentMarkingHeaderLocations">
    <vt:lpwstr>Office Theme:9</vt:lpwstr>
  </property>
  <property fmtid="{D5CDD505-2E9C-101B-9397-08002B2CF9AE}" pid="15" name="ClassificationContentMarkingHeaderText">
    <vt:lpwstr>Documento: YPF-Público</vt:lpwstr>
  </property>
</Properties>
</file>