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01164" y="130301"/>
            <a:ext cx="355219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23088" y="200405"/>
            <a:ext cx="302895" cy="208915"/>
          </a:xfrm>
          <a:custGeom>
            <a:avLst/>
            <a:gdLst/>
            <a:ahLst/>
            <a:cxnLst/>
            <a:rect l="l" t="t" r="r" b="b"/>
            <a:pathLst>
              <a:path w="302895" h="208915">
                <a:moveTo>
                  <a:pt x="302513" y="0"/>
                </a:moveTo>
                <a:lnTo>
                  <a:pt x="200329" y="0"/>
                </a:lnTo>
                <a:lnTo>
                  <a:pt x="192824" y="15621"/>
                </a:lnTo>
                <a:lnTo>
                  <a:pt x="186474" y="26543"/>
                </a:lnTo>
                <a:lnTo>
                  <a:pt x="151828" y="79248"/>
                </a:lnTo>
                <a:lnTo>
                  <a:pt x="150685" y="79248"/>
                </a:lnTo>
                <a:lnTo>
                  <a:pt x="109689" y="15621"/>
                </a:lnTo>
                <a:lnTo>
                  <a:pt x="105067" y="7493"/>
                </a:lnTo>
                <a:lnTo>
                  <a:pt x="102768" y="0"/>
                </a:lnTo>
                <a:lnTo>
                  <a:pt x="0" y="0"/>
                </a:lnTo>
                <a:lnTo>
                  <a:pt x="2311" y="1143"/>
                </a:lnTo>
                <a:lnTo>
                  <a:pt x="7505" y="4572"/>
                </a:lnTo>
                <a:lnTo>
                  <a:pt x="16167" y="12192"/>
                </a:lnTo>
                <a:lnTo>
                  <a:pt x="20777" y="17399"/>
                </a:lnTo>
                <a:lnTo>
                  <a:pt x="26555" y="23114"/>
                </a:lnTo>
                <a:lnTo>
                  <a:pt x="106807" y="124333"/>
                </a:lnTo>
                <a:lnTo>
                  <a:pt x="106807" y="190881"/>
                </a:lnTo>
                <a:lnTo>
                  <a:pt x="106222" y="195453"/>
                </a:lnTo>
                <a:lnTo>
                  <a:pt x="103911" y="202946"/>
                </a:lnTo>
                <a:lnTo>
                  <a:pt x="102184" y="207010"/>
                </a:lnTo>
                <a:lnTo>
                  <a:pt x="100457" y="208788"/>
                </a:lnTo>
                <a:lnTo>
                  <a:pt x="201485" y="208788"/>
                </a:lnTo>
                <a:lnTo>
                  <a:pt x="200901" y="207010"/>
                </a:lnTo>
                <a:lnTo>
                  <a:pt x="198602" y="202946"/>
                </a:lnTo>
                <a:lnTo>
                  <a:pt x="196291" y="195453"/>
                </a:lnTo>
                <a:lnTo>
                  <a:pt x="195135" y="190881"/>
                </a:lnTo>
                <a:lnTo>
                  <a:pt x="195135" y="124333"/>
                </a:lnTo>
                <a:lnTo>
                  <a:pt x="277113" y="22605"/>
                </a:lnTo>
                <a:lnTo>
                  <a:pt x="281736" y="16255"/>
                </a:lnTo>
                <a:lnTo>
                  <a:pt x="287502" y="11557"/>
                </a:lnTo>
                <a:lnTo>
                  <a:pt x="295008" y="4572"/>
                </a:lnTo>
                <a:lnTo>
                  <a:pt x="300202" y="1143"/>
                </a:lnTo>
                <a:lnTo>
                  <a:pt x="302513" y="0"/>
                </a:lnTo>
                <a:close/>
              </a:path>
            </a:pathLst>
          </a:custGeom>
          <a:solidFill>
            <a:srgbClr val="006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9891" y="200405"/>
            <a:ext cx="248411" cy="2087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7927" y="200405"/>
            <a:ext cx="218694" cy="20878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365885" y="111632"/>
            <a:ext cx="1905" cy="360045"/>
          </a:xfrm>
          <a:custGeom>
            <a:avLst/>
            <a:gdLst/>
            <a:ahLst/>
            <a:cxnLst/>
            <a:rect l="l" t="t" r="r" b="b"/>
            <a:pathLst>
              <a:path w="1905" h="360045">
                <a:moveTo>
                  <a:pt x="1651" y="0"/>
                </a:moveTo>
                <a:lnTo>
                  <a:pt x="0" y="360045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1164" y="130301"/>
            <a:ext cx="355219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0500" y="1262634"/>
            <a:ext cx="3781425" cy="1520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97216" y="6661975"/>
            <a:ext cx="1309370" cy="153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840A7E-ED11-17E5-9FC2-85DEF4AC9E8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812088" y="63500"/>
            <a:ext cx="12969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Documento: YPF-Público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717E1AA-1952-41D9-917A-9100B877723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7812088" y="6642100"/>
            <a:ext cx="12969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Documento: YPF-Público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4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9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slide" Target="slide6.xml"/><Relationship Id="rId18" Type="http://schemas.openxmlformats.org/officeDocument/2006/relationships/image" Target="../media/image62.png"/><Relationship Id="rId3" Type="http://schemas.openxmlformats.org/officeDocument/2006/relationships/image" Target="../media/image50.png"/><Relationship Id="rId21" Type="http://schemas.openxmlformats.org/officeDocument/2006/relationships/image" Target="../media/image65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17" Type="http://schemas.openxmlformats.org/officeDocument/2006/relationships/image" Target="../media/image61.png"/><Relationship Id="rId2" Type="http://schemas.openxmlformats.org/officeDocument/2006/relationships/image" Target="../media/image4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24" Type="http://schemas.openxmlformats.org/officeDocument/2006/relationships/image" Target="../media/image9.png"/><Relationship Id="rId5" Type="http://schemas.openxmlformats.org/officeDocument/2006/relationships/image" Target="../media/image52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6.png"/><Relationship Id="rId19" Type="http://schemas.openxmlformats.org/officeDocument/2006/relationships/image" Target="../media/image63.png"/><Relationship Id="rId4" Type="http://schemas.openxmlformats.org/officeDocument/2006/relationships/image" Target="../media/image51.png"/><Relationship Id="rId9" Type="http://schemas.openxmlformats.org/officeDocument/2006/relationships/slide" Target="slide12.xml"/><Relationship Id="rId14" Type="http://schemas.openxmlformats.org/officeDocument/2006/relationships/slide" Target="slide10.xml"/><Relationship Id="rId22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4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9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2.png"/><Relationship Id="rId3" Type="http://schemas.openxmlformats.org/officeDocument/2006/relationships/image" Target="../media/image69.png"/><Relationship Id="rId21" Type="http://schemas.openxmlformats.org/officeDocument/2006/relationships/image" Target="../media/image85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slide" Target="slide12.xml"/><Relationship Id="rId2" Type="http://schemas.openxmlformats.org/officeDocument/2006/relationships/image" Target="../media/image4.png"/><Relationship Id="rId16" Type="http://schemas.openxmlformats.org/officeDocument/2006/relationships/image" Target="../media/image81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19" Type="http://schemas.openxmlformats.org/officeDocument/2006/relationships/image" Target="../media/image83.png"/><Relationship Id="rId4" Type="http://schemas.openxmlformats.org/officeDocument/2006/relationships/slide" Target="slide10.xml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" Type="http://schemas.openxmlformats.org/officeDocument/2006/relationships/image" Target="../media/image86.png"/><Relationship Id="rId21" Type="http://schemas.openxmlformats.org/officeDocument/2006/relationships/image" Target="../media/image104.png"/><Relationship Id="rId34" Type="http://schemas.openxmlformats.org/officeDocument/2006/relationships/image" Target="../media/image117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33" Type="http://schemas.openxmlformats.org/officeDocument/2006/relationships/image" Target="../media/image116.png"/><Relationship Id="rId38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29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24" Type="http://schemas.openxmlformats.org/officeDocument/2006/relationships/image" Target="../media/image107.png"/><Relationship Id="rId32" Type="http://schemas.openxmlformats.org/officeDocument/2006/relationships/image" Target="../media/image115.png"/><Relationship Id="rId37" Type="http://schemas.openxmlformats.org/officeDocument/2006/relationships/image" Target="../media/image120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28" Type="http://schemas.openxmlformats.org/officeDocument/2006/relationships/image" Target="../media/image111.png"/><Relationship Id="rId36" Type="http://schemas.openxmlformats.org/officeDocument/2006/relationships/image" Target="../media/image119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31" Type="http://schemas.openxmlformats.org/officeDocument/2006/relationships/image" Target="../media/image114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Relationship Id="rId35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jpg"/><Relationship Id="rId4" Type="http://schemas.openxmlformats.org/officeDocument/2006/relationships/image" Target="../media/image1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jpg"/><Relationship Id="rId5" Type="http://schemas.openxmlformats.org/officeDocument/2006/relationships/image" Target="../media/image124.jpg"/><Relationship Id="rId4" Type="http://schemas.openxmlformats.org/officeDocument/2006/relationships/image" Target="../media/image1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0.png"/><Relationship Id="rId4" Type="http://schemas.openxmlformats.org/officeDocument/2006/relationships/image" Target="../media/image1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jpg"/><Relationship Id="rId5" Type="http://schemas.openxmlformats.org/officeDocument/2006/relationships/image" Target="../media/image133.jpg"/><Relationship Id="rId4" Type="http://schemas.openxmlformats.org/officeDocument/2006/relationships/image" Target="../media/image1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4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9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18" Type="http://schemas.openxmlformats.org/officeDocument/2006/relationships/image" Target="../media/image150.png"/><Relationship Id="rId3" Type="http://schemas.openxmlformats.org/officeDocument/2006/relationships/image" Target="../media/image136.png"/><Relationship Id="rId21" Type="http://schemas.openxmlformats.org/officeDocument/2006/relationships/image" Target="../media/image153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17" Type="http://schemas.openxmlformats.org/officeDocument/2006/relationships/image" Target="../media/image149.png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5" Type="http://schemas.openxmlformats.org/officeDocument/2006/relationships/image" Target="../media/image148.png"/><Relationship Id="rId23" Type="http://schemas.openxmlformats.org/officeDocument/2006/relationships/image" Target="../media/image9.png"/><Relationship Id="rId10" Type="http://schemas.openxmlformats.org/officeDocument/2006/relationships/image" Target="../media/image143.png"/><Relationship Id="rId19" Type="http://schemas.openxmlformats.org/officeDocument/2006/relationships/image" Target="../media/image151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Relationship Id="rId22" Type="http://schemas.openxmlformats.org/officeDocument/2006/relationships/image" Target="../media/image15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9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jp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4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165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6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165.png"/><Relationship Id="rId5" Type="http://schemas.openxmlformats.org/officeDocument/2006/relationships/image" Target="../media/image168.png"/><Relationship Id="rId10" Type="http://schemas.openxmlformats.org/officeDocument/2006/relationships/image" Target="../media/image170.png"/><Relationship Id="rId4" Type="http://schemas.openxmlformats.org/officeDocument/2006/relationships/image" Target="../media/image167.png"/><Relationship Id="rId9" Type="http://schemas.openxmlformats.org/officeDocument/2006/relationships/image" Target="../media/image1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8.png"/><Relationship Id="rId18" Type="http://schemas.openxmlformats.org/officeDocument/2006/relationships/image" Target="../media/image183.png"/><Relationship Id="rId3" Type="http://schemas.openxmlformats.org/officeDocument/2006/relationships/slide" Target="slide12.xml"/><Relationship Id="rId7" Type="http://schemas.openxmlformats.org/officeDocument/2006/relationships/image" Target="../media/image173.png"/><Relationship Id="rId12" Type="http://schemas.openxmlformats.org/officeDocument/2006/relationships/image" Target="../media/image177.png"/><Relationship Id="rId17" Type="http://schemas.openxmlformats.org/officeDocument/2006/relationships/image" Target="../media/image182.png"/><Relationship Id="rId2" Type="http://schemas.openxmlformats.org/officeDocument/2006/relationships/image" Target="../media/image4.png"/><Relationship Id="rId16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11" Type="http://schemas.openxmlformats.org/officeDocument/2006/relationships/image" Target="../media/image176.png"/><Relationship Id="rId5" Type="http://schemas.openxmlformats.org/officeDocument/2006/relationships/slide" Target="slide7.xml"/><Relationship Id="rId15" Type="http://schemas.openxmlformats.org/officeDocument/2006/relationships/image" Target="../media/image180.png"/><Relationship Id="rId10" Type="http://schemas.openxmlformats.org/officeDocument/2006/relationships/image" Target="../media/image175.png"/><Relationship Id="rId19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slide" Target="slide40.xml"/><Relationship Id="rId14" Type="http://schemas.openxmlformats.org/officeDocument/2006/relationships/image" Target="../media/image17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1.png"/><Relationship Id="rId18" Type="http://schemas.openxmlformats.org/officeDocument/2006/relationships/image" Target="../media/image195.png"/><Relationship Id="rId3" Type="http://schemas.openxmlformats.org/officeDocument/2006/relationships/slide" Target="slide12.xml"/><Relationship Id="rId21" Type="http://schemas.openxmlformats.org/officeDocument/2006/relationships/image" Target="../media/image198.png"/><Relationship Id="rId7" Type="http://schemas.openxmlformats.org/officeDocument/2006/relationships/image" Target="../media/image186.png"/><Relationship Id="rId12" Type="http://schemas.openxmlformats.org/officeDocument/2006/relationships/slide" Target="slide23.xml"/><Relationship Id="rId17" Type="http://schemas.openxmlformats.org/officeDocument/2006/relationships/image" Target="../media/image194.png"/><Relationship Id="rId2" Type="http://schemas.openxmlformats.org/officeDocument/2006/relationships/image" Target="../media/image4.png"/><Relationship Id="rId16" Type="http://schemas.openxmlformats.org/officeDocument/2006/relationships/slide" Target="slide24.xml"/><Relationship Id="rId20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11" Type="http://schemas.openxmlformats.org/officeDocument/2006/relationships/image" Target="../media/image190.png"/><Relationship Id="rId5" Type="http://schemas.openxmlformats.org/officeDocument/2006/relationships/image" Target="../media/image184.png"/><Relationship Id="rId15" Type="http://schemas.openxmlformats.org/officeDocument/2006/relationships/image" Target="../media/image193.png"/><Relationship Id="rId10" Type="http://schemas.openxmlformats.org/officeDocument/2006/relationships/image" Target="../media/image189.png"/><Relationship Id="rId19" Type="http://schemas.openxmlformats.org/officeDocument/2006/relationships/image" Target="../media/image196.png"/><Relationship Id="rId4" Type="http://schemas.openxmlformats.org/officeDocument/2006/relationships/slide" Target="slide8.xml"/><Relationship Id="rId9" Type="http://schemas.openxmlformats.org/officeDocument/2006/relationships/image" Target="../media/image188.png"/><Relationship Id="rId14" Type="http://schemas.openxmlformats.org/officeDocument/2006/relationships/image" Target="../media/image192.png"/><Relationship Id="rId2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4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9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06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12" Type="http://schemas.openxmlformats.org/officeDocument/2006/relationships/image" Target="../media/image20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11" Type="http://schemas.openxmlformats.org/officeDocument/2006/relationships/slide" Target="slide18.xml"/><Relationship Id="rId5" Type="http://schemas.openxmlformats.org/officeDocument/2006/relationships/image" Target="../media/image201.png"/><Relationship Id="rId15" Type="http://schemas.openxmlformats.org/officeDocument/2006/relationships/image" Target="../media/image9.png"/><Relationship Id="rId10" Type="http://schemas.openxmlformats.org/officeDocument/2006/relationships/slide" Target="slide12.xml"/><Relationship Id="rId4" Type="http://schemas.openxmlformats.org/officeDocument/2006/relationships/image" Target="../media/image200.png"/><Relationship Id="rId9" Type="http://schemas.openxmlformats.org/officeDocument/2006/relationships/slide" Target="slide40.xml"/><Relationship Id="rId14" Type="http://schemas.openxmlformats.org/officeDocument/2006/relationships/image" Target="../media/image20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40.xml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slide" Target="slide12.xml"/><Relationship Id="rId18" Type="http://schemas.openxmlformats.org/officeDocument/2006/relationships/image" Target="../media/image223.png"/><Relationship Id="rId3" Type="http://schemas.openxmlformats.org/officeDocument/2006/relationships/image" Target="../media/image211.png"/><Relationship Id="rId21" Type="http://schemas.openxmlformats.org/officeDocument/2006/relationships/image" Target="../media/image226.png"/><Relationship Id="rId7" Type="http://schemas.openxmlformats.org/officeDocument/2006/relationships/image" Target="../media/image215.png"/><Relationship Id="rId12" Type="http://schemas.openxmlformats.org/officeDocument/2006/relationships/slide" Target="slide10.xml"/><Relationship Id="rId17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image" Target="../media/image222.png"/><Relationship Id="rId20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5" Type="http://schemas.openxmlformats.org/officeDocument/2006/relationships/image" Target="../media/image213.png"/><Relationship Id="rId15" Type="http://schemas.openxmlformats.org/officeDocument/2006/relationships/image" Target="../media/image221.png"/><Relationship Id="rId10" Type="http://schemas.openxmlformats.org/officeDocument/2006/relationships/image" Target="../media/image218.png"/><Relationship Id="rId19" Type="http://schemas.openxmlformats.org/officeDocument/2006/relationships/image" Target="../media/image224.png"/><Relationship Id="rId4" Type="http://schemas.openxmlformats.org/officeDocument/2006/relationships/image" Target="../media/image212.png"/><Relationship Id="rId9" Type="http://schemas.openxmlformats.org/officeDocument/2006/relationships/image" Target="../media/image217.png"/><Relationship Id="rId14" Type="http://schemas.openxmlformats.org/officeDocument/2006/relationships/image" Target="../media/image2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slide" Target="slide12.xml"/><Relationship Id="rId18" Type="http://schemas.openxmlformats.org/officeDocument/2006/relationships/image" Target="../media/image238.png"/><Relationship Id="rId3" Type="http://schemas.openxmlformats.org/officeDocument/2006/relationships/image" Target="../media/image211.png"/><Relationship Id="rId7" Type="http://schemas.openxmlformats.org/officeDocument/2006/relationships/slide" Target="slide2.xml"/><Relationship Id="rId12" Type="http://schemas.openxmlformats.org/officeDocument/2006/relationships/image" Target="../media/image234.png"/><Relationship Id="rId17" Type="http://schemas.openxmlformats.org/officeDocument/2006/relationships/image" Target="../media/image237.png"/><Relationship Id="rId2" Type="http://schemas.openxmlformats.org/officeDocument/2006/relationships/image" Target="../media/image4.png"/><Relationship Id="rId16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11" Type="http://schemas.openxmlformats.org/officeDocument/2006/relationships/image" Target="../media/image233.png"/><Relationship Id="rId5" Type="http://schemas.openxmlformats.org/officeDocument/2006/relationships/image" Target="../media/image228.png"/><Relationship Id="rId15" Type="http://schemas.openxmlformats.org/officeDocument/2006/relationships/image" Target="../media/image235.png"/><Relationship Id="rId10" Type="http://schemas.openxmlformats.org/officeDocument/2006/relationships/image" Target="../media/image232.png"/><Relationship Id="rId19" Type="http://schemas.openxmlformats.org/officeDocument/2006/relationships/image" Target="../media/image9.png"/><Relationship Id="rId4" Type="http://schemas.openxmlformats.org/officeDocument/2006/relationships/image" Target="../media/image227.png"/><Relationship Id="rId9" Type="http://schemas.openxmlformats.org/officeDocument/2006/relationships/image" Target="../media/image231.png"/><Relationship Id="rId14" Type="http://schemas.openxmlformats.org/officeDocument/2006/relationships/slide" Target="slide1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13" Type="http://schemas.openxmlformats.org/officeDocument/2006/relationships/image" Target="../media/image249.png"/><Relationship Id="rId18" Type="http://schemas.openxmlformats.org/officeDocument/2006/relationships/image" Target="../media/image253.png"/><Relationship Id="rId26" Type="http://schemas.openxmlformats.org/officeDocument/2006/relationships/slide" Target="slide10.xml"/><Relationship Id="rId39" Type="http://schemas.openxmlformats.org/officeDocument/2006/relationships/image" Target="../media/image272.png"/><Relationship Id="rId3" Type="http://schemas.openxmlformats.org/officeDocument/2006/relationships/image" Target="../media/image239.png"/><Relationship Id="rId21" Type="http://schemas.openxmlformats.org/officeDocument/2006/relationships/image" Target="../media/image256.png"/><Relationship Id="rId34" Type="http://schemas.openxmlformats.org/officeDocument/2006/relationships/image" Target="../media/image267.png"/><Relationship Id="rId42" Type="http://schemas.openxmlformats.org/officeDocument/2006/relationships/image" Target="../media/image275.png"/><Relationship Id="rId47" Type="http://schemas.openxmlformats.org/officeDocument/2006/relationships/image" Target="../media/image9.png"/><Relationship Id="rId7" Type="http://schemas.openxmlformats.org/officeDocument/2006/relationships/image" Target="../media/image243.png"/><Relationship Id="rId12" Type="http://schemas.openxmlformats.org/officeDocument/2006/relationships/image" Target="../media/image248.png"/><Relationship Id="rId17" Type="http://schemas.openxmlformats.org/officeDocument/2006/relationships/slide" Target="slide12.xml"/><Relationship Id="rId25" Type="http://schemas.openxmlformats.org/officeDocument/2006/relationships/slide" Target="slide8.xml"/><Relationship Id="rId33" Type="http://schemas.openxmlformats.org/officeDocument/2006/relationships/image" Target="../media/image266.png"/><Relationship Id="rId38" Type="http://schemas.openxmlformats.org/officeDocument/2006/relationships/image" Target="../media/image271.png"/><Relationship Id="rId46" Type="http://schemas.openxmlformats.org/officeDocument/2006/relationships/image" Target="../media/image279.png"/><Relationship Id="rId2" Type="http://schemas.openxmlformats.org/officeDocument/2006/relationships/image" Target="../media/image4.png"/><Relationship Id="rId16" Type="http://schemas.openxmlformats.org/officeDocument/2006/relationships/image" Target="../media/image252.png"/><Relationship Id="rId20" Type="http://schemas.openxmlformats.org/officeDocument/2006/relationships/image" Target="../media/image255.png"/><Relationship Id="rId29" Type="http://schemas.openxmlformats.org/officeDocument/2006/relationships/image" Target="../media/image262.png"/><Relationship Id="rId41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image" Target="../media/image247.png"/><Relationship Id="rId24" Type="http://schemas.openxmlformats.org/officeDocument/2006/relationships/image" Target="../media/image259.png"/><Relationship Id="rId32" Type="http://schemas.openxmlformats.org/officeDocument/2006/relationships/image" Target="../media/image265.png"/><Relationship Id="rId37" Type="http://schemas.openxmlformats.org/officeDocument/2006/relationships/image" Target="../media/image270.png"/><Relationship Id="rId40" Type="http://schemas.openxmlformats.org/officeDocument/2006/relationships/image" Target="../media/image273.png"/><Relationship Id="rId45" Type="http://schemas.openxmlformats.org/officeDocument/2006/relationships/image" Target="../media/image278.png"/><Relationship Id="rId5" Type="http://schemas.openxmlformats.org/officeDocument/2006/relationships/image" Target="../media/image241.png"/><Relationship Id="rId15" Type="http://schemas.openxmlformats.org/officeDocument/2006/relationships/image" Target="../media/image251.png"/><Relationship Id="rId23" Type="http://schemas.openxmlformats.org/officeDocument/2006/relationships/image" Target="../media/image258.png"/><Relationship Id="rId28" Type="http://schemas.openxmlformats.org/officeDocument/2006/relationships/image" Target="../media/image261.png"/><Relationship Id="rId36" Type="http://schemas.openxmlformats.org/officeDocument/2006/relationships/image" Target="../media/image269.png"/><Relationship Id="rId10" Type="http://schemas.openxmlformats.org/officeDocument/2006/relationships/image" Target="../media/image246.png"/><Relationship Id="rId19" Type="http://schemas.openxmlformats.org/officeDocument/2006/relationships/image" Target="../media/image254.png"/><Relationship Id="rId31" Type="http://schemas.openxmlformats.org/officeDocument/2006/relationships/image" Target="../media/image264.png"/><Relationship Id="rId44" Type="http://schemas.openxmlformats.org/officeDocument/2006/relationships/image" Target="../media/image277.png"/><Relationship Id="rId4" Type="http://schemas.openxmlformats.org/officeDocument/2006/relationships/image" Target="../media/image240.png"/><Relationship Id="rId9" Type="http://schemas.openxmlformats.org/officeDocument/2006/relationships/image" Target="../media/image245.png"/><Relationship Id="rId14" Type="http://schemas.openxmlformats.org/officeDocument/2006/relationships/image" Target="../media/image250.png"/><Relationship Id="rId22" Type="http://schemas.openxmlformats.org/officeDocument/2006/relationships/image" Target="../media/image257.png"/><Relationship Id="rId27" Type="http://schemas.openxmlformats.org/officeDocument/2006/relationships/image" Target="../media/image260.png"/><Relationship Id="rId30" Type="http://schemas.openxmlformats.org/officeDocument/2006/relationships/image" Target="../media/image263.png"/><Relationship Id="rId35" Type="http://schemas.openxmlformats.org/officeDocument/2006/relationships/image" Target="../media/image268.png"/><Relationship Id="rId43" Type="http://schemas.openxmlformats.org/officeDocument/2006/relationships/image" Target="../media/image2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2.png"/><Relationship Id="rId4" Type="http://schemas.openxmlformats.org/officeDocument/2006/relationships/image" Target="../media/image28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9.png"/><Relationship Id="rId5" Type="http://schemas.openxmlformats.org/officeDocument/2006/relationships/image" Target="../media/image23.png"/><Relationship Id="rId10" Type="http://schemas.openxmlformats.org/officeDocument/2006/relationships/image" Target="../media/image28.jp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2667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spc="-20" dirty="0">
                <a:latin typeface="Calibri"/>
                <a:cs typeface="Calibri"/>
              </a:rPr>
              <a:t>Docu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76473" y="78549"/>
            <a:ext cx="101726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9144000" cy="5641340"/>
            <a:chOff x="0" y="0"/>
            <a:chExt cx="9144000" cy="5641340"/>
          </a:xfrm>
        </p:grpSpPr>
        <p:sp>
          <p:nvSpPr>
            <p:cNvPr id="9" name="object 9"/>
            <p:cNvSpPr/>
            <p:nvPr/>
          </p:nvSpPr>
          <p:spPr>
            <a:xfrm>
              <a:off x="8058912" y="0"/>
              <a:ext cx="1085215" cy="645160"/>
            </a:xfrm>
            <a:custGeom>
              <a:avLst/>
              <a:gdLst/>
              <a:ahLst/>
              <a:cxnLst/>
              <a:rect l="l" t="t" r="r" b="b"/>
              <a:pathLst>
                <a:path w="1085215" h="645160">
                  <a:moveTo>
                    <a:pt x="1085088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085088" y="644651"/>
                  </a:lnTo>
                  <a:lnTo>
                    <a:pt x="1085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6551"/>
              <a:ext cx="9143999" cy="5034534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7668768" y="5881878"/>
            <a:ext cx="390525" cy="360680"/>
          </a:xfrm>
          <a:custGeom>
            <a:avLst/>
            <a:gdLst/>
            <a:ahLst/>
            <a:cxnLst/>
            <a:rect l="l" t="t" r="r" b="b"/>
            <a:pathLst>
              <a:path w="390525" h="360679">
                <a:moveTo>
                  <a:pt x="390143" y="0"/>
                </a:moveTo>
                <a:lnTo>
                  <a:pt x="258317" y="0"/>
                </a:lnTo>
                <a:lnTo>
                  <a:pt x="253873" y="12979"/>
                </a:lnTo>
                <a:lnTo>
                  <a:pt x="248665" y="26962"/>
                </a:lnTo>
                <a:lnTo>
                  <a:pt x="240537" y="45923"/>
                </a:lnTo>
                <a:lnTo>
                  <a:pt x="195833" y="136779"/>
                </a:lnTo>
                <a:lnTo>
                  <a:pt x="194309" y="136779"/>
                </a:lnTo>
                <a:lnTo>
                  <a:pt x="150367" y="45923"/>
                </a:lnTo>
                <a:lnTo>
                  <a:pt x="141477" y="26962"/>
                </a:lnTo>
                <a:lnTo>
                  <a:pt x="135508" y="12979"/>
                </a:lnTo>
                <a:lnTo>
                  <a:pt x="132587" y="0"/>
                </a:lnTo>
                <a:lnTo>
                  <a:pt x="0" y="0"/>
                </a:lnTo>
                <a:lnTo>
                  <a:pt x="2921" y="1993"/>
                </a:lnTo>
                <a:lnTo>
                  <a:pt x="9651" y="7988"/>
                </a:lnTo>
                <a:lnTo>
                  <a:pt x="20827" y="20967"/>
                </a:lnTo>
                <a:lnTo>
                  <a:pt x="26797" y="29946"/>
                </a:lnTo>
                <a:lnTo>
                  <a:pt x="34289" y="39941"/>
                </a:lnTo>
                <a:lnTo>
                  <a:pt x="137795" y="214655"/>
                </a:lnTo>
                <a:lnTo>
                  <a:pt x="137795" y="329476"/>
                </a:lnTo>
                <a:lnTo>
                  <a:pt x="137032" y="337464"/>
                </a:lnTo>
                <a:lnTo>
                  <a:pt x="133984" y="350443"/>
                </a:lnTo>
                <a:lnTo>
                  <a:pt x="131825" y="357428"/>
                </a:lnTo>
                <a:lnTo>
                  <a:pt x="129539" y="360426"/>
                </a:lnTo>
                <a:lnTo>
                  <a:pt x="259841" y="360426"/>
                </a:lnTo>
                <a:lnTo>
                  <a:pt x="259079" y="357428"/>
                </a:lnTo>
                <a:lnTo>
                  <a:pt x="256158" y="350443"/>
                </a:lnTo>
                <a:lnTo>
                  <a:pt x="253110" y="337464"/>
                </a:lnTo>
                <a:lnTo>
                  <a:pt x="251713" y="329476"/>
                </a:lnTo>
                <a:lnTo>
                  <a:pt x="251713" y="214655"/>
                </a:lnTo>
                <a:lnTo>
                  <a:pt x="357377" y="38938"/>
                </a:lnTo>
                <a:lnTo>
                  <a:pt x="363347" y="27952"/>
                </a:lnTo>
                <a:lnTo>
                  <a:pt x="370839" y="19964"/>
                </a:lnTo>
                <a:lnTo>
                  <a:pt x="380491" y="7988"/>
                </a:lnTo>
                <a:lnTo>
                  <a:pt x="387223" y="1993"/>
                </a:lnTo>
                <a:lnTo>
                  <a:pt x="390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03869" y="5881878"/>
            <a:ext cx="321945" cy="360680"/>
          </a:xfrm>
          <a:custGeom>
            <a:avLst/>
            <a:gdLst/>
            <a:ahLst/>
            <a:cxnLst/>
            <a:rect l="l" t="t" r="r" b="b"/>
            <a:pathLst>
              <a:path w="321945" h="360679">
                <a:moveTo>
                  <a:pt x="217170" y="0"/>
                </a:moveTo>
                <a:lnTo>
                  <a:pt x="0" y="0"/>
                </a:lnTo>
                <a:lnTo>
                  <a:pt x="1524" y="1993"/>
                </a:lnTo>
                <a:lnTo>
                  <a:pt x="3682" y="10985"/>
                </a:lnTo>
                <a:lnTo>
                  <a:pt x="6730" y="22961"/>
                </a:lnTo>
                <a:lnTo>
                  <a:pt x="7493" y="30949"/>
                </a:lnTo>
                <a:lnTo>
                  <a:pt x="8254" y="39941"/>
                </a:lnTo>
                <a:lnTo>
                  <a:pt x="8254" y="319493"/>
                </a:lnTo>
                <a:lnTo>
                  <a:pt x="7493" y="329476"/>
                </a:lnTo>
                <a:lnTo>
                  <a:pt x="6730" y="337464"/>
                </a:lnTo>
                <a:lnTo>
                  <a:pt x="5969" y="344449"/>
                </a:lnTo>
                <a:lnTo>
                  <a:pt x="3682" y="350443"/>
                </a:lnTo>
                <a:lnTo>
                  <a:pt x="1524" y="357428"/>
                </a:lnTo>
                <a:lnTo>
                  <a:pt x="0" y="360426"/>
                </a:lnTo>
                <a:lnTo>
                  <a:pt x="129794" y="360426"/>
                </a:lnTo>
                <a:lnTo>
                  <a:pt x="129031" y="357428"/>
                </a:lnTo>
                <a:lnTo>
                  <a:pt x="126873" y="350443"/>
                </a:lnTo>
                <a:lnTo>
                  <a:pt x="123825" y="337464"/>
                </a:lnTo>
                <a:lnTo>
                  <a:pt x="123062" y="329476"/>
                </a:lnTo>
                <a:lnTo>
                  <a:pt x="122300" y="319493"/>
                </a:lnTo>
                <a:lnTo>
                  <a:pt x="122300" y="232625"/>
                </a:lnTo>
                <a:lnTo>
                  <a:pt x="217170" y="232625"/>
                </a:lnTo>
                <a:lnTo>
                  <a:pt x="238759" y="230632"/>
                </a:lnTo>
                <a:lnTo>
                  <a:pt x="276859" y="216649"/>
                </a:lnTo>
                <a:lnTo>
                  <a:pt x="304419" y="186702"/>
                </a:lnTo>
                <a:lnTo>
                  <a:pt x="313629" y="167728"/>
                </a:lnTo>
                <a:lnTo>
                  <a:pt x="123062" y="167728"/>
                </a:lnTo>
                <a:lnTo>
                  <a:pt x="123062" y="67894"/>
                </a:lnTo>
                <a:lnTo>
                  <a:pt x="314418" y="67894"/>
                </a:lnTo>
                <a:lnTo>
                  <a:pt x="314071" y="66890"/>
                </a:lnTo>
                <a:lnTo>
                  <a:pt x="285750" y="23964"/>
                </a:lnTo>
                <a:lnTo>
                  <a:pt x="239522" y="1993"/>
                </a:lnTo>
                <a:lnTo>
                  <a:pt x="227583" y="1003"/>
                </a:lnTo>
                <a:lnTo>
                  <a:pt x="217170" y="0"/>
                </a:lnTo>
                <a:close/>
              </a:path>
              <a:path w="321945" h="360679">
                <a:moveTo>
                  <a:pt x="314418" y="67894"/>
                </a:moveTo>
                <a:lnTo>
                  <a:pt x="169418" y="67894"/>
                </a:lnTo>
                <a:lnTo>
                  <a:pt x="178307" y="69888"/>
                </a:lnTo>
                <a:lnTo>
                  <a:pt x="193294" y="77876"/>
                </a:lnTo>
                <a:lnTo>
                  <a:pt x="199262" y="85864"/>
                </a:lnTo>
                <a:lnTo>
                  <a:pt x="203707" y="93853"/>
                </a:lnTo>
                <a:lnTo>
                  <a:pt x="206628" y="104838"/>
                </a:lnTo>
                <a:lnTo>
                  <a:pt x="207390" y="116814"/>
                </a:lnTo>
                <a:lnTo>
                  <a:pt x="206628" y="129794"/>
                </a:lnTo>
                <a:lnTo>
                  <a:pt x="178307" y="163741"/>
                </a:lnTo>
                <a:lnTo>
                  <a:pt x="159638" y="167728"/>
                </a:lnTo>
                <a:lnTo>
                  <a:pt x="313629" y="167728"/>
                </a:lnTo>
                <a:lnTo>
                  <a:pt x="321563" y="116814"/>
                </a:lnTo>
                <a:lnTo>
                  <a:pt x="320911" y="104838"/>
                </a:lnTo>
                <a:lnTo>
                  <a:pt x="320039" y="89852"/>
                </a:lnTo>
                <a:lnTo>
                  <a:pt x="317880" y="77876"/>
                </a:lnTo>
                <a:lnTo>
                  <a:pt x="314418" y="678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76488" y="5881878"/>
            <a:ext cx="283845" cy="360680"/>
          </a:xfrm>
          <a:custGeom>
            <a:avLst/>
            <a:gdLst/>
            <a:ahLst/>
            <a:cxnLst/>
            <a:rect l="l" t="t" r="r" b="b"/>
            <a:pathLst>
              <a:path w="283845" h="360679">
                <a:moveTo>
                  <a:pt x="283463" y="0"/>
                </a:moveTo>
                <a:lnTo>
                  <a:pt x="0" y="0"/>
                </a:lnTo>
                <a:lnTo>
                  <a:pt x="2920" y="8991"/>
                </a:lnTo>
                <a:lnTo>
                  <a:pt x="5206" y="14973"/>
                </a:lnTo>
                <a:lnTo>
                  <a:pt x="7492" y="39941"/>
                </a:lnTo>
                <a:lnTo>
                  <a:pt x="7492" y="320484"/>
                </a:lnTo>
                <a:lnTo>
                  <a:pt x="6730" y="330479"/>
                </a:lnTo>
                <a:lnTo>
                  <a:pt x="5968" y="337464"/>
                </a:lnTo>
                <a:lnTo>
                  <a:pt x="2920" y="350443"/>
                </a:lnTo>
                <a:lnTo>
                  <a:pt x="0" y="360426"/>
                </a:lnTo>
                <a:lnTo>
                  <a:pt x="129031" y="360426"/>
                </a:lnTo>
                <a:lnTo>
                  <a:pt x="126110" y="350443"/>
                </a:lnTo>
                <a:lnTo>
                  <a:pt x="123062" y="337464"/>
                </a:lnTo>
                <a:lnTo>
                  <a:pt x="122300" y="330479"/>
                </a:lnTo>
                <a:lnTo>
                  <a:pt x="122300" y="232625"/>
                </a:lnTo>
                <a:lnTo>
                  <a:pt x="226059" y="232625"/>
                </a:lnTo>
                <a:lnTo>
                  <a:pt x="240156" y="233629"/>
                </a:lnTo>
                <a:lnTo>
                  <a:pt x="261111" y="239623"/>
                </a:lnTo>
                <a:lnTo>
                  <a:pt x="261111" y="154749"/>
                </a:lnTo>
                <a:lnTo>
                  <a:pt x="240156" y="160743"/>
                </a:lnTo>
                <a:lnTo>
                  <a:pt x="122300" y="160743"/>
                </a:lnTo>
                <a:lnTo>
                  <a:pt x="122300" y="74879"/>
                </a:lnTo>
                <a:lnTo>
                  <a:pt x="258825" y="74879"/>
                </a:lnTo>
                <a:lnTo>
                  <a:pt x="264794" y="75882"/>
                </a:lnTo>
                <a:lnTo>
                  <a:pt x="275970" y="79870"/>
                </a:lnTo>
                <a:lnTo>
                  <a:pt x="281939" y="82867"/>
                </a:lnTo>
                <a:lnTo>
                  <a:pt x="283463" y="83870"/>
                </a:lnTo>
                <a:lnTo>
                  <a:pt x="2834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4245" y="5582549"/>
            <a:ext cx="5715635" cy="122428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229"/>
              </a:spcBef>
            </a:pP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Ingeniería</a:t>
            </a:r>
            <a:r>
              <a:rPr sz="20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20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Procesos</a:t>
            </a:r>
            <a:r>
              <a:rPr sz="2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0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ARO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85"/>
              </a:spcBef>
            </a:pPr>
            <a:r>
              <a:rPr sz="2800" dirty="0">
                <a:latin typeface="Arial"/>
                <a:cs typeface="Arial"/>
              </a:rPr>
              <a:t>Unidad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Temática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: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PETROQUÍMICA </a:t>
            </a:r>
            <a:r>
              <a:rPr sz="2800" spc="-20" dirty="0">
                <a:latin typeface="Arial"/>
                <a:cs typeface="Arial"/>
              </a:rPr>
              <a:t>Complejo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ARO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890254" y="6631685"/>
            <a:ext cx="180340" cy="92710"/>
          </a:xfrm>
          <a:custGeom>
            <a:avLst/>
            <a:gdLst/>
            <a:ahLst/>
            <a:cxnLst/>
            <a:rect l="l" t="t" r="r" b="b"/>
            <a:pathLst>
              <a:path w="180340" h="92709">
                <a:moveTo>
                  <a:pt x="179831" y="0"/>
                </a:moveTo>
                <a:lnTo>
                  <a:pt x="0" y="0"/>
                </a:lnTo>
                <a:lnTo>
                  <a:pt x="0" y="92202"/>
                </a:lnTo>
                <a:lnTo>
                  <a:pt x="179831" y="92202"/>
                </a:lnTo>
                <a:lnTo>
                  <a:pt x="179831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940800" y="6619493"/>
            <a:ext cx="800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0" dirty="0">
                <a:solidFill>
                  <a:srgbClr val="7E7E7E"/>
                </a:solidFill>
                <a:latin typeface="Verdana"/>
                <a:cs typeface="Verdana"/>
              </a:rPr>
              <a:t>1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81800" y="35813"/>
            <a:ext cx="2362200" cy="585470"/>
          </a:xfrm>
          <a:custGeom>
            <a:avLst/>
            <a:gdLst/>
            <a:ahLst/>
            <a:cxnLst/>
            <a:rect l="l" t="t" r="r" b="b"/>
            <a:pathLst>
              <a:path w="2362200" h="585470">
                <a:moveTo>
                  <a:pt x="2362200" y="0"/>
                </a:moveTo>
                <a:lnTo>
                  <a:pt x="0" y="0"/>
                </a:lnTo>
                <a:lnTo>
                  <a:pt x="0" y="585216"/>
                </a:lnTo>
                <a:lnTo>
                  <a:pt x="2362200" y="585216"/>
                </a:lnTo>
                <a:lnTo>
                  <a:pt x="2362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8588" y="771906"/>
            <a:ext cx="40379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32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Complejo</a:t>
            </a:r>
            <a:r>
              <a:rPr sz="32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Aromáticos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4386" y="1949195"/>
            <a:ext cx="8556625" cy="2799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Materia</a:t>
            </a:r>
            <a:r>
              <a:rPr sz="1400" spc="-6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Verdana"/>
                <a:cs typeface="Verdana"/>
              </a:rPr>
              <a:t>prima</a:t>
            </a:r>
            <a:endParaRPr sz="1400">
              <a:latin typeface="Verdana"/>
              <a:cs typeface="Verdana"/>
            </a:endParaRPr>
          </a:p>
          <a:p>
            <a:pPr marL="297180" marR="5080" indent="-284480" algn="just">
              <a:lnSpc>
                <a:spcPct val="100000"/>
              </a:lnSpc>
              <a:spcBef>
                <a:spcPts val="1685"/>
              </a:spcBef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Naftas</a:t>
            </a:r>
            <a:r>
              <a:rPr sz="1400" spc="28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06FC0"/>
                </a:solidFill>
                <a:latin typeface="Verdana"/>
                <a:cs typeface="Verdana"/>
              </a:rPr>
              <a:t>en</a:t>
            </a:r>
            <a:r>
              <a:rPr sz="1400" b="1" spc="31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06FC0"/>
                </a:solidFill>
                <a:latin typeface="Verdana"/>
                <a:cs typeface="Verdana"/>
              </a:rPr>
              <a:t>el</a:t>
            </a:r>
            <a:r>
              <a:rPr sz="1400" b="1" spc="3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06FC0"/>
                </a:solidFill>
                <a:latin typeface="Verdana"/>
                <a:cs typeface="Verdana"/>
              </a:rPr>
              <a:t>rango</a:t>
            </a:r>
            <a:r>
              <a:rPr sz="1400" b="1" spc="31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Verdana"/>
                <a:cs typeface="Verdana"/>
              </a:rPr>
              <a:t>80-</a:t>
            </a:r>
            <a:r>
              <a:rPr sz="1400" b="1" dirty="0">
                <a:solidFill>
                  <a:srgbClr val="006FC0"/>
                </a:solidFill>
                <a:latin typeface="Verdana"/>
                <a:cs typeface="Verdana"/>
              </a:rPr>
              <a:t>140</a:t>
            </a:r>
            <a:r>
              <a:rPr sz="1400" b="1" spc="3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06FC0"/>
                </a:solidFill>
                <a:latin typeface="Verdana"/>
                <a:cs typeface="Verdana"/>
              </a:rPr>
              <a:t>°C</a:t>
            </a:r>
            <a:r>
              <a:rPr sz="1400" b="1" spc="3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que</a:t>
            </a:r>
            <a:r>
              <a:rPr sz="1400" spc="30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provienen</a:t>
            </a:r>
            <a:r>
              <a:rPr sz="1400" spc="30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fundamentalmente</a:t>
            </a:r>
            <a:r>
              <a:rPr sz="1400" spc="29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400" spc="3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la</a:t>
            </a:r>
            <a:r>
              <a:rPr sz="1400" spc="30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destilación</a:t>
            </a:r>
            <a:r>
              <a:rPr sz="1400" spc="29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Verdana"/>
                <a:cs typeface="Verdana"/>
              </a:rPr>
              <a:t>de 	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crudos</a:t>
            </a:r>
            <a:r>
              <a:rPr sz="1400" spc="4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(Naftas</a:t>
            </a:r>
            <a:r>
              <a:rPr sz="1400" spc="4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400" spc="4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“Topping”),</a:t>
            </a:r>
            <a:r>
              <a:rPr sz="1400" spc="459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pero</a:t>
            </a:r>
            <a:r>
              <a:rPr sz="1400" spc="45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también</a:t>
            </a:r>
            <a:r>
              <a:rPr sz="1400" spc="4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pueden</a:t>
            </a:r>
            <a:r>
              <a:rPr sz="1400" spc="459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ser</a:t>
            </a:r>
            <a:r>
              <a:rPr sz="1400" spc="4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originadas</a:t>
            </a:r>
            <a:r>
              <a:rPr sz="1400" spc="4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en</a:t>
            </a:r>
            <a:r>
              <a:rPr sz="1400" spc="4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cualquier</a:t>
            </a:r>
            <a:r>
              <a:rPr sz="1400" spc="459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006FC0"/>
                </a:solidFill>
                <a:latin typeface="Verdana"/>
                <a:cs typeface="Verdana"/>
              </a:rPr>
              <a:t>otro 	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proceso</a:t>
            </a:r>
            <a:r>
              <a:rPr sz="1400" spc="27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que</a:t>
            </a:r>
            <a:r>
              <a:rPr sz="1400" spc="27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dé</a:t>
            </a:r>
            <a:r>
              <a:rPr sz="1400" spc="28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por</a:t>
            </a:r>
            <a:r>
              <a:rPr sz="1400" spc="27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resultado</a:t>
            </a:r>
            <a:r>
              <a:rPr sz="1400" spc="27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hidrocarburos</a:t>
            </a:r>
            <a:r>
              <a:rPr sz="1400" spc="280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que</a:t>
            </a:r>
            <a:r>
              <a:rPr sz="1400" spc="28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destilen</a:t>
            </a:r>
            <a:r>
              <a:rPr sz="1400" spc="28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en</a:t>
            </a:r>
            <a:r>
              <a:rPr sz="1400" spc="27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dicho</a:t>
            </a:r>
            <a:r>
              <a:rPr sz="1400" spc="27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rango,</a:t>
            </a:r>
            <a:r>
              <a:rPr sz="1400" spc="28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mientras</a:t>
            </a:r>
            <a:r>
              <a:rPr sz="1400" spc="27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Verdana"/>
                <a:cs typeface="Verdana"/>
              </a:rPr>
              <a:t>no 	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contengan</a:t>
            </a:r>
            <a:r>
              <a:rPr sz="1400" spc="50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contaminantes</a:t>
            </a:r>
            <a:r>
              <a:rPr sz="1400" spc="60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en</a:t>
            </a:r>
            <a:r>
              <a:rPr sz="1400" spc="55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cantidades</a:t>
            </a:r>
            <a:r>
              <a:rPr sz="1400" spc="55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fuera</a:t>
            </a:r>
            <a:r>
              <a:rPr sz="1400" spc="50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del</a:t>
            </a:r>
            <a:r>
              <a:rPr sz="1400" spc="55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rango</a:t>
            </a:r>
            <a:r>
              <a:rPr sz="1400" spc="50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400" spc="55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especificación.</a:t>
            </a:r>
            <a:r>
              <a:rPr sz="1400" spc="55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Así,</a:t>
            </a:r>
            <a:r>
              <a:rPr sz="1400" spc="55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400" spc="-25" dirty="0">
                <a:solidFill>
                  <a:srgbClr val="006FC0"/>
                </a:solidFill>
                <a:latin typeface="Verdana"/>
                <a:cs typeface="Verdana"/>
              </a:rPr>
              <a:t>por 	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ejemplo,</a:t>
            </a:r>
            <a:r>
              <a:rPr sz="1400" spc="40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se</a:t>
            </a:r>
            <a:r>
              <a:rPr sz="1400" spc="30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reforman</a:t>
            </a:r>
            <a:r>
              <a:rPr sz="1400" spc="35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además</a:t>
            </a:r>
            <a:r>
              <a:rPr sz="1400" spc="40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naftas</a:t>
            </a:r>
            <a:r>
              <a:rPr sz="1400" spc="35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generadas</a:t>
            </a:r>
            <a:r>
              <a:rPr sz="1400" spc="35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en</a:t>
            </a:r>
            <a:r>
              <a:rPr sz="1400" spc="35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procesos</a:t>
            </a:r>
            <a:r>
              <a:rPr sz="1400" spc="40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400" spc="35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cracking</a:t>
            </a:r>
            <a:r>
              <a:rPr sz="1400" spc="40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térmico</a:t>
            </a:r>
            <a:r>
              <a:rPr sz="1400" spc="30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400" spc="-50" dirty="0">
                <a:solidFill>
                  <a:srgbClr val="006FC0"/>
                </a:solidFill>
                <a:latin typeface="Verdana"/>
                <a:cs typeface="Verdana"/>
              </a:rPr>
              <a:t>y 	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catalítico,</a:t>
            </a:r>
            <a:r>
              <a:rPr sz="1400" spc="-6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previo</a:t>
            </a:r>
            <a:r>
              <a:rPr sz="1400" spc="-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Verdana"/>
                <a:cs typeface="Verdana"/>
              </a:rPr>
              <a:t>acondicionamiento.</a:t>
            </a:r>
            <a:endParaRPr sz="1400">
              <a:latin typeface="Verdana"/>
              <a:cs typeface="Verdana"/>
            </a:endParaRPr>
          </a:p>
          <a:p>
            <a:pPr marL="297180" marR="5080" indent="-284480" algn="just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El</a:t>
            </a:r>
            <a:r>
              <a:rPr sz="1400" spc="26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corte</a:t>
            </a:r>
            <a:r>
              <a:rPr sz="1400" spc="28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seleccionado,</a:t>
            </a:r>
            <a:r>
              <a:rPr sz="1400" spc="27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llamado</a:t>
            </a:r>
            <a:r>
              <a:rPr sz="1400" spc="26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06FC0"/>
                </a:solidFill>
                <a:latin typeface="Verdana"/>
                <a:cs typeface="Verdana"/>
              </a:rPr>
              <a:t>“Corte</a:t>
            </a:r>
            <a:r>
              <a:rPr sz="1400" b="1" spc="29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06FC0"/>
                </a:solidFill>
                <a:latin typeface="Verdana"/>
                <a:cs typeface="Verdana"/>
              </a:rPr>
              <a:t>Corazón”</a:t>
            </a:r>
            <a:r>
              <a:rPr sz="1400" b="1" spc="29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está</a:t>
            </a:r>
            <a:r>
              <a:rPr sz="1400" spc="27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orientado</a:t>
            </a:r>
            <a:r>
              <a:rPr sz="1400" spc="28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a</a:t>
            </a:r>
            <a:r>
              <a:rPr sz="1400" spc="26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producir</a:t>
            </a:r>
            <a:r>
              <a:rPr sz="1400" spc="27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Verdana"/>
                <a:cs typeface="Verdana"/>
              </a:rPr>
              <a:t>compuestos 	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Aromáticos</a:t>
            </a:r>
            <a:r>
              <a:rPr sz="1400" spc="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livianos,</a:t>
            </a:r>
            <a:r>
              <a:rPr sz="1400" spc="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fundamentalmente</a:t>
            </a:r>
            <a:r>
              <a:rPr sz="1400" spc="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Benceno,</a:t>
            </a:r>
            <a:r>
              <a:rPr sz="1400" spc="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Tolueno</a:t>
            </a:r>
            <a:r>
              <a:rPr sz="1400" spc="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y</a:t>
            </a:r>
            <a:r>
              <a:rPr sz="1400" spc="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Xilenos.</a:t>
            </a:r>
            <a:r>
              <a:rPr sz="1400" spc="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Como</a:t>
            </a:r>
            <a:r>
              <a:rPr sz="1400" spc="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subproducto</a:t>
            </a:r>
            <a:r>
              <a:rPr sz="1400" spc="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Verdana"/>
                <a:cs typeface="Verdana"/>
              </a:rPr>
              <a:t>se 	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obtiene</a:t>
            </a:r>
            <a:r>
              <a:rPr sz="14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además</a:t>
            </a:r>
            <a:r>
              <a:rPr sz="14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un</a:t>
            </a:r>
            <a:r>
              <a:rPr sz="14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corte</a:t>
            </a:r>
            <a:r>
              <a:rPr sz="14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4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aromáticos</a:t>
            </a:r>
            <a:r>
              <a:rPr sz="1400" spc="-1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más</a:t>
            </a:r>
            <a:r>
              <a:rPr sz="14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pesados,</a:t>
            </a:r>
            <a:r>
              <a:rPr sz="14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fundamentalmente</a:t>
            </a:r>
            <a:r>
              <a:rPr sz="1400" spc="-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4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9</a:t>
            </a:r>
            <a:r>
              <a:rPr sz="14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y</a:t>
            </a:r>
            <a:r>
              <a:rPr sz="14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10</a:t>
            </a:r>
            <a:r>
              <a:rPr sz="14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Verdana"/>
                <a:cs typeface="Verdana"/>
              </a:rPr>
              <a:t>átomos 	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400" spc="-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carbono,</a:t>
            </a:r>
            <a:r>
              <a:rPr sz="1400" spc="-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conocido</a:t>
            </a:r>
            <a:r>
              <a:rPr sz="14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como</a:t>
            </a:r>
            <a:r>
              <a:rPr sz="1400" spc="-5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Aromático</a:t>
            </a:r>
            <a:r>
              <a:rPr sz="1400" spc="-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Pesado</a:t>
            </a:r>
            <a:r>
              <a:rPr sz="1400" spc="-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o</a:t>
            </a:r>
            <a:r>
              <a:rPr sz="1400" spc="-5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“High</a:t>
            </a:r>
            <a:r>
              <a:rPr sz="1400" spc="-6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Verdana"/>
                <a:cs typeface="Verdana"/>
              </a:rPr>
              <a:t>Flash”.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97216" y="6630161"/>
            <a:ext cx="1309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218" y="926591"/>
            <a:ext cx="400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Verdana"/>
                <a:cs typeface="Verdana"/>
              </a:rPr>
              <a:t>Esquema</a:t>
            </a:r>
            <a:r>
              <a:rPr sz="1800" b="1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6FC0"/>
                </a:solidFill>
                <a:latin typeface="Verdana"/>
                <a:cs typeface="Verdana"/>
              </a:rPr>
              <a:t>básico</a:t>
            </a:r>
            <a:r>
              <a:rPr sz="1800" b="1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800" b="1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Verdana"/>
                <a:cs typeface="Verdana"/>
              </a:rPr>
              <a:t>Aromáticos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9997" y="3271139"/>
            <a:ext cx="745490" cy="745490"/>
            <a:chOff x="229997" y="3271139"/>
            <a:chExt cx="745490" cy="745490"/>
          </a:xfrm>
        </p:grpSpPr>
        <p:sp>
          <p:nvSpPr>
            <p:cNvPr id="10" name="object 10"/>
            <p:cNvSpPr/>
            <p:nvPr/>
          </p:nvSpPr>
          <p:spPr>
            <a:xfrm>
              <a:off x="242697" y="3373882"/>
              <a:ext cx="720090" cy="630555"/>
            </a:xfrm>
            <a:custGeom>
              <a:avLst/>
              <a:gdLst/>
              <a:ahLst/>
              <a:cxnLst/>
              <a:rect l="l" t="t" r="r" b="b"/>
              <a:pathLst>
                <a:path w="720090" h="630554">
                  <a:moveTo>
                    <a:pt x="720090" y="0"/>
                  </a:moveTo>
                  <a:lnTo>
                    <a:pt x="691795" y="34998"/>
                  </a:lnTo>
                  <a:lnTo>
                    <a:pt x="614633" y="63579"/>
                  </a:lnTo>
                  <a:lnTo>
                    <a:pt x="561348" y="74559"/>
                  </a:lnTo>
                  <a:lnTo>
                    <a:pt x="500189" y="82849"/>
                  </a:lnTo>
                  <a:lnTo>
                    <a:pt x="432605" y="88089"/>
                  </a:lnTo>
                  <a:lnTo>
                    <a:pt x="360045" y="89915"/>
                  </a:lnTo>
                  <a:lnTo>
                    <a:pt x="287484" y="88089"/>
                  </a:lnTo>
                  <a:lnTo>
                    <a:pt x="219900" y="82849"/>
                  </a:lnTo>
                  <a:lnTo>
                    <a:pt x="158741" y="74559"/>
                  </a:lnTo>
                  <a:lnTo>
                    <a:pt x="105456" y="63579"/>
                  </a:lnTo>
                  <a:lnTo>
                    <a:pt x="61490" y="50271"/>
                  </a:lnTo>
                  <a:lnTo>
                    <a:pt x="7314" y="18120"/>
                  </a:lnTo>
                  <a:lnTo>
                    <a:pt x="0" y="0"/>
                  </a:lnTo>
                  <a:lnTo>
                    <a:pt x="0" y="540003"/>
                  </a:lnTo>
                  <a:lnTo>
                    <a:pt x="28294" y="575075"/>
                  </a:lnTo>
                  <a:lnTo>
                    <a:pt x="105456" y="603694"/>
                  </a:lnTo>
                  <a:lnTo>
                    <a:pt x="158741" y="614683"/>
                  </a:lnTo>
                  <a:lnTo>
                    <a:pt x="219900" y="622978"/>
                  </a:lnTo>
                  <a:lnTo>
                    <a:pt x="287484" y="628219"/>
                  </a:lnTo>
                  <a:lnTo>
                    <a:pt x="360045" y="630046"/>
                  </a:lnTo>
                  <a:lnTo>
                    <a:pt x="432605" y="628219"/>
                  </a:lnTo>
                  <a:lnTo>
                    <a:pt x="500189" y="622978"/>
                  </a:lnTo>
                  <a:lnTo>
                    <a:pt x="561348" y="614683"/>
                  </a:lnTo>
                  <a:lnTo>
                    <a:pt x="614633" y="603694"/>
                  </a:lnTo>
                  <a:lnTo>
                    <a:pt x="658599" y="590371"/>
                  </a:lnTo>
                  <a:lnTo>
                    <a:pt x="712775" y="558166"/>
                  </a:lnTo>
                  <a:lnTo>
                    <a:pt x="720090" y="540003"/>
                  </a:lnTo>
                  <a:lnTo>
                    <a:pt x="720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2697" y="3283839"/>
              <a:ext cx="720090" cy="180340"/>
            </a:xfrm>
            <a:custGeom>
              <a:avLst/>
              <a:gdLst/>
              <a:ahLst/>
              <a:cxnLst/>
              <a:rect l="l" t="t" r="r" b="b"/>
              <a:pathLst>
                <a:path w="720090" h="180339">
                  <a:moveTo>
                    <a:pt x="360045" y="0"/>
                  </a:moveTo>
                  <a:lnTo>
                    <a:pt x="287484" y="1827"/>
                  </a:lnTo>
                  <a:lnTo>
                    <a:pt x="219900" y="7068"/>
                  </a:lnTo>
                  <a:lnTo>
                    <a:pt x="158741" y="15363"/>
                  </a:lnTo>
                  <a:lnTo>
                    <a:pt x="105456" y="26352"/>
                  </a:lnTo>
                  <a:lnTo>
                    <a:pt x="61490" y="39675"/>
                  </a:lnTo>
                  <a:lnTo>
                    <a:pt x="7314" y="71880"/>
                  </a:lnTo>
                  <a:lnTo>
                    <a:pt x="0" y="90043"/>
                  </a:lnTo>
                  <a:lnTo>
                    <a:pt x="7314" y="108163"/>
                  </a:lnTo>
                  <a:lnTo>
                    <a:pt x="61490" y="140314"/>
                  </a:lnTo>
                  <a:lnTo>
                    <a:pt x="105456" y="153622"/>
                  </a:lnTo>
                  <a:lnTo>
                    <a:pt x="158741" y="164602"/>
                  </a:lnTo>
                  <a:lnTo>
                    <a:pt x="219900" y="172892"/>
                  </a:lnTo>
                  <a:lnTo>
                    <a:pt x="287484" y="178132"/>
                  </a:lnTo>
                  <a:lnTo>
                    <a:pt x="360045" y="179959"/>
                  </a:lnTo>
                  <a:lnTo>
                    <a:pt x="432605" y="178132"/>
                  </a:lnTo>
                  <a:lnTo>
                    <a:pt x="500189" y="172892"/>
                  </a:lnTo>
                  <a:lnTo>
                    <a:pt x="561348" y="164602"/>
                  </a:lnTo>
                  <a:lnTo>
                    <a:pt x="614633" y="153622"/>
                  </a:lnTo>
                  <a:lnTo>
                    <a:pt x="658599" y="140314"/>
                  </a:lnTo>
                  <a:lnTo>
                    <a:pt x="712775" y="108163"/>
                  </a:lnTo>
                  <a:lnTo>
                    <a:pt x="720090" y="90043"/>
                  </a:lnTo>
                  <a:lnTo>
                    <a:pt x="712775" y="71880"/>
                  </a:lnTo>
                  <a:lnTo>
                    <a:pt x="658599" y="39675"/>
                  </a:lnTo>
                  <a:lnTo>
                    <a:pt x="614633" y="26352"/>
                  </a:lnTo>
                  <a:lnTo>
                    <a:pt x="561348" y="15363"/>
                  </a:lnTo>
                  <a:lnTo>
                    <a:pt x="500189" y="7068"/>
                  </a:lnTo>
                  <a:lnTo>
                    <a:pt x="432605" y="1827"/>
                  </a:lnTo>
                  <a:lnTo>
                    <a:pt x="360045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697" y="3283839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720090" y="90043"/>
                  </a:moveTo>
                  <a:lnTo>
                    <a:pt x="691795" y="125041"/>
                  </a:lnTo>
                  <a:lnTo>
                    <a:pt x="614633" y="153622"/>
                  </a:lnTo>
                  <a:lnTo>
                    <a:pt x="561348" y="164602"/>
                  </a:lnTo>
                  <a:lnTo>
                    <a:pt x="500189" y="172892"/>
                  </a:lnTo>
                  <a:lnTo>
                    <a:pt x="432605" y="178132"/>
                  </a:lnTo>
                  <a:lnTo>
                    <a:pt x="360045" y="179959"/>
                  </a:lnTo>
                  <a:lnTo>
                    <a:pt x="287484" y="178132"/>
                  </a:lnTo>
                  <a:lnTo>
                    <a:pt x="219900" y="172892"/>
                  </a:lnTo>
                  <a:lnTo>
                    <a:pt x="158741" y="164602"/>
                  </a:lnTo>
                  <a:lnTo>
                    <a:pt x="105456" y="153622"/>
                  </a:lnTo>
                  <a:lnTo>
                    <a:pt x="61490" y="140314"/>
                  </a:lnTo>
                  <a:lnTo>
                    <a:pt x="7314" y="108163"/>
                  </a:lnTo>
                  <a:lnTo>
                    <a:pt x="0" y="90043"/>
                  </a:lnTo>
                  <a:lnTo>
                    <a:pt x="7314" y="71880"/>
                  </a:lnTo>
                  <a:lnTo>
                    <a:pt x="61490" y="39675"/>
                  </a:lnTo>
                  <a:lnTo>
                    <a:pt x="105456" y="26352"/>
                  </a:lnTo>
                  <a:lnTo>
                    <a:pt x="158741" y="15363"/>
                  </a:lnTo>
                  <a:lnTo>
                    <a:pt x="219900" y="7068"/>
                  </a:lnTo>
                  <a:lnTo>
                    <a:pt x="287484" y="1827"/>
                  </a:lnTo>
                  <a:lnTo>
                    <a:pt x="360045" y="0"/>
                  </a:lnTo>
                  <a:lnTo>
                    <a:pt x="432605" y="1827"/>
                  </a:lnTo>
                  <a:lnTo>
                    <a:pt x="500189" y="7068"/>
                  </a:lnTo>
                  <a:lnTo>
                    <a:pt x="561348" y="15363"/>
                  </a:lnTo>
                  <a:lnTo>
                    <a:pt x="614633" y="26352"/>
                  </a:lnTo>
                  <a:lnTo>
                    <a:pt x="658599" y="39675"/>
                  </a:lnTo>
                  <a:lnTo>
                    <a:pt x="712775" y="71880"/>
                  </a:lnTo>
                  <a:lnTo>
                    <a:pt x="720090" y="90043"/>
                  </a:lnTo>
                  <a:lnTo>
                    <a:pt x="720090" y="630047"/>
                  </a:lnTo>
                  <a:lnTo>
                    <a:pt x="691795" y="665118"/>
                  </a:lnTo>
                  <a:lnTo>
                    <a:pt x="614633" y="693737"/>
                  </a:lnTo>
                  <a:lnTo>
                    <a:pt x="561348" y="704726"/>
                  </a:lnTo>
                  <a:lnTo>
                    <a:pt x="500189" y="713021"/>
                  </a:lnTo>
                  <a:lnTo>
                    <a:pt x="432605" y="718262"/>
                  </a:lnTo>
                  <a:lnTo>
                    <a:pt x="360045" y="720090"/>
                  </a:lnTo>
                  <a:lnTo>
                    <a:pt x="287484" y="718262"/>
                  </a:lnTo>
                  <a:lnTo>
                    <a:pt x="219900" y="713021"/>
                  </a:lnTo>
                  <a:lnTo>
                    <a:pt x="158741" y="704726"/>
                  </a:lnTo>
                  <a:lnTo>
                    <a:pt x="105456" y="693737"/>
                  </a:lnTo>
                  <a:lnTo>
                    <a:pt x="61490" y="680414"/>
                  </a:lnTo>
                  <a:lnTo>
                    <a:pt x="7314" y="648209"/>
                  </a:lnTo>
                  <a:lnTo>
                    <a:pt x="0" y="630047"/>
                  </a:lnTo>
                  <a:lnTo>
                    <a:pt x="0" y="900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920875" y="3408298"/>
            <a:ext cx="1771650" cy="509270"/>
            <a:chOff x="1920875" y="3408298"/>
            <a:chExt cx="1771650" cy="509270"/>
          </a:xfrm>
        </p:grpSpPr>
        <p:sp>
          <p:nvSpPr>
            <p:cNvPr id="14" name="object 14"/>
            <p:cNvSpPr/>
            <p:nvPr/>
          </p:nvSpPr>
          <p:spPr>
            <a:xfrm>
              <a:off x="1933575" y="3420998"/>
              <a:ext cx="1746250" cy="483870"/>
            </a:xfrm>
            <a:custGeom>
              <a:avLst/>
              <a:gdLst/>
              <a:ahLst/>
              <a:cxnLst/>
              <a:rect l="l" t="t" r="r" b="b"/>
              <a:pathLst>
                <a:path w="1746250" h="483870">
                  <a:moveTo>
                    <a:pt x="1665097" y="0"/>
                  </a:moveTo>
                  <a:lnTo>
                    <a:pt x="80644" y="0"/>
                  </a:lnTo>
                  <a:lnTo>
                    <a:pt x="49238" y="6332"/>
                  </a:lnTo>
                  <a:lnTo>
                    <a:pt x="23606" y="23606"/>
                  </a:lnTo>
                  <a:lnTo>
                    <a:pt x="6332" y="49238"/>
                  </a:lnTo>
                  <a:lnTo>
                    <a:pt x="0" y="80645"/>
                  </a:lnTo>
                  <a:lnTo>
                    <a:pt x="0" y="403225"/>
                  </a:lnTo>
                  <a:lnTo>
                    <a:pt x="6332" y="434631"/>
                  </a:lnTo>
                  <a:lnTo>
                    <a:pt x="23606" y="460263"/>
                  </a:lnTo>
                  <a:lnTo>
                    <a:pt x="49238" y="477537"/>
                  </a:lnTo>
                  <a:lnTo>
                    <a:pt x="80644" y="483869"/>
                  </a:lnTo>
                  <a:lnTo>
                    <a:pt x="1665097" y="483869"/>
                  </a:lnTo>
                  <a:lnTo>
                    <a:pt x="1696503" y="477537"/>
                  </a:lnTo>
                  <a:lnTo>
                    <a:pt x="1722135" y="460263"/>
                  </a:lnTo>
                  <a:lnTo>
                    <a:pt x="1739409" y="434631"/>
                  </a:lnTo>
                  <a:lnTo>
                    <a:pt x="1745741" y="403225"/>
                  </a:lnTo>
                  <a:lnTo>
                    <a:pt x="1745741" y="80645"/>
                  </a:lnTo>
                  <a:lnTo>
                    <a:pt x="1739409" y="49238"/>
                  </a:lnTo>
                  <a:lnTo>
                    <a:pt x="1722135" y="23606"/>
                  </a:lnTo>
                  <a:lnTo>
                    <a:pt x="1696503" y="6332"/>
                  </a:lnTo>
                  <a:lnTo>
                    <a:pt x="1665097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33575" y="3420998"/>
              <a:ext cx="1746250" cy="483870"/>
            </a:xfrm>
            <a:custGeom>
              <a:avLst/>
              <a:gdLst/>
              <a:ahLst/>
              <a:cxnLst/>
              <a:rect l="l" t="t" r="r" b="b"/>
              <a:pathLst>
                <a:path w="1746250" h="483870">
                  <a:moveTo>
                    <a:pt x="0" y="80645"/>
                  </a:moveTo>
                  <a:lnTo>
                    <a:pt x="6332" y="49238"/>
                  </a:lnTo>
                  <a:lnTo>
                    <a:pt x="23606" y="23606"/>
                  </a:lnTo>
                  <a:lnTo>
                    <a:pt x="49238" y="6332"/>
                  </a:lnTo>
                  <a:lnTo>
                    <a:pt x="80644" y="0"/>
                  </a:lnTo>
                  <a:lnTo>
                    <a:pt x="1665097" y="0"/>
                  </a:lnTo>
                  <a:lnTo>
                    <a:pt x="1696503" y="6332"/>
                  </a:lnTo>
                  <a:lnTo>
                    <a:pt x="1722135" y="23606"/>
                  </a:lnTo>
                  <a:lnTo>
                    <a:pt x="1739409" y="49238"/>
                  </a:lnTo>
                  <a:lnTo>
                    <a:pt x="1745741" y="80645"/>
                  </a:lnTo>
                  <a:lnTo>
                    <a:pt x="1745741" y="403225"/>
                  </a:lnTo>
                  <a:lnTo>
                    <a:pt x="1739409" y="434631"/>
                  </a:lnTo>
                  <a:lnTo>
                    <a:pt x="1722135" y="460263"/>
                  </a:lnTo>
                  <a:lnTo>
                    <a:pt x="1696503" y="477537"/>
                  </a:lnTo>
                  <a:lnTo>
                    <a:pt x="1665097" y="483869"/>
                  </a:lnTo>
                  <a:lnTo>
                    <a:pt x="80644" y="483869"/>
                  </a:lnTo>
                  <a:lnTo>
                    <a:pt x="49238" y="477537"/>
                  </a:lnTo>
                  <a:lnTo>
                    <a:pt x="23606" y="460263"/>
                  </a:lnTo>
                  <a:lnTo>
                    <a:pt x="6332" y="434631"/>
                  </a:lnTo>
                  <a:lnTo>
                    <a:pt x="0" y="403225"/>
                  </a:lnTo>
                  <a:lnTo>
                    <a:pt x="0" y="80645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949441" y="3432047"/>
            <a:ext cx="17145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Pre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fraccionamiento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110094" y="3045586"/>
            <a:ext cx="1570355" cy="1033780"/>
            <a:chOff x="7110094" y="3045586"/>
            <a:chExt cx="1570355" cy="1033780"/>
          </a:xfrm>
        </p:grpSpPr>
        <p:sp>
          <p:nvSpPr>
            <p:cNvPr id="18" name="object 18"/>
            <p:cNvSpPr/>
            <p:nvPr/>
          </p:nvSpPr>
          <p:spPr>
            <a:xfrm>
              <a:off x="7122794" y="3058286"/>
              <a:ext cx="1544955" cy="1008380"/>
            </a:xfrm>
            <a:custGeom>
              <a:avLst/>
              <a:gdLst/>
              <a:ahLst/>
              <a:cxnLst/>
              <a:rect l="l" t="t" r="r" b="b"/>
              <a:pathLst>
                <a:path w="1544954" h="1008379">
                  <a:moveTo>
                    <a:pt x="1376552" y="0"/>
                  </a:moveTo>
                  <a:lnTo>
                    <a:pt x="168021" y="0"/>
                  </a:lnTo>
                  <a:lnTo>
                    <a:pt x="123339" y="5998"/>
                  </a:lnTo>
                  <a:lnTo>
                    <a:pt x="83199" y="22930"/>
                  </a:lnTo>
                  <a:lnTo>
                    <a:pt x="49196" y="49196"/>
                  </a:lnTo>
                  <a:lnTo>
                    <a:pt x="22930" y="83199"/>
                  </a:lnTo>
                  <a:lnTo>
                    <a:pt x="5998" y="123339"/>
                  </a:lnTo>
                  <a:lnTo>
                    <a:pt x="0" y="168021"/>
                  </a:lnTo>
                  <a:lnTo>
                    <a:pt x="0" y="840105"/>
                  </a:lnTo>
                  <a:lnTo>
                    <a:pt x="5998" y="884786"/>
                  </a:lnTo>
                  <a:lnTo>
                    <a:pt x="22930" y="924926"/>
                  </a:lnTo>
                  <a:lnTo>
                    <a:pt x="49196" y="958929"/>
                  </a:lnTo>
                  <a:lnTo>
                    <a:pt x="83199" y="985195"/>
                  </a:lnTo>
                  <a:lnTo>
                    <a:pt x="123339" y="1002127"/>
                  </a:lnTo>
                  <a:lnTo>
                    <a:pt x="168021" y="1008126"/>
                  </a:lnTo>
                  <a:lnTo>
                    <a:pt x="1376552" y="1008126"/>
                  </a:lnTo>
                  <a:lnTo>
                    <a:pt x="1421234" y="1002127"/>
                  </a:lnTo>
                  <a:lnTo>
                    <a:pt x="1461374" y="985195"/>
                  </a:lnTo>
                  <a:lnTo>
                    <a:pt x="1495377" y="958929"/>
                  </a:lnTo>
                  <a:lnTo>
                    <a:pt x="1521643" y="924926"/>
                  </a:lnTo>
                  <a:lnTo>
                    <a:pt x="1538575" y="884786"/>
                  </a:lnTo>
                  <a:lnTo>
                    <a:pt x="1544574" y="840105"/>
                  </a:lnTo>
                  <a:lnTo>
                    <a:pt x="1544574" y="168021"/>
                  </a:lnTo>
                  <a:lnTo>
                    <a:pt x="1538575" y="123339"/>
                  </a:lnTo>
                  <a:lnTo>
                    <a:pt x="1521643" y="83199"/>
                  </a:lnTo>
                  <a:lnTo>
                    <a:pt x="1495377" y="49196"/>
                  </a:lnTo>
                  <a:lnTo>
                    <a:pt x="1461374" y="22930"/>
                  </a:lnTo>
                  <a:lnTo>
                    <a:pt x="1421234" y="5998"/>
                  </a:lnTo>
                  <a:lnTo>
                    <a:pt x="137655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22794" y="3058286"/>
              <a:ext cx="1544955" cy="1008380"/>
            </a:xfrm>
            <a:custGeom>
              <a:avLst/>
              <a:gdLst/>
              <a:ahLst/>
              <a:cxnLst/>
              <a:rect l="l" t="t" r="r" b="b"/>
              <a:pathLst>
                <a:path w="1544954" h="1008379">
                  <a:moveTo>
                    <a:pt x="0" y="168021"/>
                  </a:moveTo>
                  <a:lnTo>
                    <a:pt x="5998" y="123339"/>
                  </a:lnTo>
                  <a:lnTo>
                    <a:pt x="22930" y="83199"/>
                  </a:lnTo>
                  <a:lnTo>
                    <a:pt x="49196" y="49196"/>
                  </a:lnTo>
                  <a:lnTo>
                    <a:pt x="83199" y="22930"/>
                  </a:lnTo>
                  <a:lnTo>
                    <a:pt x="123339" y="5998"/>
                  </a:lnTo>
                  <a:lnTo>
                    <a:pt x="168021" y="0"/>
                  </a:lnTo>
                  <a:lnTo>
                    <a:pt x="1376552" y="0"/>
                  </a:lnTo>
                  <a:lnTo>
                    <a:pt x="1421234" y="5998"/>
                  </a:lnTo>
                  <a:lnTo>
                    <a:pt x="1461374" y="22930"/>
                  </a:lnTo>
                  <a:lnTo>
                    <a:pt x="1495377" y="49196"/>
                  </a:lnTo>
                  <a:lnTo>
                    <a:pt x="1521643" y="83199"/>
                  </a:lnTo>
                  <a:lnTo>
                    <a:pt x="1538575" y="123339"/>
                  </a:lnTo>
                  <a:lnTo>
                    <a:pt x="1544574" y="168021"/>
                  </a:lnTo>
                  <a:lnTo>
                    <a:pt x="1544574" y="840105"/>
                  </a:lnTo>
                  <a:lnTo>
                    <a:pt x="1538575" y="884786"/>
                  </a:lnTo>
                  <a:lnTo>
                    <a:pt x="1521643" y="924926"/>
                  </a:lnTo>
                  <a:lnTo>
                    <a:pt x="1495377" y="958929"/>
                  </a:lnTo>
                  <a:lnTo>
                    <a:pt x="1461374" y="985195"/>
                  </a:lnTo>
                  <a:lnTo>
                    <a:pt x="1421234" y="1002127"/>
                  </a:lnTo>
                  <a:lnTo>
                    <a:pt x="1376552" y="1008126"/>
                  </a:lnTo>
                  <a:lnTo>
                    <a:pt x="168021" y="1008126"/>
                  </a:lnTo>
                  <a:lnTo>
                    <a:pt x="123339" y="1002127"/>
                  </a:lnTo>
                  <a:lnTo>
                    <a:pt x="83199" y="985195"/>
                  </a:lnTo>
                  <a:lnTo>
                    <a:pt x="49196" y="958929"/>
                  </a:lnTo>
                  <a:lnTo>
                    <a:pt x="22930" y="924926"/>
                  </a:lnTo>
                  <a:lnTo>
                    <a:pt x="5998" y="884786"/>
                  </a:lnTo>
                  <a:lnTo>
                    <a:pt x="0" y="840105"/>
                  </a:lnTo>
                  <a:lnTo>
                    <a:pt x="0" y="168021"/>
                  </a:lnTo>
                  <a:close/>
                </a:path>
              </a:pathLst>
            </a:custGeom>
            <a:ln w="25400">
              <a:solidFill>
                <a:srgbClr val="357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54569" y="3331971"/>
            <a:ext cx="1080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805" marR="5080" indent="-7874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Reactores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Platforming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77338" y="3642729"/>
            <a:ext cx="693420" cy="134620"/>
            <a:chOff x="1077338" y="3642729"/>
            <a:chExt cx="693420" cy="13462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7338" y="3642729"/>
              <a:ext cx="692929" cy="13443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05281" y="3648837"/>
              <a:ext cx="649605" cy="76200"/>
            </a:xfrm>
            <a:custGeom>
              <a:avLst/>
              <a:gdLst/>
              <a:ahLst/>
              <a:cxnLst/>
              <a:rect l="l" t="t" r="r" b="b"/>
              <a:pathLst>
                <a:path w="649605" h="76200">
                  <a:moveTo>
                    <a:pt x="573151" y="0"/>
                  </a:moveTo>
                  <a:lnTo>
                    <a:pt x="573151" y="76200"/>
                  </a:lnTo>
                  <a:lnTo>
                    <a:pt x="623951" y="50800"/>
                  </a:lnTo>
                  <a:lnTo>
                    <a:pt x="585851" y="50800"/>
                  </a:lnTo>
                  <a:lnTo>
                    <a:pt x="585851" y="25400"/>
                  </a:lnTo>
                  <a:lnTo>
                    <a:pt x="623951" y="25400"/>
                  </a:lnTo>
                  <a:lnTo>
                    <a:pt x="573151" y="0"/>
                  </a:lnTo>
                  <a:close/>
                </a:path>
                <a:path w="649605" h="76200">
                  <a:moveTo>
                    <a:pt x="573151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573151" y="50800"/>
                  </a:lnTo>
                  <a:lnTo>
                    <a:pt x="573151" y="25400"/>
                  </a:lnTo>
                  <a:close/>
                </a:path>
                <a:path w="649605" h="76200">
                  <a:moveTo>
                    <a:pt x="623951" y="25400"/>
                  </a:moveTo>
                  <a:lnTo>
                    <a:pt x="585851" y="25400"/>
                  </a:lnTo>
                  <a:lnTo>
                    <a:pt x="585851" y="50800"/>
                  </a:lnTo>
                  <a:lnTo>
                    <a:pt x="623951" y="50800"/>
                  </a:lnTo>
                  <a:lnTo>
                    <a:pt x="649351" y="38100"/>
                  </a:lnTo>
                  <a:lnTo>
                    <a:pt x="623951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29997" y="1702180"/>
            <a:ext cx="2652395" cy="1654810"/>
            <a:chOff x="229997" y="1702180"/>
            <a:chExt cx="2652395" cy="1654810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6844" y="1958066"/>
              <a:ext cx="75544" cy="13986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847975" y="1964816"/>
              <a:ext cx="0" cy="1351280"/>
            </a:xfrm>
            <a:custGeom>
              <a:avLst/>
              <a:gdLst/>
              <a:ahLst/>
              <a:cxnLst/>
              <a:rect l="l" t="t" r="r" b="b"/>
              <a:pathLst>
                <a:path h="1351279">
                  <a:moveTo>
                    <a:pt x="0" y="135115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2697" y="1714880"/>
              <a:ext cx="1746250" cy="483870"/>
            </a:xfrm>
            <a:custGeom>
              <a:avLst/>
              <a:gdLst/>
              <a:ahLst/>
              <a:cxnLst/>
              <a:rect l="l" t="t" r="r" b="b"/>
              <a:pathLst>
                <a:path w="1746250" h="483869">
                  <a:moveTo>
                    <a:pt x="1665097" y="0"/>
                  </a:moveTo>
                  <a:lnTo>
                    <a:pt x="80645" y="0"/>
                  </a:lnTo>
                  <a:lnTo>
                    <a:pt x="49254" y="6332"/>
                  </a:lnTo>
                  <a:lnTo>
                    <a:pt x="23620" y="23606"/>
                  </a:lnTo>
                  <a:lnTo>
                    <a:pt x="6337" y="49238"/>
                  </a:lnTo>
                  <a:lnTo>
                    <a:pt x="0" y="80645"/>
                  </a:lnTo>
                  <a:lnTo>
                    <a:pt x="0" y="403225"/>
                  </a:lnTo>
                  <a:lnTo>
                    <a:pt x="6337" y="434631"/>
                  </a:lnTo>
                  <a:lnTo>
                    <a:pt x="23620" y="460263"/>
                  </a:lnTo>
                  <a:lnTo>
                    <a:pt x="49254" y="477537"/>
                  </a:lnTo>
                  <a:lnTo>
                    <a:pt x="80645" y="483870"/>
                  </a:lnTo>
                  <a:lnTo>
                    <a:pt x="1665097" y="483870"/>
                  </a:lnTo>
                  <a:lnTo>
                    <a:pt x="1696503" y="477537"/>
                  </a:lnTo>
                  <a:lnTo>
                    <a:pt x="1722135" y="460263"/>
                  </a:lnTo>
                  <a:lnTo>
                    <a:pt x="1739409" y="434631"/>
                  </a:lnTo>
                  <a:lnTo>
                    <a:pt x="1745741" y="403225"/>
                  </a:lnTo>
                  <a:lnTo>
                    <a:pt x="1745741" y="80645"/>
                  </a:lnTo>
                  <a:lnTo>
                    <a:pt x="1739409" y="49238"/>
                  </a:lnTo>
                  <a:lnTo>
                    <a:pt x="1722135" y="23606"/>
                  </a:lnTo>
                  <a:lnTo>
                    <a:pt x="1696503" y="6332"/>
                  </a:lnTo>
                  <a:lnTo>
                    <a:pt x="166509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2697" y="1714880"/>
              <a:ext cx="1746250" cy="483870"/>
            </a:xfrm>
            <a:custGeom>
              <a:avLst/>
              <a:gdLst/>
              <a:ahLst/>
              <a:cxnLst/>
              <a:rect l="l" t="t" r="r" b="b"/>
              <a:pathLst>
                <a:path w="1746250" h="483869">
                  <a:moveTo>
                    <a:pt x="0" y="80645"/>
                  </a:moveTo>
                  <a:lnTo>
                    <a:pt x="6337" y="49238"/>
                  </a:lnTo>
                  <a:lnTo>
                    <a:pt x="23620" y="23606"/>
                  </a:lnTo>
                  <a:lnTo>
                    <a:pt x="49254" y="6332"/>
                  </a:lnTo>
                  <a:lnTo>
                    <a:pt x="80645" y="0"/>
                  </a:lnTo>
                  <a:lnTo>
                    <a:pt x="1665097" y="0"/>
                  </a:lnTo>
                  <a:lnTo>
                    <a:pt x="1696503" y="6332"/>
                  </a:lnTo>
                  <a:lnTo>
                    <a:pt x="1722135" y="23606"/>
                  </a:lnTo>
                  <a:lnTo>
                    <a:pt x="1739409" y="49238"/>
                  </a:lnTo>
                  <a:lnTo>
                    <a:pt x="1745741" y="80645"/>
                  </a:lnTo>
                  <a:lnTo>
                    <a:pt x="1745741" y="403225"/>
                  </a:lnTo>
                  <a:lnTo>
                    <a:pt x="1739409" y="434631"/>
                  </a:lnTo>
                  <a:lnTo>
                    <a:pt x="1722135" y="460263"/>
                  </a:lnTo>
                  <a:lnTo>
                    <a:pt x="1696503" y="477537"/>
                  </a:lnTo>
                  <a:lnTo>
                    <a:pt x="1665097" y="483870"/>
                  </a:lnTo>
                  <a:lnTo>
                    <a:pt x="80645" y="483870"/>
                  </a:lnTo>
                  <a:lnTo>
                    <a:pt x="49254" y="477537"/>
                  </a:lnTo>
                  <a:lnTo>
                    <a:pt x="23620" y="460263"/>
                  </a:lnTo>
                  <a:lnTo>
                    <a:pt x="6337" y="434631"/>
                  </a:lnTo>
                  <a:lnTo>
                    <a:pt x="0" y="403225"/>
                  </a:lnTo>
                  <a:lnTo>
                    <a:pt x="0" y="80645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58565" y="1725930"/>
            <a:ext cx="1714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9880" marR="184150" indent="-12065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Estabilización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naftas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1100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742814" y="3642729"/>
            <a:ext cx="693420" cy="134620"/>
            <a:chOff x="3742814" y="3642729"/>
            <a:chExt cx="693420" cy="134620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2814" y="3642729"/>
              <a:ext cx="692929" cy="13443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770757" y="3648837"/>
              <a:ext cx="649605" cy="76200"/>
            </a:xfrm>
            <a:custGeom>
              <a:avLst/>
              <a:gdLst/>
              <a:ahLst/>
              <a:cxnLst/>
              <a:rect l="l" t="t" r="r" b="b"/>
              <a:pathLst>
                <a:path w="649604" h="76200">
                  <a:moveTo>
                    <a:pt x="573151" y="0"/>
                  </a:moveTo>
                  <a:lnTo>
                    <a:pt x="573151" y="76200"/>
                  </a:lnTo>
                  <a:lnTo>
                    <a:pt x="623951" y="50800"/>
                  </a:lnTo>
                  <a:lnTo>
                    <a:pt x="585851" y="50800"/>
                  </a:lnTo>
                  <a:lnTo>
                    <a:pt x="585851" y="25400"/>
                  </a:lnTo>
                  <a:lnTo>
                    <a:pt x="623951" y="25400"/>
                  </a:lnTo>
                  <a:lnTo>
                    <a:pt x="573151" y="0"/>
                  </a:lnTo>
                  <a:close/>
                </a:path>
                <a:path w="649604" h="76200">
                  <a:moveTo>
                    <a:pt x="573151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573151" y="50800"/>
                  </a:lnTo>
                  <a:lnTo>
                    <a:pt x="573151" y="25400"/>
                  </a:lnTo>
                  <a:close/>
                </a:path>
                <a:path w="649604" h="76200">
                  <a:moveTo>
                    <a:pt x="623951" y="25400"/>
                  </a:moveTo>
                  <a:lnTo>
                    <a:pt x="585851" y="25400"/>
                  </a:lnTo>
                  <a:lnTo>
                    <a:pt x="585851" y="50800"/>
                  </a:lnTo>
                  <a:lnTo>
                    <a:pt x="623951" y="50800"/>
                  </a:lnTo>
                  <a:lnTo>
                    <a:pt x="649351" y="38100"/>
                  </a:lnTo>
                  <a:lnTo>
                    <a:pt x="623951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725882" y="1858454"/>
            <a:ext cx="4544060" cy="2915920"/>
            <a:chOff x="1725882" y="1858454"/>
            <a:chExt cx="4544060" cy="2915920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97202" y="1858454"/>
              <a:ext cx="884682" cy="22853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114931" y="1918335"/>
              <a:ext cx="732790" cy="76200"/>
            </a:xfrm>
            <a:custGeom>
              <a:avLst/>
              <a:gdLst/>
              <a:ahLst/>
              <a:cxnLst/>
              <a:rect l="l" t="t" r="r" b="b"/>
              <a:pathLst>
                <a:path w="73278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732789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732789" h="76200">
                  <a:moveTo>
                    <a:pt x="732789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732789" y="50800"/>
                  </a:lnTo>
                  <a:lnTo>
                    <a:pt x="732789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5882" y="4639425"/>
              <a:ext cx="1142426" cy="13443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748409" y="4645533"/>
              <a:ext cx="1099185" cy="76200"/>
            </a:xfrm>
            <a:custGeom>
              <a:avLst/>
              <a:gdLst/>
              <a:ahLst/>
              <a:cxnLst/>
              <a:rect l="l" t="t" r="r" b="b"/>
              <a:pathLst>
                <a:path w="109918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1099185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1099185" h="76200">
                  <a:moveTo>
                    <a:pt x="1099185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1099185" y="50800"/>
                  </a:lnTo>
                  <a:lnTo>
                    <a:pt x="1099185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12183" y="3390519"/>
              <a:ext cx="1744980" cy="483870"/>
            </a:xfrm>
            <a:custGeom>
              <a:avLst/>
              <a:gdLst/>
              <a:ahLst/>
              <a:cxnLst/>
              <a:rect l="l" t="t" r="r" b="b"/>
              <a:pathLst>
                <a:path w="1744979" h="483870">
                  <a:moveTo>
                    <a:pt x="1664334" y="0"/>
                  </a:moveTo>
                  <a:lnTo>
                    <a:pt x="80644" y="0"/>
                  </a:lnTo>
                  <a:lnTo>
                    <a:pt x="49238" y="6332"/>
                  </a:lnTo>
                  <a:lnTo>
                    <a:pt x="23606" y="23606"/>
                  </a:lnTo>
                  <a:lnTo>
                    <a:pt x="6332" y="49238"/>
                  </a:lnTo>
                  <a:lnTo>
                    <a:pt x="0" y="80644"/>
                  </a:lnTo>
                  <a:lnTo>
                    <a:pt x="0" y="403224"/>
                  </a:lnTo>
                  <a:lnTo>
                    <a:pt x="6332" y="434631"/>
                  </a:lnTo>
                  <a:lnTo>
                    <a:pt x="23606" y="460263"/>
                  </a:lnTo>
                  <a:lnTo>
                    <a:pt x="49238" y="477537"/>
                  </a:lnTo>
                  <a:lnTo>
                    <a:pt x="80644" y="483869"/>
                  </a:lnTo>
                  <a:lnTo>
                    <a:pt x="1664334" y="483869"/>
                  </a:lnTo>
                  <a:lnTo>
                    <a:pt x="1695741" y="477537"/>
                  </a:lnTo>
                  <a:lnTo>
                    <a:pt x="1721373" y="460263"/>
                  </a:lnTo>
                  <a:lnTo>
                    <a:pt x="1738647" y="434631"/>
                  </a:lnTo>
                  <a:lnTo>
                    <a:pt x="1744979" y="403224"/>
                  </a:lnTo>
                  <a:lnTo>
                    <a:pt x="1744979" y="80644"/>
                  </a:lnTo>
                  <a:lnTo>
                    <a:pt x="1738647" y="49238"/>
                  </a:lnTo>
                  <a:lnTo>
                    <a:pt x="1721373" y="23606"/>
                  </a:lnTo>
                  <a:lnTo>
                    <a:pt x="1695741" y="6332"/>
                  </a:lnTo>
                  <a:lnTo>
                    <a:pt x="166433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12183" y="3390519"/>
              <a:ext cx="1744980" cy="483870"/>
            </a:xfrm>
            <a:custGeom>
              <a:avLst/>
              <a:gdLst/>
              <a:ahLst/>
              <a:cxnLst/>
              <a:rect l="l" t="t" r="r" b="b"/>
              <a:pathLst>
                <a:path w="1744979" h="483870">
                  <a:moveTo>
                    <a:pt x="0" y="80644"/>
                  </a:moveTo>
                  <a:lnTo>
                    <a:pt x="6332" y="49238"/>
                  </a:lnTo>
                  <a:lnTo>
                    <a:pt x="23606" y="23606"/>
                  </a:lnTo>
                  <a:lnTo>
                    <a:pt x="49238" y="6332"/>
                  </a:lnTo>
                  <a:lnTo>
                    <a:pt x="80644" y="0"/>
                  </a:lnTo>
                  <a:lnTo>
                    <a:pt x="1664334" y="0"/>
                  </a:lnTo>
                  <a:lnTo>
                    <a:pt x="1695741" y="6332"/>
                  </a:lnTo>
                  <a:lnTo>
                    <a:pt x="1721373" y="23606"/>
                  </a:lnTo>
                  <a:lnTo>
                    <a:pt x="1738647" y="49238"/>
                  </a:lnTo>
                  <a:lnTo>
                    <a:pt x="1744979" y="80644"/>
                  </a:lnTo>
                  <a:lnTo>
                    <a:pt x="1744979" y="403224"/>
                  </a:lnTo>
                  <a:lnTo>
                    <a:pt x="1738647" y="434631"/>
                  </a:lnTo>
                  <a:lnTo>
                    <a:pt x="1721373" y="460263"/>
                  </a:lnTo>
                  <a:lnTo>
                    <a:pt x="1695741" y="477537"/>
                  </a:lnTo>
                  <a:lnTo>
                    <a:pt x="1664334" y="483869"/>
                  </a:lnTo>
                  <a:lnTo>
                    <a:pt x="80644" y="483869"/>
                  </a:lnTo>
                  <a:lnTo>
                    <a:pt x="49238" y="477537"/>
                  </a:lnTo>
                  <a:lnTo>
                    <a:pt x="23606" y="460263"/>
                  </a:lnTo>
                  <a:lnTo>
                    <a:pt x="6332" y="434631"/>
                  </a:lnTo>
                  <a:lnTo>
                    <a:pt x="0" y="403224"/>
                  </a:lnTo>
                  <a:lnTo>
                    <a:pt x="0" y="80644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528049" y="3508502"/>
            <a:ext cx="171386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9554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804837" y="4213843"/>
            <a:ext cx="121285" cy="669925"/>
            <a:chOff x="7804837" y="4213843"/>
            <a:chExt cx="121285" cy="669925"/>
          </a:xfrm>
        </p:grpSpPr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04837" y="4213843"/>
              <a:ext cx="120989" cy="66943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830693" y="4221098"/>
              <a:ext cx="76200" cy="626745"/>
            </a:xfrm>
            <a:custGeom>
              <a:avLst/>
              <a:gdLst/>
              <a:ahLst/>
              <a:cxnLst/>
              <a:rect l="l" t="t" r="r" b="b"/>
              <a:pathLst>
                <a:path w="76200" h="626745">
                  <a:moveTo>
                    <a:pt x="25400" y="550544"/>
                  </a:moveTo>
                  <a:lnTo>
                    <a:pt x="0" y="550544"/>
                  </a:lnTo>
                  <a:lnTo>
                    <a:pt x="38100" y="626744"/>
                  </a:lnTo>
                  <a:lnTo>
                    <a:pt x="69850" y="563244"/>
                  </a:lnTo>
                  <a:lnTo>
                    <a:pt x="25400" y="563244"/>
                  </a:lnTo>
                  <a:lnTo>
                    <a:pt x="25400" y="550544"/>
                  </a:lnTo>
                  <a:close/>
                </a:path>
                <a:path w="76200" h="626745">
                  <a:moveTo>
                    <a:pt x="50800" y="0"/>
                  </a:moveTo>
                  <a:lnTo>
                    <a:pt x="25400" y="0"/>
                  </a:lnTo>
                  <a:lnTo>
                    <a:pt x="25400" y="563244"/>
                  </a:lnTo>
                  <a:lnTo>
                    <a:pt x="50800" y="563244"/>
                  </a:lnTo>
                  <a:lnTo>
                    <a:pt x="50800" y="0"/>
                  </a:lnTo>
                  <a:close/>
                </a:path>
                <a:path w="76200" h="626745">
                  <a:moveTo>
                    <a:pt x="76200" y="550544"/>
                  </a:moveTo>
                  <a:lnTo>
                    <a:pt x="50800" y="550544"/>
                  </a:lnTo>
                  <a:lnTo>
                    <a:pt x="50800" y="563244"/>
                  </a:lnTo>
                  <a:lnTo>
                    <a:pt x="69850" y="563244"/>
                  </a:lnTo>
                  <a:lnTo>
                    <a:pt x="76200" y="550544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6909689" y="1686179"/>
            <a:ext cx="1770380" cy="510540"/>
            <a:chOff x="6909689" y="1686179"/>
            <a:chExt cx="1770380" cy="510540"/>
          </a:xfrm>
        </p:grpSpPr>
        <p:sp>
          <p:nvSpPr>
            <p:cNvPr id="45" name="object 45"/>
            <p:cNvSpPr/>
            <p:nvPr/>
          </p:nvSpPr>
          <p:spPr>
            <a:xfrm>
              <a:off x="6922389" y="1698879"/>
              <a:ext cx="1744980" cy="485140"/>
            </a:xfrm>
            <a:custGeom>
              <a:avLst/>
              <a:gdLst/>
              <a:ahLst/>
              <a:cxnLst/>
              <a:rect l="l" t="t" r="r" b="b"/>
              <a:pathLst>
                <a:path w="1744979" h="485139">
                  <a:moveTo>
                    <a:pt x="1664207" y="0"/>
                  </a:moveTo>
                  <a:lnTo>
                    <a:pt x="80771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403860"/>
                  </a:lnTo>
                  <a:lnTo>
                    <a:pt x="6351" y="435286"/>
                  </a:lnTo>
                  <a:lnTo>
                    <a:pt x="23669" y="460962"/>
                  </a:lnTo>
                  <a:lnTo>
                    <a:pt x="49345" y="478280"/>
                  </a:lnTo>
                  <a:lnTo>
                    <a:pt x="80771" y="484632"/>
                  </a:lnTo>
                  <a:lnTo>
                    <a:pt x="1664207" y="484632"/>
                  </a:lnTo>
                  <a:lnTo>
                    <a:pt x="1695634" y="478280"/>
                  </a:lnTo>
                  <a:lnTo>
                    <a:pt x="1721310" y="460962"/>
                  </a:lnTo>
                  <a:lnTo>
                    <a:pt x="1738628" y="435286"/>
                  </a:lnTo>
                  <a:lnTo>
                    <a:pt x="1744979" y="403860"/>
                  </a:lnTo>
                  <a:lnTo>
                    <a:pt x="1744979" y="80772"/>
                  </a:lnTo>
                  <a:lnTo>
                    <a:pt x="1738628" y="49345"/>
                  </a:lnTo>
                  <a:lnTo>
                    <a:pt x="1721310" y="23669"/>
                  </a:lnTo>
                  <a:lnTo>
                    <a:pt x="1695634" y="6351"/>
                  </a:lnTo>
                  <a:lnTo>
                    <a:pt x="16642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922389" y="1698879"/>
              <a:ext cx="1744980" cy="485140"/>
            </a:xfrm>
            <a:custGeom>
              <a:avLst/>
              <a:gdLst/>
              <a:ahLst/>
              <a:cxnLst/>
              <a:rect l="l" t="t" r="r" b="b"/>
              <a:pathLst>
                <a:path w="1744979" h="485139">
                  <a:moveTo>
                    <a:pt x="0" y="80772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1" y="0"/>
                  </a:lnTo>
                  <a:lnTo>
                    <a:pt x="1664207" y="0"/>
                  </a:lnTo>
                  <a:lnTo>
                    <a:pt x="1695634" y="6351"/>
                  </a:lnTo>
                  <a:lnTo>
                    <a:pt x="1721310" y="23669"/>
                  </a:lnTo>
                  <a:lnTo>
                    <a:pt x="1738628" y="49345"/>
                  </a:lnTo>
                  <a:lnTo>
                    <a:pt x="1744979" y="80772"/>
                  </a:lnTo>
                  <a:lnTo>
                    <a:pt x="1744979" y="403860"/>
                  </a:lnTo>
                  <a:lnTo>
                    <a:pt x="1738628" y="435286"/>
                  </a:lnTo>
                  <a:lnTo>
                    <a:pt x="1721310" y="460962"/>
                  </a:lnTo>
                  <a:lnTo>
                    <a:pt x="1695634" y="478280"/>
                  </a:lnTo>
                  <a:lnTo>
                    <a:pt x="1664207" y="484632"/>
                  </a:lnTo>
                  <a:lnTo>
                    <a:pt x="80771" y="484632"/>
                  </a:lnTo>
                  <a:lnTo>
                    <a:pt x="49345" y="478280"/>
                  </a:lnTo>
                  <a:lnTo>
                    <a:pt x="23669" y="460962"/>
                  </a:lnTo>
                  <a:lnTo>
                    <a:pt x="6351" y="435286"/>
                  </a:lnTo>
                  <a:lnTo>
                    <a:pt x="0" y="403860"/>
                  </a:lnTo>
                  <a:lnTo>
                    <a:pt x="0" y="8077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6312408" y="2309464"/>
            <a:ext cx="2468245" cy="3129280"/>
            <a:chOff x="6312408" y="2309464"/>
            <a:chExt cx="2468245" cy="3129280"/>
          </a:xfrm>
        </p:grpSpPr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12408" y="3534092"/>
              <a:ext cx="801623" cy="22853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353937" y="3593972"/>
              <a:ext cx="649605" cy="76200"/>
            </a:xfrm>
            <a:custGeom>
              <a:avLst/>
              <a:gdLst/>
              <a:ahLst/>
              <a:cxnLst/>
              <a:rect l="l" t="t" r="r" b="b"/>
              <a:pathLst>
                <a:path w="649604" h="76200">
                  <a:moveTo>
                    <a:pt x="573151" y="0"/>
                  </a:moveTo>
                  <a:lnTo>
                    <a:pt x="573151" y="76200"/>
                  </a:lnTo>
                  <a:lnTo>
                    <a:pt x="623951" y="50800"/>
                  </a:lnTo>
                  <a:lnTo>
                    <a:pt x="585851" y="50800"/>
                  </a:lnTo>
                  <a:lnTo>
                    <a:pt x="585851" y="25400"/>
                  </a:lnTo>
                  <a:lnTo>
                    <a:pt x="623951" y="25400"/>
                  </a:lnTo>
                  <a:lnTo>
                    <a:pt x="573151" y="0"/>
                  </a:lnTo>
                  <a:close/>
                </a:path>
                <a:path w="649604" h="76200">
                  <a:moveTo>
                    <a:pt x="573151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573151" y="50800"/>
                  </a:lnTo>
                  <a:lnTo>
                    <a:pt x="573151" y="25400"/>
                  </a:lnTo>
                  <a:close/>
                </a:path>
                <a:path w="649604" h="76200">
                  <a:moveTo>
                    <a:pt x="623951" y="25400"/>
                  </a:moveTo>
                  <a:lnTo>
                    <a:pt x="585851" y="25400"/>
                  </a:lnTo>
                  <a:lnTo>
                    <a:pt x="585851" y="50800"/>
                  </a:lnTo>
                  <a:lnTo>
                    <a:pt x="623951" y="50800"/>
                  </a:lnTo>
                  <a:lnTo>
                    <a:pt x="649351" y="38100"/>
                  </a:lnTo>
                  <a:lnTo>
                    <a:pt x="623951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11695" y="2309464"/>
              <a:ext cx="120989" cy="69281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7837551" y="2312288"/>
              <a:ext cx="76200" cy="636270"/>
            </a:xfrm>
            <a:custGeom>
              <a:avLst/>
              <a:gdLst/>
              <a:ahLst/>
              <a:cxnLst/>
              <a:rect l="l" t="t" r="r" b="b"/>
              <a:pathLst>
                <a:path w="76200" h="636269">
                  <a:moveTo>
                    <a:pt x="50800" y="63500"/>
                  </a:moveTo>
                  <a:lnTo>
                    <a:pt x="25400" y="63500"/>
                  </a:lnTo>
                  <a:lnTo>
                    <a:pt x="25400" y="636015"/>
                  </a:lnTo>
                  <a:lnTo>
                    <a:pt x="50800" y="636015"/>
                  </a:lnTo>
                  <a:lnTo>
                    <a:pt x="50800" y="63500"/>
                  </a:lnTo>
                  <a:close/>
                </a:path>
                <a:path w="76200" h="636269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636269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98030" y="2542730"/>
              <a:ext cx="812317" cy="22853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215759" y="2602610"/>
              <a:ext cx="660400" cy="76200"/>
            </a:xfrm>
            <a:custGeom>
              <a:avLst/>
              <a:gdLst/>
              <a:ahLst/>
              <a:cxnLst/>
              <a:rect l="l" t="t" r="r" b="b"/>
              <a:pathLst>
                <a:path w="6604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66040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660400" h="76200">
                  <a:moveTo>
                    <a:pt x="660019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660019" y="50800"/>
                  </a:lnTo>
                  <a:lnTo>
                    <a:pt x="660019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022973" y="4941188"/>
              <a:ext cx="1744980" cy="485140"/>
            </a:xfrm>
            <a:custGeom>
              <a:avLst/>
              <a:gdLst/>
              <a:ahLst/>
              <a:cxnLst/>
              <a:rect l="l" t="t" r="r" b="b"/>
              <a:pathLst>
                <a:path w="1744979" h="485139">
                  <a:moveTo>
                    <a:pt x="1664207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403860"/>
                  </a:lnTo>
                  <a:lnTo>
                    <a:pt x="6351" y="435286"/>
                  </a:lnTo>
                  <a:lnTo>
                    <a:pt x="23669" y="460962"/>
                  </a:lnTo>
                  <a:lnTo>
                    <a:pt x="49345" y="478280"/>
                  </a:lnTo>
                  <a:lnTo>
                    <a:pt x="80772" y="484632"/>
                  </a:lnTo>
                  <a:lnTo>
                    <a:pt x="1664207" y="484632"/>
                  </a:lnTo>
                  <a:lnTo>
                    <a:pt x="1695634" y="478280"/>
                  </a:lnTo>
                  <a:lnTo>
                    <a:pt x="1721310" y="460962"/>
                  </a:lnTo>
                  <a:lnTo>
                    <a:pt x="1738628" y="435286"/>
                  </a:lnTo>
                  <a:lnTo>
                    <a:pt x="1744979" y="403860"/>
                  </a:lnTo>
                  <a:lnTo>
                    <a:pt x="1744979" y="80772"/>
                  </a:lnTo>
                  <a:lnTo>
                    <a:pt x="1738628" y="49345"/>
                  </a:lnTo>
                  <a:lnTo>
                    <a:pt x="1721310" y="23669"/>
                  </a:lnTo>
                  <a:lnTo>
                    <a:pt x="1695634" y="6351"/>
                  </a:lnTo>
                  <a:lnTo>
                    <a:pt x="1664207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022973" y="4941188"/>
              <a:ext cx="1744980" cy="485140"/>
            </a:xfrm>
            <a:custGeom>
              <a:avLst/>
              <a:gdLst/>
              <a:ahLst/>
              <a:cxnLst/>
              <a:rect l="l" t="t" r="r" b="b"/>
              <a:pathLst>
                <a:path w="1744979" h="485139">
                  <a:moveTo>
                    <a:pt x="0" y="80772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2" y="0"/>
                  </a:lnTo>
                  <a:lnTo>
                    <a:pt x="1664207" y="0"/>
                  </a:lnTo>
                  <a:lnTo>
                    <a:pt x="1695634" y="6351"/>
                  </a:lnTo>
                  <a:lnTo>
                    <a:pt x="1721310" y="23669"/>
                  </a:lnTo>
                  <a:lnTo>
                    <a:pt x="1738628" y="49345"/>
                  </a:lnTo>
                  <a:lnTo>
                    <a:pt x="1744979" y="80772"/>
                  </a:lnTo>
                  <a:lnTo>
                    <a:pt x="1744979" y="403860"/>
                  </a:lnTo>
                  <a:lnTo>
                    <a:pt x="1738628" y="435286"/>
                  </a:lnTo>
                  <a:lnTo>
                    <a:pt x="1721310" y="460962"/>
                  </a:lnTo>
                  <a:lnTo>
                    <a:pt x="1695634" y="478280"/>
                  </a:lnTo>
                  <a:lnTo>
                    <a:pt x="1664207" y="484632"/>
                  </a:lnTo>
                  <a:lnTo>
                    <a:pt x="80772" y="484632"/>
                  </a:lnTo>
                  <a:lnTo>
                    <a:pt x="49345" y="478280"/>
                  </a:lnTo>
                  <a:lnTo>
                    <a:pt x="23669" y="460962"/>
                  </a:lnTo>
                  <a:lnTo>
                    <a:pt x="6351" y="435286"/>
                  </a:lnTo>
                  <a:lnTo>
                    <a:pt x="0" y="403860"/>
                  </a:lnTo>
                  <a:lnTo>
                    <a:pt x="0" y="80772"/>
                  </a:lnTo>
                  <a:close/>
                </a:path>
              </a:pathLst>
            </a:custGeom>
            <a:ln w="25400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938264" y="1817369"/>
            <a:ext cx="17132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Purificación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H2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38848" y="4953253"/>
            <a:ext cx="1713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120" marR="183515" indent="-26289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Estabilización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reformado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264530" y="5560948"/>
            <a:ext cx="2628265" cy="803910"/>
            <a:chOff x="5264530" y="5560948"/>
            <a:chExt cx="2628265" cy="803910"/>
          </a:xfrm>
        </p:grpSpPr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16994" y="5566113"/>
              <a:ext cx="75544" cy="59045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858125" y="5573648"/>
              <a:ext cx="0" cy="529590"/>
            </a:xfrm>
            <a:custGeom>
              <a:avLst/>
              <a:gdLst/>
              <a:ahLst/>
              <a:cxnLst/>
              <a:rect l="l" t="t" r="r" b="b"/>
              <a:pathLst>
                <a:path h="529589">
                  <a:moveTo>
                    <a:pt x="0" y="0"/>
                  </a:moveTo>
                  <a:lnTo>
                    <a:pt x="0" y="529424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277230" y="5625464"/>
              <a:ext cx="1746250" cy="726440"/>
            </a:xfrm>
            <a:custGeom>
              <a:avLst/>
              <a:gdLst/>
              <a:ahLst/>
              <a:cxnLst/>
              <a:rect l="l" t="t" r="r" b="b"/>
              <a:pathLst>
                <a:path w="1746250" h="726439">
                  <a:moveTo>
                    <a:pt x="1624711" y="0"/>
                  </a:moveTo>
                  <a:lnTo>
                    <a:pt x="121031" y="0"/>
                  </a:lnTo>
                  <a:lnTo>
                    <a:pt x="73937" y="9511"/>
                  </a:lnTo>
                  <a:lnTo>
                    <a:pt x="35464" y="35450"/>
                  </a:lnTo>
                  <a:lnTo>
                    <a:pt x="9517" y="73921"/>
                  </a:lnTo>
                  <a:lnTo>
                    <a:pt x="0" y="121031"/>
                  </a:lnTo>
                  <a:lnTo>
                    <a:pt x="0" y="605155"/>
                  </a:lnTo>
                  <a:lnTo>
                    <a:pt x="9517" y="652264"/>
                  </a:lnTo>
                  <a:lnTo>
                    <a:pt x="35464" y="690735"/>
                  </a:lnTo>
                  <a:lnTo>
                    <a:pt x="73937" y="716674"/>
                  </a:lnTo>
                  <a:lnTo>
                    <a:pt x="121031" y="726186"/>
                  </a:lnTo>
                  <a:lnTo>
                    <a:pt x="1624711" y="726186"/>
                  </a:lnTo>
                  <a:lnTo>
                    <a:pt x="1671804" y="716674"/>
                  </a:lnTo>
                  <a:lnTo>
                    <a:pt x="1710277" y="690735"/>
                  </a:lnTo>
                  <a:lnTo>
                    <a:pt x="1736224" y="652264"/>
                  </a:lnTo>
                  <a:lnTo>
                    <a:pt x="1745742" y="605155"/>
                  </a:lnTo>
                  <a:lnTo>
                    <a:pt x="1745742" y="121031"/>
                  </a:lnTo>
                  <a:lnTo>
                    <a:pt x="1736224" y="73921"/>
                  </a:lnTo>
                  <a:lnTo>
                    <a:pt x="1710277" y="35450"/>
                  </a:lnTo>
                  <a:lnTo>
                    <a:pt x="1671804" y="9511"/>
                  </a:lnTo>
                  <a:lnTo>
                    <a:pt x="162471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277230" y="5625464"/>
              <a:ext cx="1746250" cy="726440"/>
            </a:xfrm>
            <a:custGeom>
              <a:avLst/>
              <a:gdLst/>
              <a:ahLst/>
              <a:cxnLst/>
              <a:rect l="l" t="t" r="r" b="b"/>
              <a:pathLst>
                <a:path w="1746250" h="726439">
                  <a:moveTo>
                    <a:pt x="0" y="121031"/>
                  </a:moveTo>
                  <a:lnTo>
                    <a:pt x="9517" y="73921"/>
                  </a:lnTo>
                  <a:lnTo>
                    <a:pt x="35464" y="35450"/>
                  </a:lnTo>
                  <a:lnTo>
                    <a:pt x="73937" y="9511"/>
                  </a:lnTo>
                  <a:lnTo>
                    <a:pt x="121031" y="0"/>
                  </a:lnTo>
                  <a:lnTo>
                    <a:pt x="1624711" y="0"/>
                  </a:lnTo>
                  <a:lnTo>
                    <a:pt x="1671804" y="9511"/>
                  </a:lnTo>
                  <a:lnTo>
                    <a:pt x="1710277" y="35450"/>
                  </a:lnTo>
                  <a:lnTo>
                    <a:pt x="1736224" y="73921"/>
                  </a:lnTo>
                  <a:lnTo>
                    <a:pt x="1745742" y="121031"/>
                  </a:lnTo>
                  <a:lnTo>
                    <a:pt x="1745742" y="605155"/>
                  </a:lnTo>
                  <a:lnTo>
                    <a:pt x="1736224" y="652264"/>
                  </a:lnTo>
                  <a:lnTo>
                    <a:pt x="1710277" y="690735"/>
                  </a:lnTo>
                  <a:lnTo>
                    <a:pt x="1671804" y="716674"/>
                  </a:lnTo>
                  <a:lnTo>
                    <a:pt x="1624711" y="726186"/>
                  </a:lnTo>
                  <a:lnTo>
                    <a:pt x="121031" y="726186"/>
                  </a:lnTo>
                  <a:lnTo>
                    <a:pt x="73937" y="716674"/>
                  </a:lnTo>
                  <a:lnTo>
                    <a:pt x="35464" y="690735"/>
                  </a:lnTo>
                  <a:lnTo>
                    <a:pt x="9517" y="652264"/>
                  </a:lnTo>
                  <a:lnTo>
                    <a:pt x="0" y="605155"/>
                  </a:lnTo>
                  <a:lnTo>
                    <a:pt x="0" y="121031"/>
                  </a:lnTo>
                  <a:close/>
                </a:path>
              </a:pathLst>
            </a:custGeom>
            <a:ln w="25400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31535" y="5758434"/>
            <a:ext cx="1437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543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Splitter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Aromáticos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S-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180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994586" y="5363590"/>
            <a:ext cx="5915025" cy="964565"/>
            <a:chOff x="1994586" y="5363590"/>
            <a:chExt cx="5915025" cy="964565"/>
          </a:xfrm>
        </p:grpSpPr>
        <p:pic>
          <p:nvPicPr>
            <p:cNvPr id="65" name="object 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05066" y="6005321"/>
              <a:ext cx="904544" cy="22853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7122795" y="6065138"/>
              <a:ext cx="752475" cy="76200"/>
            </a:xfrm>
            <a:custGeom>
              <a:avLst/>
              <a:gdLst/>
              <a:ahLst/>
              <a:cxnLst/>
              <a:rect l="l" t="t" r="r" b="b"/>
              <a:pathLst>
                <a:path w="75247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752475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752475" h="76200">
                  <a:moveTo>
                    <a:pt x="752348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752348" y="50800"/>
                  </a:lnTo>
                  <a:lnTo>
                    <a:pt x="752348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02252" y="5531357"/>
              <a:ext cx="997432" cy="22853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419980" y="5591174"/>
              <a:ext cx="845819" cy="76200"/>
            </a:xfrm>
            <a:custGeom>
              <a:avLst/>
              <a:gdLst/>
              <a:ahLst/>
              <a:cxnLst/>
              <a:rect l="l" t="t" r="r" b="b"/>
              <a:pathLst>
                <a:path w="84582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84582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845820" h="76200">
                  <a:moveTo>
                    <a:pt x="845820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845820" y="50800"/>
                  </a:lnTo>
                  <a:lnTo>
                    <a:pt x="845820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94586" y="6193207"/>
              <a:ext cx="3212206" cy="134433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016633" y="6199250"/>
              <a:ext cx="3169920" cy="76200"/>
            </a:xfrm>
            <a:custGeom>
              <a:avLst/>
              <a:gdLst/>
              <a:ahLst/>
              <a:cxnLst/>
              <a:rect l="l" t="t" r="r" b="b"/>
              <a:pathLst>
                <a:path w="316992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316992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3169920" h="76200">
                  <a:moveTo>
                    <a:pt x="3169539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3169539" y="50800"/>
                  </a:lnTo>
                  <a:lnTo>
                    <a:pt x="3169539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651379" y="5376290"/>
              <a:ext cx="1746250" cy="485140"/>
            </a:xfrm>
            <a:custGeom>
              <a:avLst/>
              <a:gdLst/>
              <a:ahLst/>
              <a:cxnLst/>
              <a:rect l="l" t="t" r="r" b="b"/>
              <a:pathLst>
                <a:path w="1746250" h="485139">
                  <a:moveTo>
                    <a:pt x="1664970" y="0"/>
                  </a:moveTo>
                  <a:lnTo>
                    <a:pt x="80771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403860"/>
                  </a:lnTo>
                  <a:lnTo>
                    <a:pt x="6351" y="435297"/>
                  </a:lnTo>
                  <a:lnTo>
                    <a:pt x="23669" y="460971"/>
                  </a:lnTo>
                  <a:lnTo>
                    <a:pt x="49345" y="478283"/>
                  </a:lnTo>
                  <a:lnTo>
                    <a:pt x="80771" y="484632"/>
                  </a:lnTo>
                  <a:lnTo>
                    <a:pt x="1664970" y="484632"/>
                  </a:lnTo>
                  <a:lnTo>
                    <a:pt x="1696396" y="478283"/>
                  </a:lnTo>
                  <a:lnTo>
                    <a:pt x="1722072" y="460971"/>
                  </a:lnTo>
                  <a:lnTo>
                    <a:pt x="1739390" y="435297"/>
                  </a:lnTo>
                  <a:lnTo>
                    <a:pt x="1745742" y="403860"/>
                  </a:lnTo>
                  <a:lnTo>
                    <a:pt x="1745742" y="80772"/>
                  </a:lnTo>
                  <a:lnTo>
                    <a:pt x="1739390" y="49345"/>
                  </a:lnTo>
                  <a:lnTo>
                    <a:pt x="1722072" y="23669"/>
                  </a:lnTo>
                  <a:lnTo>
                    <a:pt x="1696396" y="6351"/>
                  </a:lnTo>
                  <a:lnTo>
                    <a:pt x="16649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651379" y="5376290"/>
              <a:ext cx="1746250" cy="485140"/>
            </a:xfrm>
            <a:custGeom>
              <a:avLst/>
              <a:gdLst/>
              <a:ahLst/>
              <a:cxnLst/>
              <a:rect l="l" t="t" r="r" b="b"/>
              <a:pathLst>
                <a:path w="1746250" h="485139">
                  <a:moveTo>
                    <a:pt x="0" y="80772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1" y="0"/>
                  </a:lnTo>
                  <a:lnTo>
                    <a:pt x="1664970" y="0"/>
                  </a:lnTo>
                  <a:lnTo>
                    <a:pt x="1696396" y="6351"/>
                  </a:lnTo>
                  <a:lnTo>
                    <a:pt x="1722072" y="23669"/>
                  </a:lnTo>
                  <a:lnTo>
                    <a:pt x="1739390" y="49345"/>
                  </a:lnTo>
                  <a:lnTo>
                    <a:pt x="1745742" y="80772"/>
                  </a:lnTo>
                  <a:lnTo>
                    <a:pt x="1745742" y="403860"/>
                  </a:lnTo>
                  <a:lnTo>
                    <a:pt x="1739390" y="435297"/>
                  </a:lnTo>
                  <a:lnTo>
                    <a:pt x="1722072" y="460971"/>
                  </a:lnTo>
                  <a:lnTo>
                    <a:pt x="1696396" y="478283"/>
                  </a:lnTo>
                  <a:lnTo>
                    <a:pt x="1664970" y="484632"/>
                  </a:lnTo>
                  <a:lnTo>
                    <a:pt x="80771" y="484632"/>
                  </a:lnTo>
                  <a:lnTo>
                    <a:pt x="49345" y="478283"/>
                  </a:lnTo>
                  <a:lnTo>
                    <a:pt x="23669" y="460971"/>
                  </a:lnTo>
                  <a:lnTo>
                    <a:pt x="6351" y="435297"/>
                  </a:lnTo>
                  <a:lnTo>
                    <a:pt x="0" y="403860"/>
                  </a:lnTo>
                  <a:lnTo>
                    <a:pt x="0" y="8077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667255" y="5388102"/>
            <a:ext cx="1714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130" marR="144145" indent="16764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Extracción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Aromáticos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S-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396875" y="5509133"/>
            <a:ext cx="1594485" cy="741045"/>
            <a:chOff x="396875" y="5509133"/>
            <a:chExt cx="1594485" cy="741045"/>
          </a:xfrm>
        </p:grpSpPr>
        <p:sp>
          <p:nvSpPr>
            <p:cNvPr id="75" name="object 75"/>
            <p:cNvSpPr/>
            <p:nvPr/>
          </p:nvSpPr>
          <p:spPr>
            <a:xfrm>
              <a:off x="409575" y="5521833"/>
              <a:ext cx="1569085" cy="715645"/>
            </a:xfrm>
            <a:custGeom>
              <a:avLst/>
              <a:gdLst/>
              <a:ahLst/>
              <a:cxnLst/>
              <a:rect l="l" t="t" r="r" b="b"/>
              <a:pathLst>
                <a:path w="1569085" h="715645">
                  <a:moveTo>
                    <a:pt x="1449705" y="0"/>
                  </a:moveTo>
                  <a:lnTo>
                    <a:pt x="119253" y="0"/>
                  </a:lnTo>
                  <a:lnTo>
                    <a:pt x="72834" y="9364"/>
                  </a:lnTo>
                  <a:lnTo>
                    <a:pt x="34928" y="34909"/>
                  </a:lnTo>
                  <a:lnTo>
                    <a:pt x="9371" y="72812"/>
                  </a:lnTo>
                  <a:lnTo>
                    <a:pt x="0" y="119252"/>
                  </a:lnTo>
                  <a:lnTo>
                    <a:pt x="0" y="596264"/>
                  </a:lnTo>
                  <a:lnTo>
                    <a:pt x="9371" y="642683"/>
                  </a:lnTo>
                  <a:lnTo>
                    <a:pt x="34928" y="680589"/>
                  </a:lnTo>
                  <a:lnTo>
                    <a:pt x="72834" y="706146"/>
                  </a:lnTo>
                  <a:lnTo>
                    <a:pt x="119253" y="715517"/>
                  </a:lnTo>
                  <a:lnTo>
                    <a:pt x="1449705" y="715517"/>
                  </a:lnTo>
                  <a:lnTo>
                    <a:pt x="1496145" y="706146"/>
                  </a:lnTo>
                  <a:lnTo>
                    <a:pt x="1534048" y="680589"/>
                  </a:lnTo>
                  <a:lnTo>
                    <a:pt x="1559593" y="642683"/>
                  </a:lnTo>
                  <a:lnTo>
                    <a:pt x="1568958" y="596264"/>
                  </a:lnTo>
                  <a:lnTo>
                    <a:pt x="1568958" y="119252"/>
                  </a:lnTo>
                  <a:lnTo>
                    <a:pt x="1559593" y="72812"/>
                  </a:lnTo>
                  <a:lnTo>
                    <a:pt x="1534048" y="34909"/>
                  </a:lnTo>
                  <a:lnTo>
                    <a:pt x="1496145" y="9364"/>
                  </a:lnTo>
                  <a:lnTo>
                    <a:pt x="144970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09575" y="5521833"/>
              <a:ext cx="1569085" cy="715645"/>
            </a:xfrm>
            <a:custGeom>
              <a:avLst/>
              <a:gdLst/>
              <a:ahLst/>
              <a:cxnLst/>
              <a:rect l="l" t="t" r="r" b="b"/>
              <a:pathLst>
                <a:path w="1569085" h="715645">
                  <a:moveTo>
                    <a:pt x="0" y="119252"/>
                  </a:moveTo>
                  <a:lnTo>
                    <a:pt x="9371" y="72812"/>
                  </a:lnTo>
                  <a:lnTo>
                    <a:pt x="34928" y="34909"/>
                  </a:lnTo>
                  <a:lnTo>
                    <a:pt x="72834" y="9364"/>
                  </a:lnTo>
                  <a:lnTo>
                    <a:pt x="119253" y="0"/>
                  </a:lnTo>
                  <a:lnTo>
                    <a:pt x="1449705" y="0"/>
                  </a:lnTo>
                  <a:lnTo>
                    <a:pt x="1496145" y="9364"/>
                  </a:lnTo>
                  <a:lnTo>
                    <a:pt x="1534048" y="34909"/>
                  </a:lnTo>
                  <a:lnTo>
                    <a:pt x="1559593" y="72812"/>
                  </a:lnTo>
                  <a:lnTo>
                    <a:pt x="1568958" y="119252"/>
                  </a:lnTo>
                  <a:lnTo>
                    <a:pt x="1568958" y="596264"/>
                  </a:lnTo>
                  <a:lnTo>
                    <a:pt x="1559593" y="642683"/>
                  </a:lnTo>
                  <a:lnTo>
                    <a:pt x="1534048" y="680589"/>
                  </a:lnTo>
                  <a:lnTo>
                    <a:pt x="1496145" y="706146"/>
                  </a:lnTo>
                  <a:lnTo>
                    <a:pt x="1449705" y="715517"/>
                  </a:lnTo>
                  <a:lnTo>
                    <a:pt x="119253" y="715517"/>
                  </a:lnTo>
                  <a:lnTo>
                    <a:pt x="72834" y="706146"/>
                  </a:lnTo>
                  <a:lnTo>
                    <a:pt x="34928" y="680589"/>
                  </a:lnTo>
                  <a:lnTo>
                    <a:pt x="9371" y="642683"/>
                  </a:lnTo>
                  <a:lnTo>
                    <a:pt x="0" y="596264"/>
                  </a:lnTo>
                  <a:lnTo>
                    <a:pt x="0" y="119252"/>
                  </a:lnTo>
                  <a:close/>
                </a:path>
              </a:pathLst>
            </a:custGeom>
            <a:ln w="25399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2730245" y="1235186"/>
            <a:ext cx="6291580" cy="4066540"/>
            <a:chOff x="2730245" y="1235186"/>
            <a:chExt cx="6291580" cy="4066540"/>
          </a:xfrm>
        </p:grpSpPr>
        <p:pic>
          <p:nvPicPr>
            <p:cNvPr id="78" name="object 7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00593" y="1267044"/>
              <a:ext cx="120989" cy="395725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8926449" y="1269110"/>
              <a:ext cx="76200" cy="3914775"/>
            </a:xfrm>
            <a:custGeom>
              <a:avLst/>
              <a:gdLst/>
              <a:ahLst/>
              <a:cxnLst/>
              <a:rect l="l" t="t" r="r" b="b"/>
              <a:pathLst>
                <a:path w="76200" h="3914775">
                  <a:moveTo>
                    <a:pt x="50800" y="63500"/>
                  </a:moveTo>
                  <a:lnTo>
                    <a:pt x="25400" y="63500"/>
                  </a:lnTo>
                  <a:lnTo>
                    <a:pt x="25400" y="3914521"/>
                  </a:lnTo>
                  <a:lnTo>
                    <a:pt x="50800" y="3914521"/>
                  </a:lnTo>
                  <a:lnTo>
                    <a:pt x="50800" y="63500"/>
                  </a:lnTo>
                  <a:close/>
                </a:path>
                <a:path w="76200" h="3914775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3914775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21851" y="5149580"/>
              <a:ext cx="277456" cy="10072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8775573" y="5183505"/>
              <a:ext cx="189230" cy="0"/>
            </a:xfrm>
            <a:custGeom>
              <a:avLst/>
              <a:gdLst/>
              <a:ahLst/>
              <a:cxnLst/>
              <a:rect l="l" t="t" r="r" b="b"/>
              <a:pathLst>
                <a:path w="189229">
                  <a:moveTo>
                    <a:pt x="189102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98541" y="1235186"/>
              <a:ext cx="3893058" cy="10072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152263" y="1269110"/>
              <a:ext cx="3804920" cy="0"/>
            </a:xfrm>
            <a:custGeom>
              <a:avLst/>
              <a:gdLst/>
              <a:ahLst/>
              <a:cxnLst/>
              <a:rect l="l" t="t" r="r" b="b"/>
              <a:pathLst>
                <a:path w="3804920">
                  <a:moveTo>
                    <a:pt x="3804792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30245" y="2214308"/>
              <a:ext cx="2456687" cy="22853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2847974" y="2274188"/>
              <a:ext cx="2305050" cy="76200"/>
            </a:xfrm>
            <a:custGeom>
              <a:avLst/>
              <a:gdLst/>
              <a:ahLst/>
              <a:cxnLst/>
              <a:rect l="l" t="t" r="r" b="b"/>
              <a:pathLst>
                <a:path w="230505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230505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2305050" h="76200">
                  <a:moveTo>
                    <a:pt x="2304796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2304796" y="50800"/>
                  </a:lnTo>
                  <a:lnTo>
                    <a:pt x="2304796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94253" y="3870921"/>
              <a:ext cx="100726" cy="866432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2847974" y="3904868"/>
              <a:ext cx="0" cy="778510"/>
            </a:xfrm>
            <a:custGeom>
              <a:avLst/>
              <a:gdLst/>
              <a:ahLst/>
              <a:cxnLst/>
              <a:rect l="l" t="t" r="r" b="b"/>
              <a:pathLst>
                <a:path h="778510">
                  <a:moveTo>
                    <a:pt x="0" y="77850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98541" y="1248155"/>
              <a:ext cx="107869" cy="1131570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5152263" y="1269110"/>
              <a:ext cx="7620" cy="1043940"/>
            </a:xfrm>
            <a:custGeom>
              <a:avLst/>
              <a:gdLst/>
              <a:ahLst/>
              <a:cxnLst/>
              <a:rect l="l" t="t" r="r" b="b"/>
              <a:pathLst>
                <a:path w="7620" h="1043939">
                  <a:moveTo>
                    <a:pt x="0" y="0"/>
                  </a:moveTo>
                  <a:lnTo>
                    <a:pt x="7620" y="1043431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60675" y="4844372"/>
              <a:ext cx="134433" cy="45713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3486530" y="4848225"/>
              <a:ext cx="76200" cy="412750"/>
            </a:xfrm>
            <a:custGeom>
              <a:avLst/>
              <a:gdLst/>
              <a:ahLst/>
              <a:cxnLst/>
              <a:rect l="l" t="t" r="r" b="b"/>
              <a:pathLst>
                <a:path w="76200" h="412750">
                  <a:moveTo>
                    <a:pt x="50800" y="63500"/>
                  </a:moveTo>
                  <a:lnTo>
                    <a:pt x="25400" y="63500"/>
                  </a:lnTo>
                  <a:lnTo>
                    <a:pt x="25400" y="412241"/>
                  </a:lnTo>
                  <a:lnTo>
                    <a:pt x="50800" y="412241"/>
                  </a:lnTo>
                  <a:lnTo>
                    <a:pt x="50800" y="63500"/>
                  </a:lnTo>
                  <a:close/>
                </a:path>
                <a:path w="76200" h="412750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12750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524763" y="5542534"/>
            <a:ext cx="133731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Fraccionamiento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Aromáticos</a:t>
            </a:r>
            <a:endParaRPr sz="1400">
              <a:latin typeface="Arial"/>
              <a:cs typeface="Arial"/>
            </a:endParaRPr>
          </a:p>
          <a:p>
            <a:pPr marL="49530" algn="ctr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S-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700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1130479" y="5498591"/>
            <a:ext cx="1388110" cy="1124585"/>
            <a:chOff x="1130479" y="5498591"/>
            <a:chExt cx="1388110" cy="1124585"/>
          </a:xfrm>
        </p:grpSpPr>
        <p:pic>
          <p:nvPicPr>
            <p:cNvPr id="94" name="object 9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70709" y="5498591"/>
              <a:ext cx="647738" cy="228536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988438" y="5558408"/>
              <a:ext cx="496570" cy="76200"/>
            </a:xfrm>
            <a:custGeom>
              <a:avLst/>
              <a:gdLst/>
              <a:ahLst/>
              <a:cxnLst/>
              <a:rect l="l" t="t" r="r" b="b"/>
              <a:pathLst>
                <a:path w="496569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50799"/>
                  </a:lnTo>
                  <a:lnTo>
                    <a:pt x="63500" y="50799"/>
                  </a:lnTo>
                  <a:lnTo>
                    <a:pt x="63500" y="25399"/>
                  </a:lnTo>
                  <a:lnTo>
                    <a:pt x="76200" y="25399"/>
                  </a:lnTo>
                  <a:lnTo>
                    <a:pt x="76200" y="0"/>
                  </a:lnTo>
                  <a:close/>
                </a:path>
                <a:path w="496569" h="76200">
                  <a:moveTo>
                    <a:pt x="76200" y="25399"/>
                  </a:moveTo>
                  <a:lnTo>
                    <a:pt x="63500" y="25399"/>
                  </a:lnTo>
                  <a:lnTo>
                    <a:pt x="63500" y="50799"/>
                  </a:lnTo>
                  <a:lnTo>
                    <a:pt x="76200" y="50799"/>
                  </a:lnTo>
                  <a:lnTo>
                    <a:pt x="76200" y="25399"/>
                  </a:lnTo>
                  <a:close/>
                </a:path>
                <a:path w="496569" h="76200">
                  <a:moveTo>
                    <a:pt x="496062" y="25399"/>
                  </a:moveTo>
                  <a:lnTo>
                    <a:pt x="76200" y="25399"/>
                  </a:lnTo>
                  <a:lnTo>
                    <a:pt x="76200" y="50799"/>
                  </a:lnTo>
                  <a:lnTo>
                    <a:pt x="496062" y="50799"/>
                  </a:lnTo>
                  <a:lnTo>
                    <a:pt x="496062" y="2539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30479" y="6282595"/>
              <a:ext cx="134433" cy="340542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156334" y="6289928"/>
              <a:ext cx="76200" cy="298450"/>
            </a:xfrm>
            <a:custGeom>
              <a:avLst/>
              <a:gdLst/>
              <a:ahLst/>
              <a:cxnLst/>
              <a:rect l="l" t="t" r="r" b="b"/>
              <a:pathLst>
                <a:path w="76200" h="298450">
                  <a:moveTo>
                    <a:pt x="25400" y="221742"/>
                  </a:moveTo>
                  <a:lnTo>
                    <a:pt x="0" y="221742"/>
                  </a:lnTo>
                  <a:lnTo>
                    <a:pt x="38100" y="297942"/>
                  </a:lnTo>
                  <a:lnTo>
                    <a:pt x="69850" y="234442"/>
                  </a:lnTo>
                  <a:lnTo>
                    <a:pt x="25400" y="234442"/>
                  </a:lnTo>
                  <a:lnTo>
                    <a:pt x="25400" y="221742"/>
                  </a:lnTo>
                  <a:close/>
                </a:path>
                <a:path w="76200" h="298450">
                  <a:moveTo>
                    <a:pt x="50800" y="0"/>
                  </a:moveTo>
                  <a:lnTo>
                    <a:pt x="25400" y="0"/>
                  </a:lnTo>
                  <a:lnTo>
                    <a:pt x="25400" y="234442"/>
                  </a:lnTo>
                  <a:lnTo>
                    <a:pt x="50800" y="234442"/>
                  </a:lnTo>
                  <a:lnTo>
                    <a:pt x="50800" y="0"/>
                  </a:lnTo>
                  <a:close/>
                </a:path>
                <a:path w="76200" h="298450">
                  <a:moveTo>
                    <a:pt x="76200" y="221742"/>
                  </a:moveTo>
                  <a:lnTo>
                    <a:pt x="50800" y="221742"/>
                  </a:lnTo>
                  <a:lnTo>
                    <a:pt x="50800" y="234442"/>
                  </a:lnTo>
                  <a:lnTo>
                    <a:pt x="69850" y="234442"/>
                  </a:lnTo>
                  <a:lnTo>
                    <a:pt x="76200" y="221742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1799082" y="4424171"/>
            <a:ext cx="980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Nafta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Pesada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641476" y="4503292"/>
            <a:ext cx="1106170" cy="360680"/>
            <a:chOff x="641476" y="4503292"/>
            <a:chExt cx="1106170" cy="360680"/>
          </a:xfrm>
        </p:grpSpPr>
        <p:sp>
          <p:nvSpPr>
            <p:cNvPr id="100" name="object 100"/>
            <p:cNvSpPr/>
            <p:nvPr/>
          </p:nvSpPr>
          <p:spPr>
            <a:xfrm>
              <a:off x="654176" y="4515992"/>
              <a:ext cx="1080770" cy="335280"/>
            </a:xfrm>
            <a:custGeom>
              <a:avLst/>
              <a:gdLst/>
              <a:ahLst/>
              <a:cxnLst/>
              <a:rect l="l" t="t" r="r" b="b"/>
              <a:pathLst>
                <a:path w="1080770" h="335279">
                  <a:moveTo>
                    <a:pt x="1024636" y="0"/>
                  </a:moveTo>
                  <a:lnTo>
                    <a:pt x="55879" y="0"/>
                  </a:lnTo>
                  <a:lnTo>
                    <a:pt x="34129" y="4391"/>
                  </a:lnTo>
                  <a:lnTo>
                    <a:pt x="16367" y="16367"/>
                  </a:lnTo>
                  <a:lnTo>
                    <a:pt x="4391" y="34129"/>
                  </a:lnTo>
                  <a:lnTo>
                    <a:pt x="0" y="55879"/>
                  </a:lnTo>
                  <a:lnTo>
                    <a:pt x="0" y="279399"/>
                  </a:lnTo>
                  <a:lnTo>
                    <a:pt x="4391" y="301150"/>
                  </a:lnTo>
                  <a:lnTo>
                    <a:pt x="16367" y="318912"/>
                  </a:lnTo>
                  <a:lnTo>
                    <a:pt x="34129" y="330888"/>
                  </a:lnTo>
                  <a:lnTo>
                    <a:pt x="55879" y="335279"/>
                  </a:lnTo>
                  <a:lnTo>
                    <a:pt x="1024636" y="335279"/>
                  </a:lnTo>
                  <a:lnTo>
                    <a:pt x="1046386" y="330888"/>
                  </a:lnTo>
                  <a:lnTo>
                    <a:pt x="1064148" y="318912"/>
                  </a:lnTo>
                  <a:lnTo>
                    <a:pt x="1076124" y="301150"/>
                  </a:lnTo>
                  <a:lnTo>
                    <a:pt x="1080516" y="279399"/>
                  </a:lnTo>
                  <a:lnTo>
                    <a:pt x="1080516" y="55879"/>
                  </a:lnTo>
                  <a:lnTo>
                    <a:pt x="1076124" y="34129"/>
                  </a:lnTo>
                  <a:lnTo>
                    <a:pt x="1064148" y="16367"/>
                  </a:lnTo>
                  <a:lnTo>
                    <a:pt x="1046386" y="4391"/>
                  </a:lnTo>
                  <a:lnTo>
                    <a:pt x="1024636" y="0"/>
                  </a:lnTo>
                  <a:close/>
                </a:path>
              </a:pathLst>
            </a:custGeom>
            <a:solidFill>
              <a:srgbClr val="F7D6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54176" y="4515992"/>
              <a:ext cx="1080770" cy="335280"/>
            </a:xfrm>
            <a:custGeom>
              <a:avLst/>
              <a:gdLst/>
              <a:ahLst/>
              <a:cxnLst/>
              <a:rect l="l" t="t" r="r" b="b"/>
              <a:pathLst>
                <a:path w="1080770" h="335279">
                  <a:moveTo>
                    <a:pt x="0" y="55879"/>
                  </a:moveTo>
                  <a:lnTo>
                    <a:pt x="4391" y="34129"/>
                  </a:lnTo>
                  <a:lnTo>
                    <a:pt x="16367" y="16367"/>
                  </a:lnTo>
                  <a:lnTo>
                    <a:pt x="34129" y="4391"/>
                  </a:lnTo>
                  <a:lnTo>
                    <a:pt x="55879" y="0"/>
                  </a:lnTo>
                  <a:lnTo>
                    <a:pt x="1024636" y="0"/>
                  </a:lnTo>
                  <a:lnTo>
                    <a:pt x="1046386" y="4391"/>
                  </a:lnTo>
                  <a:lnTo>
                    <a:pt x="1064148" y="16367"/>
                  </a:lnTo>
                  <a:lnTo>
                    <a:pt x="1076124" y="34129"/>
                  </a:lnTo>
                  <a:lnTo>
                    <a:pt x="1080516" y="55879"/>
                  </a:lnTo>
                  <a:lnTo>
                    <a:pt x="1080516" y="279399"/>
                  </a:lnTo>
                  <a:lnTo>
                    <a:pt x="1076124" y="301150"/>
                  </a:lnTo>
                  <a:lnTo>
                    <a:pt x="1064148" y="318912"/>
                  </a:lnTo>
                  <a:lnTo>
                    <a:pt x="1046386" y="330888"/>
                  </a:lnTo>
                  <a:lnTo>
                    <a:pt x="1024636" y="335279"/>
                  </a:lnTo>
                  <a:lnTo>
                    <a:pt x="55879" y="335279"/>
                  </a:lnTo>
                  <a:lnTo>
                    <a:pt x="34129" y="330888"/>
                  </a:lnTo>
                  <a:lnTo>
                    <a:pt x="16367" y="318912"/>
                  </a:lnTo>
                  <a:lnTo>
                    <a:pt x="4391" y="301150"/>
                  </a:lnTo>
                  <a:lnTo>
                    <a:pt x="0" y="279399"/>
                  </a:lnTo>
                  <a:lnTo>
                    <a:pt x="0" y="55879"/>
                  </a:lnTo>
                  <a:close/>
                </a:path>
              </a:pathLst>
            </a:custGeom>
            <a:ln w="25400">
              <a:solidFill>
                <a:srgbClr val="B0A9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192786" y="4059935"/>
            <a:ext cx="1374775" cy="73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1009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Nafta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Virgen 33-150°C</a:t>
            </a:r>
            <a:endParaRPr sz="1200">
              <a:latin typeface="Arial"/>
              <a:cs typeface="Arial"/>
            </a:endParaRPr>
          </a:p>
          <a:p>
            <a:pPr marL="640080">
              <a:lnSpc>
                <a:spcPct val="100000"/>
              </a:lnSpc>
              <a:spcBef>
                <a:spcPts val="105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Aguarrás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799082" y="2903220"/>
            <a:ext cx="9728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Nafta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Liviana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676903" y="3910076"/>
            <a:ext cx="1074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Corte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Corazón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644391" y="1978405"/>
            <a:ext cx="1038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Off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gas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LPG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896609" y="2512313"/>
            <a:ext cx="2829560" cy="4425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Arial"/>
                <a:cs typeface="Arial"/>
              </a:rPr>
              <a:t>H2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impuro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RLP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4"/>
              </a:spcBef>
            </a:pPr>
            <a:r>
              <a:rPr sz="1200" b="1" dirty="0">
                <a:latin typeface="Arial"/>
                <a:cs typeface="Arial"/>
              </a:rPr>
              <a:t>H2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impuro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287521" y="4586985"/>
            <a:ext cx="677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Refinado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936992" y="4394961"/>
            <a:ext cx="8299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Reformado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003540" y="5789676"/>
            <a:ext cx="898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Reformado estabilizado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539234" y="5156453"/>
            <a:ext cx="1240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Aromáticos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+ </a:t>
            </a:r>
            <a:r>
              <a:rPr sz="1200" b="1" spc="-10" dirty="0">
                <a:latin typeface="Arial"/>
                <a:cs typeface="Arial"/>
              </a:rPr>
              <a:t>Alifáticos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644391" y="5988050"/>
            <a:ext cx="1188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Aromáticos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C8+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00862" y="6582409"/>
            <a:ext cx="1285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BTX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High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Flash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895601" y="5202935"/>
            <a:ext cx="635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Extracto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115" name="object 11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09232" y="96011"/>
              <a:ext cx="2334768" cy="401573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1164" y="130301"/>
            <a:ext cx="35521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Industrialización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Hidrocarburos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3209" y="841502"/>
            <a:ext cx="34182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PREFRACCIONAMIENTO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PRETRATAMIENTO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31042" y="2987801"/>
            <a:ext cx="1386205" cy="553085"/>
            <a:chOff x="4531042" y="2987801"/>
            <a:chExt cx="1386205" cy="553085"/>
          </a:xfrm>
        </p:grpSpPr>
        <p:sp>
          <p:nvSpPr>
            <p:cNvPr id="9" name="object 9"/>
            <p:cNvSpPr/>
            <p:nvPr/>
          </p:nvSpPr>
          <p:spPr>
            <a:xfrm>
              <a:off x="5897879" y="3006851"/>
              <a:ext cx="0" cy="242570"/>
            </a:xfrm>
            <a:custGeom>
              <a:avLst/>
              <a:gdLst/>
              <a:ahLst/>
              <a:cxnLst/>
              <a:rect l="l" t="t" r="r" b="b"/>
              <a:pathLst>
                <a:path h="242569">
                  <a:moveTo>
                    <a:pt x="0" y="0"/>
                  </a:moveTo>
                  <a:lnTo>
                    <a:pt x="0" y="242315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1534" y="3017900"/>
              <a:ext cx="123444" cy="2301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661534" y="3017900"/>
              <a:ext cx="123825" cy="230504"/>
            </a:xfrm>
            <a:custGeom>
              <a:avLst/>
              <a:gdLst/>
              <a:ahLst/>
              <a:cxnLst/>
              <a:rect l="l" t="t" r="r" b="b"/>
              <a:pathLst>
                <a:path w="123825" h="230505">
                  <a:moveTo>
                    <a:pt x="0" y="230124"/>
                  </a:moveTo>
                  <a:lnTo>
                    <a:pt x="123444" y="230124"/>
                  </a:lnTo>
                  <a:lnTo>
                    <a:pt x="123444" y="0"/>
                  </a:lnTo>
                  <a:lnTo>
                    <a:pt x="0" y="0"/>
                  </a:lnTo>
                  <a:lnTo>
                    <a:pt x="0" y="2301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35804" y="3276980"/>
              <a:ext cx="374903" cy="25907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35804" y="3276980"/>
              <a:ext cx="375285" cy="259079"/>
            </a:xfrm>
            <a:custGeom>
              <a:avLst/>
              <a:gdLst/>
              <a:ahLst/>
              <a:cxnLst/>
              <a:rect l="l" t="t" r="r" b="b"/>
              <a:pathLst>
                <a:path w="375285" h="259079">
                  <a:moveTo>
                    <a:pt x="0" y="259079"/>
                  </a:moveTo>
                  <a:lnTo>
                    <a:pt x="374903" y="259079"/>
                  </a:lnTo>
                  <a:lnTo>
                    <a:pt x="374903" y="0"/>
                  </a:lnTo>
                  <a:lnTo>
                    <a:pt x="0" y="0"/>
                  </a:lnTo>
                  <a:lnTo>
                    <a:pt x="0" y="2590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35804" y="3219068"/>
              <a:ext cx="374904" cy="5791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535804" y="3219068"/>
              <a:ext cx="375285" cy="58419"/>
            </a:xfrm>
            <a:custGeom>
              <a:avLst/>
              <a:gdLst/>
              <a:ahLst/>
              <a:cxnLst/>
              <a:rect l="l" t="t" r="r" b="b"/>
              <a:pathLst>
                <a:path w="375285" h="58420">
                  <a:moveTo>
                    <a:pt x="0" y="57911"/>
                  </a:moveTo>
                  <a:lnTo>
                    <a:pt x="130175" y="0"/>
                  </a:lnTo>
                  <a:lnTo>
                    <a:pt x="244729" y="0"/>
                  </a:lnTo>
                  <a:lnTo>
                    <a:pt x="374904" y="57911"/>
                  </a:lnTo>
                  <a:lnTo>
                    <a:pt x="0" y="5791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557521" y="3318510"/>
            <a:ext cx="30861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Arial"/>
                <a:cs typeface="Arial"/>
              </a:rPr>
              <a:t>L121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198304" y="2272474"/>
            <a:ext cx="541020" cy="1947545"/>
            <a:chOff x="3198304" y="2272474"/>
            <a:chExt cx="541020" cy="194754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3067" y="3621404"/>
              <a:ext cx="531113" cy="59359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203067" y="3621404"/>
              <a:ext cx="531495" cy="593725"/>
            </a:xfrm>
            <a:custGeom>
              <a:avLst/>
              <a:gdLst/>
              <a:ahLst/>
              <a:cxnLst/>
              <a:rect l="l" t="t" r="r" b="b"/>
              <a:pathLst>
                <a:path w="531495" h="593725">
                  <a:moveTo>
                    <a:pt x="0" y="296799"/>
                  </a:moveTo>
                  <a:lnTo>
                    <a:pt x="3475" y="248647"/>
                  </a:lnTo>
                  <a:lnTo>
                    <a:pt x="13536" y="202972"/>
                  </a:lnTo>
                  <a:lnTo>
                    <a:pt x="29636" y="160385"/>
                  </a:lnTo>
                  <a:lnTo>
                    <a:pt x="51230" y="121496"/>
                  </a:lnTo>
                  <a:lnTo>
                    <a:pt x="77771" y="86915"/>
                  </a:lnTo>
                  <a:lnTo>
                    <a:pt x="108713" y="57253"/>
                  </a:lnTo>
                  <a:lnTo>
                    <a:pt x="143508" y="33120"/>
                  </a:lnTo>
                  <a:lnTo>
                    <a:pt x="181612" y="15127"/>
                  </a:lnTo>
                  <a:lnTo>
                    <a:pt x="222476" y="3883"/>
                  </a:lnTo>
                  <a:lnTo>
                    <a:pt x="265556" y="0"/>
                  </a:lnTo>
                  <a:lnTo>
                    <a:pt x="308637" y="3883"/>
                  </a:lnTo>
                  <a:lnTo>
                    <a:pt x="349501" y="15127"/>
                  </a:lnTo>
                  <a:lnTo>
                    <a:pt x="387605" y="33120"/>
                  </a:lnTo>
                  <a:lnTo>
                    <a:pt x="422400" y="57253"/>
                  </a:lnTo>
                  <a:lnTo>
                    <a:pt x="453342" y="86915"/>
                  </a:lnTo>
                  <a:lnTo>
                    <a:pt x="479883" y="121496"/>
                  </a:lnTo>
                  <a:lnTo>
                    <a:pt x="501477" y="160385"/>
                  </a:lnTo>
                  <a:lnTo>
                    <a:pt x="517577" y="202972"/>
                  </a:lnTo>
                  <a:lnTo>
                    <a:pt x="527638" y="248647"/>
                  </a:lnTo>
                  <a:lnTo>
                    <a:pt x="531113" y="296799"/>
                  </a:lnTo>
                  <a:lnTo>
                    <a:pt x="527638" y="344950"/>
                  </a:lnTo>
                  <a:lnTo>
                    <a:pt x="517577" y="390625"/>
                  </a:lnTo>
                  <a:lnTo>
                    <a:pt x="501477" y="433212"/>
                  </a:lnTo>
                  <a:lnTo>
                    <a:pt x="479883" y="472101"/>
                  </a:lnTo>
                  <a:lnTo>
                    <a:pt x="453342" y="506682"/>
                  </a:lnTo>
                  <a:lnTo>
                    <a:pt x="422400" y="536344"/>
                  </a:lnTo>
                  <a:lnTo>
                    <a:pt x="387605" y="560477"/>
                  </a:lnTo>
                  <a:lnTo>
                    <a:pt x="349501" y="578470"/>
                  </a:lnTo>
                  <a:lnTo>
                    <a:pt x="308637" y="589714"/>
                  </a:lnTo>
                  <a:lnTo>
                    <a:pt x="265556" y="593598"/>
                  </a:lnTo>
                  <a:lnTo>
                    <a:pt x="222476" y="589714"/>
                  </a:lnTo>
                  <a:lnTo>
                    <a:pt x="181612" y="578470"/>
                  </a:lnTo>
                  <a:lnTo>
                    <a:pt x="143508" y="560477"/>
                  </a:lnTo>
                  <a:lnTo>
                    <a:pt x="108713" y="536344"/>
                  </a:lnTo>
                  <a:lnTo>
                    <a:pt x="77771" y="506682"/>
                  </a:lnTo>
                  <a:lnTo>
                    <a:pt x="51230" y="472101"/>
                  </a:lnTo>
                  <a:lnTo>
                    <a:pt x="29636" y="433212"/>
                  </a:lnTo>
                  <a:lnTo>
                    <a:pt x="13536" y="390625"/>
                  </a:lnTo>
                  <a:lnTo>
                    <a:pt x="3475" y="344950"/>
                  </a:lnTo>
                  <a:lnTo>
                    <a:pt x="0" y="2967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3067" y="2277236"/>
              <a:ext cx="531113" cy="59588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203067" y="2277236"/>
              <a:ext cx="531495" cy="596265"/>
            </a:xfrm>
            <a:custGeom>
              <a:avLst/>
              <a:gdLst/>
              <a:ahLst/>
              <a:cxnLst/>
              <a:rect l="l" t="t" r="r" b="b"/>
              <a:pathLst>
                <a:path w="531495" h="596264">
                  <a:moveTo>
                    <a:pt x="0" y="297941"/>
                  </a:moveTo>
                  <a:lnTo>
                    <a:pt x="3475" y="249603"/>
                  </a:lnTo>
                  <a:lnTo>
                    <a:pt x="13536" y="203752"/>
                  </a:lnTo>
                  <a:lnTo>
                    <a:pt x="29636" y="161001"/>
                  </a:lnTo>
                  <a:lnTo>
                    <a:pt x="51230" y="121962"/>
                  </a:lnTo>
                  <a:lnTo>
                    <a:pt x="77771" y="87249"/>
                  </a:lnTo>
                  <a:lnTo>
                    <a:pt x="108713" y="57473"/>
                  </a:lnTo>
                  <a:lnTo>
                    <a:pt x="143508" y="33247"/>
                  </a:lnTo>
                  <a:lnTo>
                    <a:pt x="181612" y="15185"/>
                  </a:lnTo>
                  <a:lnTo>
                    <a:pt x="222476" y="3898"/>
                  </a:lnTo>
                  <a:lnTo>
                    <a:pt x="265556" y="0"/>
                  </a:lnTo>
                  <a:lnTo>
                    <a:pt x="308637" y="3898"/>
                  </a:lnTo>
                  <a:lnTo>
                    <a:pt x="349501" y="15185"/>
                  </a:lnTo>
                  <a:lnTo>
                    <a:pt x="387605" y="33247"/>
                  </a:lnTo>
                  <a:lnTo>
                    <a:pt x="422400" y="57473"/>
                  </a:lnTo>
                  <a:lnTo>
                    <a:pt x="453342" y="87248"/>
                  </a:lnTo>
                  <a:lnTo>
                    <a:pt x="479883" y="121962"/>
                  </a:lnTo>
                  <a:lnTo>
                    <a:pt x="501477" y="161001"/>
                  </a:lnTo>
                  <a:lnTo>
                    <a:pt x="517577" y="203752"/>
                  </a:lnTo>
                  <a:lnTo>
                    <a:pt x="527638" y="249603"/>
                  </a:lnTo>
                  <a:lnTo>
                    <a:pt x="531113" y="297941"/>
                  </a:lnTo>
                  <a:lnTo>
                    <a:pt x="527638" y="346280"/>
                  </a:lnTo>
                  <a:lnTo>
                    <a:pt x="517577" y="392131"/>
                  </a:lnTo>
                  <a:lnTo>
                    <a:pt x="501477" y="434882"/>
                  </a:lnTo>
                  <a:lnTo>
                    <a:pt x="479883" y="473921"/>
                  </a:lnTo>
                  <a:lnTo>
                    <a:pt x="453342" y="508635"/>
                  </a:lnTo>
                  <a:lnTo>
                    <a:pt x="422400" y="538410"/>
                  </a:lnTo>
                  <a:lnTo>
                    <a:pt x="387605" y="562636"/>
                  </a:lnTo>
                  <a:lnTo>
                    <a:pt x="349501" y="580698"/>
                  </a:lnTo>
                  <a:lnTo>
                    <a:pt x="308637" y="591985"/>
                  </a:lnTo>
                  <a:lnTo>
                    <a:pt x="265556" y="595884"/>
                  </a:lnTo>
                  <a:lnTo>
                    <a:pt x="222476" y="591985"/>
                  </a:lnTo>
                  <a:lnTo>
                    <a:pt x="181612" y="580698"/>
                  </a:lnTo>
                  <a:lnTo>
                    <a:pt x="143508" y="562636"/>
                  </a:lnTo>
                  <a:lnTo>
                    <a:pt x="108713" y="538410"/>
                  </a:lnTo>
                  <a:lnTo>
                    <a:pt x="77771" y="508635"/>
                  </a:lnTo>
                  <a:lnTo>
                    <a:pt x="51230" y="473921"/>
                  </a:lnTo>
                  <a:lnTo>
                    <a:pt x="29636" y="434882"/>
                  </a:lnTo>
                  <a:lnTo>
                    <a:pt x="13536" y="392131"/>
                  </a:lnTo>
                  <a:lnTo>
                    <a:pt x="3475" y="346280"/>
                  </a:lnTo>
                  <a:lnTo>
                    <a:pt x="0" y="2979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3067" y="2575940"/>
              <a:ext cx="531114" cy="134035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203067" y="2575940"/>
              <a:ext cx="531495" cy="1340485"/>
            </a:xfrm>
            <a:custGeom>
              <a:avLst/>
              <a:gdLst/>
              <a:ahLst/>
              <a:cxnLst/>
              <a:rect l="l" t="t" r="r" b="b"/>
              <a:pathLst>
                <a:path w="531495" h="1340485">
                  <a:moveTo>
                    <a:pt x="0" y="1340358"/>
                  </a:moveTo>
                  <a:lnTo>
                    <a:pt x="531114" y="1340358"/>
                  </a:lnTo>
                  <a:lnTo>
                    <a:pt x="531114" y="0"/>
                  </a:lnTo>
                  <a:lnTo>
                    <a:pt x="0" y="0"/>
                  </a:lnTo>
                  <a:lnTo>
                    <a:pt x="0" y="134035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265170" y="3134105"/>
            <a:ext cx="37338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N-</a:t>
            </a:r>
            <a:r>
              <a:rPr sz="1000" spc="-25" dirty="0">
                <a:latin typeface="Arial"/>
                <a:cs typeface="Arial"/>
              </a:rPr>
              <a:t>101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02711" y="2028698"/>
            <a:ext cx="41529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latin typeface="Arial"/>
                <a:cs typeface="Arial"/>
                <a:hlinkClick r:id="rId9" action="ppaction://hlinksldjump"/>
              </a:rPr>
              <a:t>140°C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75584" y="2584957"/>
            <a:ext cx="4464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100" spc="-25" dirty="0">
                <a:latin typeface="Arial"/>
                <a:cs typeface="Arial"/>
                <a:hlinkClick r:id="rId9" action="ppaction://hlinksldjump"/>
              </a:rPr>
              <a:t>1,8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  <a:hlinkClick r:id="rId9" action="ppaction://hlinksldjump"/>
              </a:rPr>
              <a:t>K/cm</a:t>
            </a:r>
            <a:r>
              <a:rPr sz="1050" spc="-15" baseline="27777" dirty="0">
                <a:latin typeface="Arial"/>
                <a:cs typeface="Arial"/>
                <a:hlinkClick r:id="rId9" action="ppaction://hlinksldjump"/>
              </a:rPr>
              <a:t>2</a:t>
            </a:r>
            <a:endParaRPr sz="1050" baseline="27777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8451" y="3291078"/>
            <a:ext cx="96393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NAFTA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VIRGEN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8586" y="2868168"/>
            <a:ext cx="63182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Arial"/>
                <a:cs typeface="Arial"/>
                <a:hlinkClick r:id="rId9" action="ppaction://hlinksldjump"/>
              </a:rPr>
              <a:t>200</a:t>
            </a:r>
            <a:r>
              <a:rPr sz="1100" spc="-25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1100" spc="-20" dirty="0">
                <a:latin typeface="Arial"/>
                <a:cs typeface="Arial"/>
                <a:hlinkClick r:id="rId9" action="ppaction://hlinksldjump"/>
              </a:rPr>
              <a:t>m</a:t>
            </a:r>
            <a:r>
              <a:rPr sz="1050" spc="-30" baseline="27777" dirty="0">
                <a:latin typeface="Arial"/>
                <a:cs typeface="Arial"/>
                <a:hlinkClick r:id="rId9" action="ppaction://hlinksldjump"/>
              </a:rPr>
              <a:t>3</a:t>
            </a:r>
            <a:r>
              <a:rPr sz="1100" spc="-20" dirty="0">
                <a:latin typeface="Arial"/>
                <a:cs typeface="Arial"/>
                <a:hlinkClick r:id="rId9" action="ppaction://hlinksldjump"/>
              </a:rPr>
              <a:t>/h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21894" y="2272474"/>
            <a:ext cx="1978025" cy="1947545"/>
            <a:chOff x="421894" y="2272474"/>
            <a:chExt cx="1978025" cy="1947545"/>
          </a:xfrm>
        </p:grpSpPr>
        <p:sp>
          <p:nvSpPr>
            <p:cNvPr id="30" name="object 30"/>
            <p:cNvSpPr/>
            <p:nvPr/>
          </p:nvSpPr>
          <p:spPr>
            <a:xfrm>
              <a:off x="421894" y="3149345"/>
              <a:ext cx="1457325" cy="114300"/>
            </a:xfrm>
            <a:custGeom>
              <a:avLst/>
              <a:gdLst/>
              <a:ahLst/>
              <a:cxnLst/>
              <a:rect l="l" t="t" r="r" b="b"/>
              <a:pathLst>
                <a:path w="1457325" h="114300">
                  <a:moveTo>
                    <a:pt x="1343660" y="0"/>
                  </a:moveTo>
                  <a:lnTo>
                    <a:pt x="1368549" y="38435"/>
                  </a:lnTo>
                  <a:lnTo>
                    <a:pt x="1381252" y="38607"/>
                  </a:lnTo>
                  <a:lnTo>
                    <a:pt x="1380746" y="76535"/>
                  </a:lnTo>
                  <a:lnTo>
                    <a:pt x="1380744" y="76707"/>
                  </a:lnTo>
                  <a:lnTo>
                    <a:pt x="1367927" y="76707"/>
                  </a:lnTo>
                  <a:lnTo>
                    <a:pt x="1342136" y="114300"/>
                  </a:lnTo>
                  <a:lnTo>
                    <a:pt x="1419894" y="76707"/>
                  </a:lnTo>
                  <a:lnTo>
                    <a:pt x="1380744" y="76707"/>
                  </a:lnTo>
                  <a:lnTo>
                    <a:pt x="1368046" y="76535"/>
                  </a:lnTo>
                  <a:lnTo>
                    <a:pt x="1420252" y="76535"/>
                  </a:lnTo>
                  <a:lnTo>
                    <a:pt x="1457198" y="58674"/>
                  </a:lnTo>
                  <a:lnTo>
                    <a:pt x="1343660" y="0"/>
                  </a:lnTo>
                  <a:close/>
                </a:path>
                <a:path w="1457325" h="114300">
                  <a:moveTo>
                    <a:pt x="1380998" y="57657"/>
                  </a:moveTo>
                  <a:lnTo>
                    <a:pt x="1368046" y="76535"/>
                  </a:lnTo>
                  <a:lnTo>
                    <a:pt x="1380744" y="76707"/>
                  </a:lnTo>
                  <a:lnTo>
                    <a:pt x="1380984" y="58674"/>
                  </a:lnTo>
                  <a:lnTo>
                    <a:pt x="1380998" y="57657"/>
                  </a:lnTo>
                  <a:close/>
                </a:path>
                <a:path w="1457325" h="114300">
                  <a:moveTo>
                    <a:pt x="507" y="19812"/>
                  </a:moveTo>
                  <a:lnTo>
                    <a:pt x="3" y="57657"/>
                  </a:lnTo>
                  <a:lnTo>
                    <a:pt x="0" y="57912"/>
                  </a:lnTo>
                  <a:lnTo>
                    <a:pt x="1368046" y="76535"/>
                  </a:lnTo>
                  <a:lnTo>
                    <a:pt x="1380998" y="57657"/>
                  </a:lnTo>
                  <a:lnTo>
                    <a:pt x="1368661" y="38607"/>
                  </a:lnTo>
                  <a:lnTo>
                    <a:pt x="1368549" y="38435"/>
                  </a:lnTo>
                  <a:lnTo>
                    <a:pt x="507" y="19812"/>
                  </a:lnTo>
                  <a:close/>
                </a:path>
                <a:path w="1457325" h="114300">
                  <a:moveTo>
                    <a:pt x="1368549" y="38435"/>
                  </a:moveTo>
                  <a:lnTo>
                    <a:pt x="1380998" y="57657"/>
                  </a:lnTo>
                  <a:lnTo>
                    <a:pt x="1381252" y="38607"/>
                  </a:lnTo>
                  <a:lnTo>
                    <a:pt x="1368549" y="38435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3471" y="3621404"/>
              <a:ext cx="531114" cy="59359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863471" y="3621404"/>
              <a:ext cx="531495" cy="593725"/>
            </a:xfrm>
            <a:custGeom>
              <a:avLst/>
              <a:gdLst/>
              <a:ahLst/>
              <a:cxnLst/>
              <a:rect l="l" t="t" r="r" b="b"/>
              <a:pathLst>
                <a:path w="531494" h="593725">
                  <a:moveTo>
                    <a:pt x="0" y="296799"/>
                  </a:moveTo>
                  <a:lnTo>
                    <a:pt x="3475" y="248647"/>
                  </a:lnTo>
                  <a:lnTo>
                    <a:pt x="13536" y="202972"/>
                  </a:lnTo>
                  <a:lnTo>
                    <a:pt x="29636" y="160385"/>
                  </a:lnTo>
                  <a:lnTo>
                    <a:pt x="51230" y="121496"/>
                  </a:lnTo>
                  <a:lnTo>
                    <a:pt x="77771" y="86915"/>
                  </a:lnTo>
                  <a:lnTo>
                    <a:pt x="108713" y="57253"/>
                  </a:lnTo>
                  <a:lnTo>
                    <a:pt x="143508" y="33120"/>
                  </a:lnTo>
                  <a:lnTo>
                    <a:pt x="181612" y="15127"/>
                  </a:lnTo>
                  <a:lnTo>
                    <a:pt x="222476" y="3883"/>
                  </a:lnTo>
                  <a:lnTo>
                    <a:pt x="265556" y="0"/>
                  </a:lnTo>
                  <a:lnTo>
                    <a:pt x="308637" y="3883"/>
                  </a:lnTo>
                  <a:lnTo>
                    <a:pt x="349501" y="15127"/>
                  </a:lnTo>
                  <a:lnTo>
                    <a:pt x="387605" y="33120"/>
                  </a:lnTo>
                  <a:lnTo>
                    <a:pt x="422400" y="57253"/>
                  </a:lnTo>
                  <a:lnTo>
                    <a:pt x="453342" y="86915"/>
                  </a:lnTo>
                  <a:lnTo>
                    <a:pt x="479883" y="121496"/>
                  </a:lnTo>
                  <a:lnTo>
                    <a:pt x="501477" y="160385"/>
                  </a:lnTo>
                  <a:lnTo>
                    <a:pt x="517577" y="202972"/>
                  </a:lnTo>
                  <a:lnTo>
                    <a:pt x="527638" y="248647"/>
                  </a:lnTo>
                  <a:lnTo>
                    <a:pt x="531114" y="296799"/>
                  </a:lnTo>
                  <a:lnTo>
                    <a:pt x="527638" y="344950"/>
                  </a:lnTo>
                  <a:lnTo>
                    <a:pt x="517577" y="390625"/>
                  </a:lnTo>
                  <a:lnTo>
                    <a:pt x="501477" y="433212"/>
                  </a:lnTo>
                  <a:lnTo>
                    <a:pt x="479883" y="472101"/>
                  </a:lnTo>
                  <a:lnTo>
                    <a:pt x="453342" y="506682"/>
                  </a:lnTo>
                  <a:lnTo>
                    <a:pt x="422400" y="536344"/>
                  </a:lnTo>
                  <a:lnTo>
                    <a:pt x="387605" y="560477"/>
                  </a:lnTo>
                  <a:lnTo>
                    <a:pt x="349501" y="578470"/>
                  </a:lnTo>
                  <a:lnTo>
                    <a:pt x="308637" y="589714"/>
                  </a:lnTo>
                  <a:lnTo>
                    <a:pt x="265556" y="593598"/>
                  </a:lnTo>
                  <a:lnTo>
                    <a:pt x="222476" y="589714"/>
                  </a:lnTo>
                  <a:lnTo>
                    <a:pt x="181612" y="578470"/>
                  </a:lnTo>
                  <a:lnTo>
                    <a:pt x="143508" y="560477"/>
                  </a:lnTo>
                  <a:lnTo>
                    <a:pt x="108713" y="536344"/>
                  </a:lnTo>
                  <a:lnTo>
                    <a:pt x="77771" y="506682"/>
                  </a:lnTo>
                  <a:lnTo>
                    <a:pt x="51230" y="472101"/>
                  </a:lnTo>
                  <a:lnTo>
                    <a:pt x="29636" y="433212"/>
                  </a:lnTo>
                  <a:lnTo>
                    <a:pt x="13536" y="390625"/>
                  </a:lnTo>
                  <a:lnTo>
                    <a:pt x="3475" y="344950"/>
                  </a:lnTo>
                  <a:lnTo>
                    <a:pt x="0" y="2967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63471" y="2277236"/>
              <a:ext cx="531114" cy="5958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863471" y="2277236"/>
              <a:ext cx="531495" cy="596265"/>
            </a:xfrm>
            <a:custGeom>
              <a:avLst/>
              <a:gdLst/>
              <a:ahLst/>
              <a:cxnLst/>
              <a:rect l="l" t="t" r="r" b="b"/>
              <a:pathLst>
                <a:path w="531494" h="596264">
                  <a:moveTo>
                    <a:pt x="0" y="297941"/>
                  </a:moveTo>
                  <a:lnTo>
                    <a:pt x="3475" y="249603"/>
                  </a:lnTo>
                  <a:lnTo>
                    <a:pt x="13536" y="203752"/>
                  </a:lnTo>
                  <a:lnTo>
                    <a:pt x="29636" y="161001"/>
                  </a:lnTo>
                  <a:lnTo>
                    <a:pt x="51230" y="121962"/>
                  </a:lnTo>
                  <a:lnTo>
                    <a:pt x="77771" y="87249"/>
                  </a:lnTo>
                  <a:lnTo>
                    <a:pt x="108713" y="57473"/>
                  </a:lnTo>
                  <a:lnTo>
                    <a:pt x="143508" y="33247"/>
                  </a:lnTo>
                  <a:lnTo>
                    <a:pt x="181612" y="15185"/>
                  </a:lnTo>
                  <a:lnTo>
                    <a:pt x="222476" y="3898"/>
                  </a:lnTo>
                  <a:lnTo>
                    <a:pt x="265556" y="0"/>
                  </a:lnTo>
                  <a:lnTo>
                    <a:pt x="308637" y="3898"/>
                  </a:lnTo>
                  <a:lnTo>
                    <a:pt x="349501" y="15185"/>
                  </a:lnTo>
                  <a:lnTo>
                    <a:pt x="387605" y="33247"/>
                  </a:lnTo>
                  <a:lnTo>
                    <a:pt x="422400" y="57473"/>
                  </a:lnTo>
                  <a:lnTo>
                    <a:pt x="453342" y="87248"/>
                  </a:lnTo>
                  <a:lnTo>
                    <a:pt x="479883" y="121962"/>
                  </a:lnTo>
                  <a:lnTo>
                    <a:pt x="501477" y="161001"/>
                  </a:lnTo>
                  <a:lnTo>
                    <a:pt x="517577" y="203752"/>
                  </a:lnTo>
                  <a:lnTo>
                    <a:pt x="527638" y="249603"/>
                  </a:lnTo>
                  <a:lnTo>
                    <a:pt x="531114" y="297941"/>
                  </a:lnTo>
                  <a:lnTo>
                    <a:pt x="527638" y="346280"/>
                  </a:lnTo>
                  <a:lnTo>
                    <a:pt x="517577" y="392131"/>
                  </a:lnTo>
                  <a:lnTo>
                    <a:pt x="501477" y="434882"/>
                  </a:lnTo>
                  <a:lnTo>
                    <a:pt x="479883" y="473921"/>
                  </a:lnTo>
                  <a:lnTo>
                    <a:pt x="453342" y="508635"/>
                  </a:lnTo>
                  <a:lnTo>
                    <a:pt x="422400" y="538410"/>
                  </a:lnTo>
                  <a:lnTo>
                    <a:pt x="387605" y="562636"/>
                  </a:lnTo>
                  <a:lnTo>
                    <a:pt x="349501" y="580698"/>
                  </a:lnTo>
                  <a:lnTo>
                    <a:pt x="308637" y="591985"/>
                  </a:lnTo>
                  <a:lnTo>
                    <a:pt x="265556" y="595884"/>
                  </a:lnTo>
                  <a:lnTo>
                    <a:pt x="222476" y="591985"/>
                  </a:lnTo>
                  <a:lnTo>
                    <a:pt x="181612" y="580698"/>
                  </a:lnTo>
                  <a:lnTo>
                    <a:pt x="143508" y="562636"/>
                  </a:lnTo>
                  <a:lnTo>
                    <a:pt x="108713" y="538410"/>
                  </a:lnTo>
                  <a:lnTo>
                    <a:pt x="77771" y="508635"/>
                  </a:lnTo>
                  <a:lnTo>
                    <a:pt x="51230" y="473921"/>
                  </a:lnTo>
                  <a:lnTo>
                    <a:pt x="29636" y="434882"/>
                  </a:lnTo>
                  <a:lnTo>
                    <a:pt x="13536" y="392131"/>
                  </a:lnTo>
                  <a:lnTo>
                    <a:pt x="3475" y="346280"/>
                  </a:lnTo>
                  <a:lnTo>
                    <a:pt x="0" y="2979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63471" y="2575940"/>
              <a:ext cx="531113" cy="134035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863471" y="2575940"/>
              <a:ext cx="531495" cy="1340485"/>
            </a:xfrm>
            <a:custGeom>
              <a:avLst/>
              <a:gdLst/>
              <a:ahLst/>
              <a:cxnLst/>
              <a:rect l="l" t="t" r="r" b="b"/>
              <a:pathLst>
                <a:path w="531494" h="1340485">
                  <a:moveTo>
                    <a:pt x="0" y="1340358"/>
                  </a:moveTo>
                  <a:lnTo>
                    <a:pt x="531113" y="1340358"/>
                  </a:lnTo>
                  <a:lnTo>
                    <a:pt x="531113" y="0"/>
                  </a:lnTo>
                  <a:lnTo>
                    <a:pt x="0" y="0"/>
                  </a:lnTo>
                  <a:lnTo>
                    <a:pt x="0" y="134035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872742" y="2627630"/>
            <a:ext cx="463550" cy="630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95"/>
              </a:spcBef>
            </a:pPr>
            <a:r>
              <a:rPr sz="1100" spc="-25" dirty="0">
                <a:latin typeface="Arial"/>
                <a:cs typeface="Arial"/>
                <a:hlinkClick r:id="rId9" action="ppaction://hlinksldjump"/>
              </a:rPr>
              <a:t>2,8</a:t>
            </a:r>
            <a:endParaRPr sz="1100">
              <a:latin typeface="Arial"/>
              <a:cs typeface="Arial"/>
            </a:endParaRPr>
          </a:p>
          <a:p>
            <a:pPr marL="17145" algn="ctr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  <a:hlinkClick r:id="rId9" action="ppaction://hlinksldjump"/>
              </a:rPr>
              <a:t>K/cm</a:t>
            </a:r>
            <a:r>
              <a:rPr sz="1050" spc="-15" baseline="27777" dirty="0">
                <a:latin typeface="Arial"/>
                <a:cs typeface="Arial"/>
                <a:hlinkClick r:id="rId9" action="ppaction://hlinksldjump"/>
              </a:rPr>
              <a:t>2</a:t>
            </a:r>
            <a:endParaRPr sz="1050" baseline="27777">
              <a:latin typeface="Arial"/>
              <a:cs typeface="Arial"/>
            </a:endParaRPr>
          </a:p>
          <a:p>
            <a:pPr marR="31750" algn="ctr">
              <a:lnSpc>
                <a:spcPct val="100000"/>
              </a:lnSpc>
              <a:spcBef>
                <a:spcPts val="925"/>
              </a:spcBef>
            </a:pPr>
            <a:r>
              <a:rPr sz="1000" spc="-10" dirty="0">
                <a:latin typeface="Arial"/>
                <a:cs typeface="Arial"/>
              </a:rPr>
              <a:t>N-</a:t>
            </a:r>
            <a:r>
              <a:rPr sz="1000" spc="-25" dirty="0">
                <a:latin typeface="Arial"/>
                <a:cs typeface="Arial"/>
              </a:rPr>
              <a:t>102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34439" y="4244594"/>
            <a:ext cx="63182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Arial"/>
                <a:cs typeface="Arial"/>
                <a:hlinkClick r:id="rId9" action="ppaction://hlinksldjump"/>
              </a:rPr>
              <a:t>137</a:t>
            </a:r>
            <a:r>
              <a:rPr sz="1100" spc="-25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1100" spc="-20" dirty="0">
                <a:latin typeface="Arial"/>
                <a:cs typeface="Arial"/>
                <a:hlinkClick r:id="rId9" action="ppaction://hlinksldjump"/>
              </a:rPr>
              <a:t>m</a:t>
            </a:r>
            <a:r>
              <a:rPr sz="1050" spc="-30" baseline="27777" dirty="0">
                <a:latin typeface="Arial"/>
                <a:cs typeface="Arial"/>
                <a:hlinkClick r:id="rId9" action="ppaction://hlinksldjump"/>
              </a:rPr>
              <a:t>3</a:t>
            </a:r>
            <a:r>
              <a:rPr sz="1100" spc="-20" dirty="0">
                <a:latin typeface="Arial"/>
                <a:cs typeface="Arial"/>
                <a:hlinkClick r:id="rId9" action="ppaction://hlinksldjump"/>
              </a:rPr>
              <a:t>/h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94100" y="4234433"/>
            <a:ext cx="41529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latin typeface="Arial"/>
                <a:cs typeface="Arial"/>
                <a:hlinkClick r:id="rId9" action="ppaction://hlinksldjump"/>
              </a:rPr>
              <a:t>225°C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797545" y="1933955"/>
            <a:ext cx="114300" cy="491490"/>
          </a:xfrm>
          <a:custGeom>
            <a:avLst/>
            <a:gdLst/>
            <a:ahLst/>
            <a:cxnLst/>
            <a:rect l="l" t="t" r="r" b="b"/>
            <a:pathLst>
              <a:path w="114300" h="491489">
                <a:moveTo>
                  <a:pt x="57150" y="76200"/>
                </a:moveTo>
                <a:lnTo>
                  <a:pt x="38100" y="88900"/>
                </a:lnTo>
                <a:lnTo>
                  <a:pt x="38100" y="491490"/>
                </a:lnTo>
                <a:lnTo>
                  <a:pt x="76200" y="491490"/>
                </a:lnTo>
                <a:lnTo>
                  <a:pt x="76200" y="88900"/>
                </a:lnTo>
                <a:lnTo>
                  <a:pt x="57150" y="76200"/>
                </a:lnTo>
                <a:close/>
              </a:path>
              <a:path w="114300" h="491489">
                <a:moveTo>
                  <a:pt x="57150" y="0"/>
                </a:moveTo>
                <a:lnTo>
                  <a:pt x="0" y="114300"/>
                </a:lnTo>
                <a:lnTo>
                  <a:pt x="38100" y="88900"/>
                </a:lnTo>
                <a:lnTo>
                  <a:pt x="38100" y="76200"/>
                </a:lnTo>
                <a:lnTo>
                  <a:pt x="95250" y="76200"/>
                </a:lnTo>
                <a:lnTo>
                  <a:pt x="57150" y="0"/>
                </a:lnTo>
                <a:close/>
              </a:path>
              <a:path w="114300" h="491489">
                <a:moveTo>
                  <a:pt x="95250" y="76200"/>
                </a:moveTo>
                <a:lnTo>
                  <a:pt x="76200" y="76200"/>
                </a:lnTo>
                <a:lnTo>
                  <a:pt x="76200" y="88900"/>
                </a:lnTo>
                <a:lnTo>
                  <a:pt x="114300" y="114300"/>
                </a:lnTo>
                <a:lnTo>
                  <a:pt x="95250" y="76200"/>
                </a:lnTo>
                <a:close/>
              </a:path>
              <a:path w="114300" h="491489">
                <a:moveTo>
                  <a:pt x="57150" y="76200"/>
                </a:moveTo>
                <a:lnTo>
                  <a:pt x="38100" y="76200"/>
                </a:lnTo>
                <a:lnTo>
                  <a:pt x="38100" y="88900"/>
                </a:lnTo>
                <a:lnTo>
                  <a:pt x="57150" y="76200"/>
                </a:lnTo>
                <a:close/>
              </a:path>
              <a:path w="114300" h="491489">
                <a:moveTo>
                  <a:pt x="76200" y="76200"/>
                </a:moveTo>
                <a:lnTo>
                  <a:pt x="57150" y="76200"/>
                </a:lnTo>
                <a:lnTo>
                  <a:pt x="76200" y="8890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577835" y="1749043"/>
            <a:ext cx="65341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FUEL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GAS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947406" y="2148077"/>
            <a:ext cx="41529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latin typeface="Arial"/>
                <a:cs typeface="Arial"/>
                <a:hlinkClick r:id="rId9" action="ppaction://hlinksldjump"/>
              </a:rPr>
              <a:t>120°C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723644" y="2025395"/>
            <a:ext cx="2701290" cy="2538095"/>
            <a:chOff x="1723644" y="2025395"/>
            <a:chExt cx="2701290" cy="2538095"/>
          </a:xfrm>
        </p:grpSpPr>
        <p:sp>
          <p:nvSpPr>
            <p:cNvPr id="44" name="object 44"/>
            <p:cNvSpPr/>
            <p:nvPr/>
          </p:nvSpPr>
          <p:spPr>
            <a:xfrm>
              <a:off x="1723644" y="2025395"/>
              <a:ext cx="1049655" cy="2538095"/>
            </a:xfrm>
            <a:custGeom>
              <a:avLst/>
              <a:gdLst/>
              <a:ahLst/>
              <a:cxnLst/>
              <a:rect l="l" t="t" r="r" b="b"/>
              <a:pathLst>
                <a:path w="1049655" h="2538095">
                  <a:moveTo>
                    <a:pt x="419862" y="57150"/>
                  </a:moveTo>
                  <a:lnTo>
                    <a:pt x="418363" y="49733"/>
                  </a:lnTo>
                  <a:lnTo>
                    <a:pt x="414286" y="43675"/>
                  </a:lnTo>
                  <a:lnTo>
                    <a:pt x="408228" y="39598"/>
                  </a:lnTo>
                  <a:lnTo>
                    <a:pt x="400812" y="38100"/>
                  </a:lnTo>
                  <a:lnTo>
                    <a:pt x="88900" y="38100"/>
                  </a:lnTo>
                  <a:lnTo>
                    <a:pt x="114300" y="0"/>
                  </a:lnTo>
                  <a:lnTo>
                    <a:pt x="0" y="57150"/>
                  </a:lnTo>
                  <a:lnTo>
                    <a:pt x="114300" y="114300"/>
                  </a:lnTo>
                  <a:lnTo>
                    <a:pt x="88900" y="76200"/>
                  </a:lnTo>
                  <a:lnTo>
                    <a:pt x="381762" y="76200"/>
                  </a:lnTo>
                  <a:lnTo>
                    <a:pt x="381762" y="233045"/>
                  </a:lnTo>
                  <a:lnTo>
                    <a:pt x="383247" y="240423"/>
                  </a:lnTo>
                  <a:lnTo>
                    <a:pt x="387324" y="246481"/>
                  </a:lnTo>
                  <a:lnTo>
                    <a:pt x="393382" y="250583"/>
                  </a:lnTo>
                  <a:lnTo>
                    <a:pt x="400812" y="252095"/>
                  </a:lnTo>
                  <a:lnTo>
                    <a:pt x="408228" y="250583"/>
                  </a:lnTo>
                  <a:lnTo>
                    <a:pt x="414286" y="246481"/>
                  </a:lnTo>
                  <a:lnTo>
                    <a:pt x="418363" y="240423"/>
                  </a:lnTo>
                  <a:lnTo>
                    <a:pt x="419862" y="233045"/>
                  </a:lnTo>
                  <a:lnTo>
                    <a:pt x="419862" y="76200"/>
                  </a:lnTo>
                  <a:lnTo>
                    <a:pt x="419862" y="57150"/>
                  </a:lnTo>
                  <a:close/>
                </a:path>
                <a:path w="1049655" h="2538095">
                  <a:moveTo>
                    <a:pt x="1049274" y="2480945"/>
                  </a:moveTo>
                  <a:lnTo>
                    <a:pt x="1011174" y="2461895"/>
                  </a:lnTo>
                  <a:lnTo>
                    <a:pt x="934974" y="2423795"/>
                  </a:lnTo>
                  <a:lnTo>
                    <a:pt x="960374" y="2461895"/>
                  </a:lnTo>
                  <a:lnTo>
                    <a:pt x="400685" y="2461895"/>
                  </a:lnTo>
                  <a:lnTo>
                    <a:pt x="400685" y="2216658"/>
                  </a:lnTo>
                  <a:lnTo>
                    <a:pt x="399186" y="2209241"/>
                  </a:lnTo>
                  <a:lnTo>
                    <a:pt x="395109" y="2203183"/>
                  </a:lnTo>
                  <a:lnTo>
                    <a:pt x="389051" y="2199106"/>
                  </a:lnTo>
                  <a:lnTo>
                    <a:pt x="381635" y="2197608"/>
                  </a:lnTo>
                  <a:lnTo>
                    <a:pt x="374256" y="2199106"/>
                  </a:lnTo>
                  <a:lnTo>
                    <a:pt x="368198" y="2203183"/>
                  </a:lnTo>
                  <a:lnTo>
                    <a:pt x="364096" y="2209241"/>
                  </a:lnTo>
                  <a:lnTo>
                    <a:pt x="362585" y="2216658"/>
                  </a:lnTo>
                  <a:lnTo>
                    <a:pt x="362585" y="2480945"/>
                  </a:lnTo>
                  <a:lnTo>
                    <a:pt x="364096" y="2488323"/>
                  </a:lnTo>
                  <a:lnTo>
                    <a:pt x="368198" y="2494381"/>
                  </a:lnTo>
                  <a:lnTo>
                    <a:pt x="374256" y="2498483"/>
                  </a:lnTo>
                  <a:lnTo>
                    <a:pt x="381635" y="2499995"/>
                  </a:lnTo>
                  <a:lnTo>
                    <a:pt x="960374" y="2499995"/>
                  </a:lnTo>
                  <a:lnTo>
                    <a:pt x="934974" y="2538095"/>
                  </a:lnTo>
                  <a:lnTo>
                    <a:pt x="1011174" y="2499995"/>
                  </a:lnTo>
                  <a:lnTo>
                    <a:pt x="1049274" y="2480945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83354" y="2406014"/>
              <a:ext cx="441959" cy="76200"/>
            </a:xfrm>
            <a:custGeom>
              <a:avLst/>
              <a:gdLst/>
              <a:ahLst/>
              <a:cxnLst/>
              <a:rect l="l" t="t" r="r" b="b"/>
              <a:pathLst>
                <a:path w="441960" h="76200">
                  <a:moveTo>
                    <a:pt x="127889" y="0"/>
                  </a:moveTo>
                  <a:lnTo>
                    <a:pt x="0" y="35051"/>
                  </a:lnTo>
                  <a:lnTo>
                    <a:pt x="125984" y="76200"/>
                  </a:lnTo>
                  <a:lnTo>
                    <a:pt x="92781" y="49943"/>
                  </a:lnTo>
                  <a:lnTo>
                    <a:pt x="75819" y="49530"/>
                  </a:lnTo>
                  <a:lnTo>
                    <a:pt x="76443" y="24660"/>
                  </a:lnTo>
                  <a:lnTo>
                    <a:pt x="76454" y="24257"/>
                  </a:lnTo>
                  <a:lnTo>
                    <a:pt x="93845" y="24257"/>
                  </a:lnTo>
                  <a:lnTo>
                    <a:pt x="127889" y="0"/>
                  </a:lnTo>
                  <a:close/>
                </a:path>
                <a:path w="441960" h="76200">
                  <a:moveTo>
                    <a:pt x="93278" y="24660"/>
                  </a:moveTo>
                  <a:lnTo>
                    <a:pt x="76200" y="36830"/>
                  </a:lnTo>
                  <a:lnTo>
                    <a:pt x="92781" y="49943"/>
                  </a:lnTo>
                  <a:lnTo>
                    <a:pt x="440944" y="58420"/>
                  </a:lnTo>
                  <a:lnTo>
                    <a:pt x="441375" y="36830"/>
                  </a:lnTo>
                  <a:lnTo>
                    <a:pt x="441452" y="33020"/>
                  </a:lnTo>
                  <a:lnTo>
                    <a:pt x="93278" y="24660"/>
                  </a:lnTo>
                  <a:close/>
                </a:path>
                <a:path w="441960" h="76200">
                  <a:moveTo>
                    <a:pt x="76200" y="36830"/>
                  </a:moveTo>
                  <a:lnTo>
                    <a:pt x="75819" y="49530"/>
                  </a:lnTo>
                  <a:lnTo>
                    <a:pt x="92781" y="49943"/>
                  </a:lnTo>
                  <a:lnTo>
                    <a:pt x="76200" y="36830"/>
                  </a:lnTo>
                  <a:close/>
                </a:path>
                <a:path w="441960" h="76200">
                  <a:moveTo>
                    <a:pt x="76454" y="24257"/>
                  </a:moveTo>
                  <a:lnTo>
                    <a:pt x="76233" y="33020"/>
                  </a:lnTo>
                  <a:lnTo>
                    <a:pt x="76138" y="36830"/>
                  </a:lnTo>
                  <a:lnTo>
                    <a:pt x="78695" y="35051"/>
                  </a:lnTo>
                  <a:lnTo>
                    <a:pt x="93278" y="24660"/>
                  </a:lnTo>
                  <a:lnTo>
                    <a:pt x="76454" y="24257"/>
                  </a:lnTo>
                  <a:close/>
                </a:path>
                <a:path w="441960" h="76200">
                  <a:moveTo>
                    <a:pt x="93845" y="24257"/>
                  </a:moveTo>
                  <a:lnTo>
                    <a:pt x="76454" y="24257"/>
                  </a:lnTo>
                  <a:lnTo>
                    <a:pt x="93278" y="24660"/>
                  </a:lnTo>
                  <a:lnTo>
                    <a:pt x="93845" y="24257"/>
                  </a:lnTo>
                  <a:close/>
                </a:path>
              </a:pathLst>
            </a:custGeom>
            <a:solidFill>
              <a:srgbClr val="CC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244594" y="4340097"/>
            <a:ext cx="99186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 marR="5080" indent="-22669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  <a:hlinkClick r:id="rId13" action="ppaction://hlinksldjump"/>
              </a:rPr>
              <a:t>NAFTA</a:t>
            </a:r>
            <a:r>
              <a:rPr sz="1000" spc="-15" dirty="0">
                <a:latin typeface="Arial"/>
                <a:cs typeface="Arial"/>
                <a:hlinkClick r:id="rId13" action="ppaction://hlinksldjump"/>
              </a:rPr>
              <a:t> </a:t>
            </a:r>
            <a:r>
              <a:rPr sz="1000" spc="-10" dirty="0">
                <a:latin typeface="Arial"/>
                <a:cs typeface="Arial"/>
                <a:hlinkClick r:id="rId13" action="ppaction://hlinksldjump"/>
              </a:rPr>
              <a:t>PESADA </a:t>
            </a:r>
            <a:r>
              <a:rPr sz="1000" dirty="0">
                <a:latin typeface="Arial"/>
                <a:cs typeface="Arial"/>
                <a:hlinkClick r:id="rId13" action="ppaction://hlinksldjump"/>
              </a:rPr>
              <a:t>a </a:t>
            </a:r>
            <a:r>
              <a:rPr sz="1000" spc="-10" dirty="0">
                <a:latin typeface="Arial"/>
                <a:cs typeface="Arial"/>
                <a:hlinkClick r:id="rId13" action="ppaction://hlinksldjump"/>
              </a:rPr>
              <a:t>S-</a:t>
            </a:r>
            <a:r>
              <a:rPr sz="1000" spc="-20" dirty="0">
                <a:latin typeface="Arial"/>
                <a:cs typeface="Arial"/>
                <a:hlinkClick r:id="rId13" action="ppaction://hlinksldjump"/>
              </a:rPr>
              <a:t>1300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05453" y="4640326"/>
            <a:ext cx="55435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Arial"/>
                <a:cs typeface="Arial"/>
                <a:hlinkClick r:id="rId9" action="ppaction://hlinksldjump"/>
              </a:rPr>
              <a:t>17</a:t>
            </a:r>
            <a:r>
              <a:rPr sz="1100" spc="-20" dirty="0">
                <a:latin typeface="Arial"/>
                <a:cs typeface="Arial"/>
                <a:hlinkClick r:id="rId9" action="ppaction://hlinksldjump"/>
              </a:rPr>
              <a:t> m</a:t>
            </a:r>
            <a:r>
              <a:rPr sz="1050" spc="-30" baseline="27777" dirty="0">
                <a:latin typeface="Arial"/>
                <a:cs typeface="Arial"/>
                <a:hlinkClick r:id="rId9" action="ppaction://hlinksldjump"/>
              </a:rPr>
              <a:t>3</a:t>
            </a:r>
            <a:r>
              <a:rPr sz="1100" spc="-20" dirty="0">
                <a:latin typeface="Arial"/>
                <a:cs typeface="Arial"/>
                <a:hlinkClick r:id="rId9" action="ppaction://hlinksldjump"/>
              </a:rPr>
              <a:t>/h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213610" y="2057907"/>
            <a:ext cx="33718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0" dirty="0">
                <a:latin typeface="Arial"/>
                <a:cs typeface="Arial"/>
                <a:hlinkClick r:id="rId9" action="ppaction://hlinksldjump"/>
              </a:rPr>
              <a:t>95°C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58774" y="1795365"/>
            <a:ext cx="753745" cy="57277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100" dirty="0">
                <a:latin typeface="Arial"/>
                <a:cs typeface="Arial"/>
                <a:hlinkClick r:id="rId9" action="ppaction://hlinksldjump"/>
              </a:rPr>
              <a:t>63</a:t>
            </a:r>
            <a:r>
              <a:rPr sz="1100" spc="-20" dirty="0">
                <a:latin typeface="Arial"/>
                <a:cs typeface="Arial"/>
                <a:hlinkClick r:id="rId9" action="ppaction://hlinksldjump"/>
              </a:rPr>
              <a:t> m</a:t>
            </a:r>
            <a:r>
              <a:rPr sz="1050" spc="-30" baseline="27777" dirty="0">
                <a:latin typeface="Arial"/>
                <a:cs typeface="Arial"/>
                <a:hlinkClick r:id="rId9" action="ppaction://hlinksldjump"/>
              </a:rPr>
              <a:t>3</a:t>
            </a:r>
            <a:r>
              <a:rPr sz="1100" spc="-20" dirty="0">
                <a:latin typeface="Arial"/>
                <a:cs typeface="Arial"/>
                <a:hlinkClick r:id="rId9" action="ppaction://hlinksldjump"/>
              </a:rPr>
              <a:t>/h</a:t>
            </a:r>
            <a:endParaRPr sz="1100">
              <a:latin typeface="Arial"/>
              <a:cs typeface="Arial"/>
            </a:endParaRPr>
          </a:p>
          <a:p>
            <a:pPr marL="37465" marR="30480" algn="ctr">
              <a:lnSpc>
                <a:spcPct val="100000"/>
              </a:lnSpc>
              <a:spcBef>
                <a:spcPts val="280"/>
              </a:spcBef>
            </a:pPr>
            <a:r>
              <a:rPr sz="1000" dirty="0">
                <a:latin typeface="Arial"/>
                <a:cs typeface="Arial"/>
                <a:hlinkClick r:id="rId9" action="ppaction://hlinksldjump"/>
              </a:rPr>
              <a:t>NAFTA</a:t>
            </a:r>
            <a:r>
              <a:rPr sz="1000" spc="-15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1000" spc="-20" dirty="0">
                <a:latin typeface="Arial"/>
                <a:cs typeface="Arial"/>
                <a:hlinkClick r:id="rId9" action="ppaction://hlinksldjump"/>
              </a:rPr>
              <a:t>LIV. </a:t>
            </a:r>
            <a:r>
              <a:rPr sz="1000" dirty="0">
                <a:latin typeface="Arial"/>
                <a:cs typeface="Arial"/>
                <a:hlinkClick r:id="rId9" action="ppaction://hlinksldjump"/>
              </a:rPr>
              <a:t>a </a:t>
            </a:r>
            <a:r>
              <a:rPr sz="1000" spc="-10" dirty="0">
                <a:latin typeface="Arial"/>
                <a:cs typeface="Arial"/>
                <a:hlinkClick r:id="rId9" action="ppaction://hlinksldjump"/>
              </a:rPr>
              <a:t>S-</a:t>
            </a:r>
            <a:r>
              <a:rPr sz="1000" spc="-20" dirty="0">
                <a:latin typeface="Arial"/>
                <a:cs typeface="Arial"/>
                <a:hlinkClick r:id="rId9" action="ppaction://hlinksldjump"/>
              </a:rPr>
              <a:t>1100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049259" y="4498594"/>
            <a:ext cx="41529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latin typeface="Arial"/>
                <a:cs typeface="Arial"/>
                <a:hlinkClick r:id="rId9" action="ppaction://hlinksldjump"/>
              </a:rPr>
              <a:t>165°C</a:t>
            </a:r>
            <a:endParaRPr sz="1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05655" y="2178811"/>
            <a:ext cx="800735" cy="59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3815" algn="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  <a:hlinkClick r:id="rId14" action="ppaction://hlinksldjump"/>
              </a:rPr>
              <a:t>H2</a:t>
            </a:r>
            <a:r>
              <a:rPr sz="1000" spc="-10" dirty="0">
                <a:latin typeface="Arial"/>
                <a:cs typeface="Arial"/>
                <a:hlinkClick r:id="rId14" action="ppaction://hlinksldjump"/>
              </a:rPr>
              <a:t> </a:t>
            </a:r>
            <a:r>
              <a:rPr sz="1000" dirty="0">
                <a:latin typeface="Arial"/>
                <a:cs typeface="Arial"/>
                <a:hlinkClick r:id="rId14" action="ppaction://hlinksldjump"/>
              </a:rPr>
              <a:t>de</a:t>
            </a:r>
            <a:r>
              <a:rPr sz="1000" spc="-5" dirty="0">
                <a:latin typeface="Arial"/>
                <a:cs typeface="Arial"/>
                <a:hlinkClick r:id="rId14" action="ppaction://hlinksldjump"/>
              </a:rPr>
              <a:t> </a:t>
            </a:r>
            <a:r>
              <a:rPr sz="1000" spc="-10" dirty="0">
                <a:latin typeface="Arial"/>
                <a:cs typeface="Arial"/>
                <a:hlinkClick r:id="rId14" action="ppaction://hlinksldjump"/>
              </a:rPr>
              <a:t>S-</a:t>
            </a:r>
            <a:r>
              <a:rPr sz="1000" spc="-25" dirty="0">
                <a:latin typeface="Arial"/>
                <a:cs typeface="Arial"/>
                <a:hlinkClick r:id="rId14" action="ppaction://hlinksldjump"/>
              </a:rPr>
              <a:t>800</a:t>
            </a:r>
            <a:endParaRPr sz="1000">
              <a:latin typeface="Arial"/>
              <a:cs typeface="Arial"/>
            </a:endParaRPr>
          </a:p>
          <a:p>
            <a:pPr marR="30480" algn="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  <a:hlinkClick r:id="rId14" action="ppaction://hlinksldjump"/>
              </a:rPr>
              <a:t>+recirc.</a:t>
            </a:r>
            <a:endParaRPr sz="1000">
              <a:latin typeface="Arial"/>
              <a:cs typeface="Arial"/>
            </a:endParaRPr>
          </a:p>
          <a:p>
            <a:pPr marR="78740" algn="r">
              <a:lnSpc>
                <a:spcPct val="100000"/>
              </a:lnSpc>
              <a:spcBef>
                <a:spcPts val="725"/>
              </a:spcBef>
            </a:pPr>
            <a:r>
              <a:rPr sz="1100" dirty="0">
                <a:latin typeface="Arial"/>
                <a:cs typeface="Arial"/>
                <a:hlinkClick r:id="rId9" action="ppaction://hlinksldjump"/>
              </a:rPr>
              <a:t>715</a:t>
            </a:r>
            <a:r>
              <a:rPr sz="1100" spc="-25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1100" spc="-10" dirty="0">
                <a:latin typeface="Arial"/>
                <a:cs typeface="Arial"/>
                <a:hlinkClick r:id="rId9" action="ppaction://hlinksldjump"/>
              </a:rPr>
              <a:t>Nm</a:t>
            </a:r>
            <a:r>
              <a:rPr sz="1050" spc="-15" baseline="27777" dirty="0">
                <a:latin typeface="Arial"/>
                <a:cs typeface="Arial"/>
                <a:hlinkClick r:id="rId9" action="ppaction://hlinksldjump"/>
              </a:rPr>
              <a:t>3</a:t>
            </a:r>
            <a:r>
              <a:rPr sz="1100" spc="-10" dirty="0">
                <a:latin typeface="Arial"/>
                <a:cs typeface="Arial"/>
                <a:hlinkClick r:id="rId9" action="ppaction://hlinksldjump"/>
              </a:rPr>
              <a:t>/h</a:t>
            </a:r>
            <a:endParaRPr sz="1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987797" y="3530600"/>
            <a:ext cx="41529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latin typeface="Arial"/>
                <a:cs typeface="Arial"/>
                <a:hlinkClick r:id="rId9" action="ppaction://hlinksldjump"/>
              </a:rPr>
              <a:t>305°C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603938" y="3055048"/>
            <a:ext cx="598170" cy="1337310"/>
            <a:chOff x="5603938" y="3055048"/>
            <a:chExt cx="598170" cy="1337310"/>
          </a:xfrm>
        </p:grpSpPr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08701" y="4033646"/>
              <a:ext cx="585215" cy="35356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608701" y="4033646"/>
              <a:ext cx="585470" cy="353695"/>
            </a:xfrm>
            <a:custGeom>
              <a:avLst/>
              <a:gdLst/>
              <a:ahLst/>
              <a:cxnLst/>
              <a:rect l="l" t="t" r="r" b="b"/>
              <a:pathLst>
                <a:path w="585470" h="353695">
                  <a:moveTo>
                    <a:pt x="0" y="176783"/>
                  </a:moveTo>
                  <a:lnTo>
                    <a:pt x="23002" y="107959"/>
                  </a:lnTo>
                  <a:lnTo>
                    <a:pt x="49988" y="77930"/>
                  </a:lnTo>
                  <a:lnTo>
                    <a:pt x="85725" y="51768"/>
                  </a:lnTo>
                  <a:lnTo>
                    <a:pt x="129033" y="30184"/>
                  </a:lnTo>
                  <a:lnTo>
                    <a:pt x="178736" y="13888"/>
                  </a:lnTo>
                  <a:lnTo>
                    <a:pt x="233654" y="3590"/>
                  </a:lnTo>
                  <a:lnTo>
                    <a:pt x="292608" y="0"/>
                  </a:lnTo>
                  <a:lnTo>
                    <a:pt x="351561" y="3590"/>
                  </a:lnTo>
                  <a:lnTo>
                    <a:pt x="406479" y="13888"/>
                  </a:lnTo>
                  <a:lnTo>
                    <a:pt x="456182" y="30184"/>
                  </a:lnTo>
                  <a:lnTo>
                    <a:pt x="499491" y="51768"/>
                  </a:lnTo>
                  <a:lnTo>
                    <a:pt x="535227" y="77930"/>
                  </a:lnTo>
                  <a:lnTo>
                    <a:pt x="562213" y="107959"/>
                  </a:lnTo>
                  <a:lnTo>
                    <a:pt x="585215" y="176783"/>
                  </a:lnTo>
                  <a:lnTo>
                    <a:pt x="579268" y="212420"/>
                  </a:lnTo>
                  <a:lnTo>
                    <a:pt x="535227" y="275637"/>
                  </a:lnTo>
                  <a:lnTo>
                    <a:pt x="499490" y="301799"/>
                  </a:lnTo>
                  <a:lnTo>
                    <a:pt x="456182" y="323383"/>
                  </a:lnTo>
                  <a:lnTo>
                    <a:pt x="406479" y="339679"/>
                  </a:lnTo>
                  <a:lnTo>
                    <a:pt x="351561" y="349977"/>
                  </a:lnTo>
                  <a:lnTo>
                    <a:pt x="292608" y="353567"/>
                  </a:lnTo>
                  <a:lnTo>
                    <a:pt x="233654" y="349977"/>
                  </a:lnTo>
                  <a:lnTo>
                    <a:pt x="178736" y="339679"/>
                  </a:lnTo>
                  <a:lnTo>
                    <a:pt x="129033" y="323383"/>
                  </a:lnTo>
                  <a:lnTo>
                    <a:pt x="85725" y="301799"/>
                  </a:lnTo>
                  <a:lnTo>
                    <a:pt x="49988" y="275637"/>
                  </a:lnTo>
                  <a:lnTo>
                    <a:pt x="23002" y="245608"/>
                  </a:lnTo>
                  <a:lnTo>
                    <a:pt x="0" y="176783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08701" y="3059810"/>
              <a:ext cx="585215" cy="354329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608701" y="3059810"/>
              <a:ext cx="585470" cy="354330"/>
            </a:xfrm>
            <a:custGeom>
              <a:avLst/>
              <a:gdLst/>
              <a:ahLst/>
              <a:cxnLst/>
              <a:rect l="l" t="t" r="r" b="b"/>
              <a:pathLst>
                <a:path w="585470" h="354329">
                  <a:moveTo>
                    <a:pt x="0" y="177164"/>
                  </a:moveTo>
                  <a:lnTo>
                    <a:pt x="23002" y="108227"/>
                  </a:lnTo>
                  <a:lnTo>
                    <a:pt x="49988" y="78134"/>
                  </a:lnTo>
                  <a:lnTo>
                    <a:pt x="85725" y="51911"/>
                  </a:lnTo>
                  <a:lnTo>
                    <a:pt x="129033" y="30271"/>
                  </a:lnTo>
                  <a:lnTo>
                    <a:pt x="178736" y="13930"/>
                  </a:lnTo>
                  <a:lnTo>
                    <a:pt x="233654" y="3601"/>
                  </a:lnTo>
                  <a:lnTo>
                    <a:pt x="292608" y="0"/>
                  </a:lnTo>
                  <a:lnTo>
                    <a:pt x="351561" y="3601"/>
                  </a:lnTo>
                  <a:lnTo>
                    <a:pt x="406479" y="13930"/>
                  </a:lnTo>
                  <a:lnTo>
                    <a:pt x="456182" y="30271"/>
                  </a:lnTo>
                  <a:lnTo>
                    <a:pt x="499491" y="51911"/>
                  </a:lnTo>
                  <a:lnTo>
                    <a:pt x="535227" y="78134"/>
                  </a:lnTo>
                  <a:lnTo>
                    <a:pt x="562213" y="108227"/>
                  </a:lnTo>
                  <a:lnTo>
                    <a:pt x="585215" y="177164"/>
                  </a:lnTo>
                  <a:lnTo>
                    <a:pt x="579268" y="212853"/>
                  </a:lnTo>
                  <a:lnTo>
                    <a:pt x="535227" y="276195"/>
                  </a:lnTo>
                  <a:lnTo>
                    <a:pt x="499490" y="302418"/>
                  </a:lnTo>
                  <a:lnTo>
                    <a:pt x="456182" y="324058"/>
                  </a:lnTo>
                  <a:lnTo>
                    <a:pt x="406479" y="340399"/>
                  </a:lnTo>
                  <a:lnTo>
                    <a:pt x="351561" y="350728"/>
                  </a:lnTo>
                  <a:lnTo>
                    <a:pt x="292608" y="354329"/>
                  </a:lnTo>
                  <a:lnTo>
                    <a:pt x="233654" y="350728"/>
                  </a:lnTo>
                  <a:lnTo>
                    <a:pt x="178736" y="340399"/>
                  </a:lnTo>
                  <a:lnTo>
                    <a:pt x="129033" y="324058"/>
                  </a:lnTo>
                  <a:lnTo>
                    <a:pt x="85725" y="302418"/>
                  </a:lnTo>
                  <a:lnTo>
                    <a:pt x="49988" y="276195"/>
                  </a:lnTo>
                  <a:lnTo>
                    <a:pt x="23002" y="246102"/>
                  </a:lnTo>
                  <a:lnTo>
                    <a:pt x="0" y="177164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08701" y="3194684"/>
              <a:ext cx="585215" cy="1058418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608701" y="3194684"/>
              <a:ext cx="585470" cy="1058545"/>
            </a:xfrm>
            <a:custGeom>
              <a:avLst/>
              <a:gdLst/>
              <a:ahLst/>
              <a:cxnLst/>
              <a:rect l="l" t="t" r="r" b="b"/>
              <a:pathLst>
                <a:path w="585470" h="1058545">
                  <a:moveTo>
                    <a:pt x="0" y="1058418"/>
                  </a:moveTo>
                  <a:lnTo>
                    <a:pt x="585215" y="1058418"/>
                  </a:lnTo>
                  <a:lnTo>
                    <a:pt x="585215" y="0"/>
                  </a:lnTo>
                  <a:lnTo>
                    <a:pt x="0" y="0"/>
                  </a:lnTo>
                  <a:lnTo>
                    <a:pt x="0" y="1058418"/>
                  </a:lnTo>
                  <a:close/>
                </a:path>
              </a:pathLst>
            </a:custGeom>
            <a:ln w="952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612511" y="3188588"/>
              <a:ext cx="584835" cy="1045844"/>
            </a:xfrm>
            <a:custGeom>
              <a:avLst/>
              <a:gdLst/>
              <a:ahLst/>
              <a:cxnLst/>
              <a:rect l="l" t="t" r="r" b="b"/>
              <a:pathLst>
                <a:path w="584835" h="1045845">
                  <a:moveTo>
                    <a:pt x="0" y="20574"/>
                  </a:moveTo>
                  <a:lnTo>
                    <a:pt x="576834" y="1038606"/>
                  </a:lnTo>
                </a:path>
                <a:path w="584835" h="1045845">
                  <a:moveTo>
                    <a:pt x="584453" y="0"/>
                  </a:moveTo>
                  <a:lnTo>
                    <a:pt x="21336" y="1045463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602478" y="3196082"/>
            <a:ext cx="63944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Arial"/>
                <a:cs typeface="Arial"/>
                <a:hlinkClick r:id="rId9" action="ppaction://hlinksldjump"/>
              </a:rPr>
              <a:t>27</a:t>
            </a:r>
            <a:r>
              <a:rPr sz="1100" spc="-20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1100" spc="-10" dirty="0">
                <a:latin typeface="Arial"/>
                <a:cs typeface="Arial"/>
                <a:hlinkClick r:id="rId9" action="ppaction://hlinksldjump"/>
              </a:rPr>
              <a:t>K/cm</a:t>
            </a:r>
            <a:r>
              <a:rPr sz="1050" spc="-15" baseline="27777" dirty="0">
                <a:latin typeface="Arial"/>
                <a:cs typeface="Arial"/>
                <a:hlinkClick r:id="rId9" action="ppaction://hlinksldjump"/>
              </a:rPr>
              <a:t>2</a:t>
            </a:r>
            <a:endParaRPr sz="1050" baseline="27777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664200" y="3549396"/>
            <a:ext cx="412115" cy="622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320" indent="57785">
              <a:lnSpc>
                <a:spcPct val="100000"/>
              </a:lnSpc>
              <a:spcBef>
                <a:spcPts val="95"/>
              </a:spcBef>
            </a:pPr>
            <a:r>
              <a:rPr sz="1100" spc="-20" dirty="0">
                <a:latin typeface="Arial"/>
                <a:cs typeface="Arial"/>
                <a:hlinkClick r:id="rId9" action="ppaction://hlinksldjump"/>
              </a:rPr>
              <a:t>Cat. </a:t>
            </a:r>
            <a:r>
              <a:rPr sz="1100" spc="-10" dirty="0">
                <a:latin typeface="Arial"/>
                <a:cs typeface="Arial"/>
                <a:hlinkClick r:id="rId9" action="ppaction://hlinksldjump"/>
              </a:rPr>
              <a:t>Ni-</a:t>
            </a:r>
            <a:r>
              <a:rPr sz="1100" spc="-25" dirty="0">
                <a:latin typeface="Arial"/>
                <a:cs typeface="Arial"/>
                <a:hlinkClick r:id="rId9" action="ppaction://hlinksldjump"/>
              </a:rPr>
              <a:t>Mo</a:t>
            </a:r>
            <a:endParaRPr sz="1100">
              <a:latin typeface="Arial"/>
              <a:cs typeface="Arial"/>
            </a:endParaRPr>
          </a:p>
          <a:p>
            <a:pPr marL="59055">
              <a:lnSpc>
                <a:spcPct val="100000"/>
              </a:lnSpc>
              <a:spcBef>
                <a:spcPts val="860"/>
              </a:spcBef>
            </a:pPr>
            <a:r>
              <a:rPr sz="1000" spc="-10" dirty="0">
                <a:latin typeface="Arial"/>
                <a:cs typeface="Arial"/>
              </a:rPr>
              <a:t>K-</a:t>
            </a:r>
            <a:r>
              <a:rPr sz="1000" spc="-25" dirty="0">
                <a:latin typeface="Arial"/>
                <a:cs typeface="Arial"/>
              </a:rPr>
              <a:t>123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7584376" y="2390584"/>
            <a:ext cx="544830" cy="1713864"/>
            <a:chOff x="7584376" y="2390584"/>
            <a:chExt cx="544830" cy="1713864"/>
          </a:xfrm>
        </p:grpSpPr>
        <p:pic>
          <p:nvPicPr>
            <p:cNvPr id="64" name="object 6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92187" y="3590925"/>
              <a:ext cx="531876" cy="50825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7592187" y="3590925"/>
              <a:ext cx="532130" cy="508634"/>
            </a:xfrm>
            <a:custGeom>
              <a:avLst/>
              <a:gdLst/>
              <a:ahLst/>
              <a:cxnLst/>
              <a:rect l="l" t="t" r="r" b="b"/>
              <a:pathLst>
                <a:path w="532129" h="508635">
                  <a:moveTo>
                    <a:pt x="0" y="254126"/>
                  </a:moveTo>
                  <a:lnTo>
                    <a:pt x="4286" y="208451"/>
                  </a:lnTo>
                  <a:lnTo>
                    <a:pt x="16644" y="165460"/>
                  </a:lnTo>
                  <a:lnTo>
                    <a:pt x="36322" y="125871"/>
                  </a:lnTo>
                  <a:lnTo>
                    <a:pt x="62565" y="90402"/>
                  </a:lnTo>
                  <a:lnTo>
                    <a:pt x="94622" y="59772"/>
                  </a:lnTo>
                  <a:lnTo>
                    <a:pt x="131741" y="34699"/>
                  </a:lnTo>
                  <a:lnTo>
                    <a:pt x="173168" y="15900"/>
                  </a:lnTo>
                  <a:lnTo>
                    <a:pt x="218151" y="4094"/>
                  </a:lnTo>
                  <a:lnTo>
                    <a:pt x="265938" y="0"/>
                  </a:lnTo>
                  <a:lnTo>
                    <a:pt x="313724" y="4094"/>
                  </a:lnTo>
                  <a:lnTo>
                    <a:pt x="358707" y="15900"/>
                  </a:lnTo>
                  <a:lnTo>
                    <a:pt x="400134" y="34699"/>
                  </a:lnTo>
                  <a:lnTo>
                    <a:pt x="437253" y="59772"/>
                  </a:lnTo>
                  <a:lnTo>
                    <a:pt x="469310" y="90402"/>
                  </a:lnTo>
                  <a:lnTo>
                    <a:pt x="495554" y="125871"/>
                  </a:lnTo>
                  <a:lnTo>
                    <a:pt x="515231" y="165460"/>
                  </a:lnTo>
                  <a:lnTo>
                    <a:pt x="527589" y="208451"/>
                  </a:lnTo>
                  <a:lnTo>
                    <a:pt x="531876" y="254126"/>
                  </a:lnTo>
                  <a:lnTo>
                    <a:pt x="527589" y="299802"/>
                  </a:lnTo>
                  <a:lnTo>
                    <a:pt x="515231" y="342793"/>
                  </a:lnTo>
                  <a:lnTo>
                    <a:pt x="495553" y="382382"/>
                  </a:lnTo>
                  <a:lnTo>
                    <a:pt x="469310" y="417851"/>
                  </a:lnTo>
                  <a:lnTo>
                    <a:pt x="437253" y="448481"/>
                  </a:lnTo>
                  <a:lnTo>
                    <a:pt x="400134" y="473554"/>
                  </a:lnTo>
                  <a:lnTo>
                    <a:pt x="358707" y="492353"/>
                  </a:lnTo>
                  <a:lnTo>
                    <a:pt x="313724" y="504159"/>
                  </a:lnTo>
                  <a:lnTo>
                    <a:pt x="265938" y="508254"/>
                  </a:lnTo>
                  <a:lnTo>
                    <a:pt x="218151" y="504159"/>
                  </a:lnTo>
                  <a:lnTo>
                    <a:pt x="173168" y="492353"/>
                  </a:lnTo>
                  <a:lnTo>
                    <a:pt x="131741" y="473554"/>
                  </a:lnTo>
                  <a:lnTo>
                    <a:pt x="94622" y="448481"/>
                  </a:lnTo>
                  <a:lnTo>
                    <a:pt x="62565" y="417851"/>
                  </a:lnTo>
                  <a:lnTo>
                    <a:pt x="36322" y="382382"/>
                  </a:lnTo>
                  <a:lnTo>
                    <a:pt x="16644" y="342793"/>
                  </a:lnTo>
                  <a:lnTo>
                    <a:pt x="4286" y="299802"/>
                  </a:lnTo>
                  <a:lnTo>
                    <a:pt x="0" y="254126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89139" y="2395347"/>
              <a:ext cx="531876" cy="50977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589139" y="2395347"/>
              <a:ext cx="532130" cy="509905"/>
            </a:xfrm>
            <a:custGeom>
              <a:avLst/>
              <a:gdLst/>
              <a:ahLst/>
              <a:cxnLst/>
              <a:rect l="l" t="t" r="r" b="b"/>
              <a:pathLst>
                <a:path w="532129" h="509905">
                  <a:moveTo>
                    <a:pt x="0" y="254888"/>
                  </a:moveTo>
                  <a:lnTo>
                    <a:pt x="4286" y="209086"/>
                  </a:lnTo>
                  <a:lnTo>
                    <a:pt x="16644" y="165972"/>
                  </a:lnTo>
                  <a:lnTo>
                    <a:pt x="36322" y="126266"/>
                  </a:lnTo>
                  <a:lnTo>
                    <a:pt x="62565" y="90690"/>
                  </a:lnTo>
                  <a:lnTo>
                    <a:pt x="94622" y="59964"/>
                  </a:lnTo>
                  <a:lnTo>
                    <a:pt x="131741" y="34812"/>
                  </a:lnTo>
                  <a:lnTo>
                    <a:pt x="173168" y="15952"/>
                  </a:lnTo>
                  <a:lnTo>
                    <a:pt x="218151" y="4108"/>
                  </a:lnTo>
                  <a:lnTo>
                    <a:pt x="265937" y="0"/>
                  </a:lnTo>
                  <a:lnTo>
                    <a:pt x="313724" y="4108"/>
                  </a:lnTo>
                  <a:lnTo>
                    <a:pt x="358707" y="15952"/>
                  </a:lnTo>
                  <a:lnTo>
                    <a:pt x="400134" y="34812"/>
                  </a:lnTo>
                  <a:lnTo>
                    <a:pt x="437253" y="59964"/>
                  </a:lnTo>
                  <a:lnTo>
                    <a:pt x="469310" y="90690"/>
                  </a:lnTo>
                  <a:lnTo>
                    <a:pt x="495554" y="126266"/>
                  </a:lnTo>
                  <a:lnTo>
                    <a:pt x="515231" y="165972"/>
                  </a:lnTo>
                  <a:lnTo>
                    <a:pt x="527589" y="209086"/>
                  </a:lnTo>
                  <a:lnTo>
                    <a:pt x="531876" y="254888"/>
                  </a:lnTo>
                  <a:lnTo>
                    <a:pt x="527589" y="300691"/>
                  </a:lnTo>
                  <a:lnTo>
                    <a:pt x="515231" y="343805"/>
                  </a:lnTo>
                  <a:lnTo>
                    <a:pt x="495553" y="383511"/>
                  </a:lnTo>
                  <a:lnTo>
                    <a:pt x="469310" y="419087"/>
                  </a:lnTo>
                  <a:lnTo>
                    <a:pt x="437253" y="449813"/>
                  </a:lnTo>
                  <a:lnTo>
                    <a:pt x="400134" y="474965"/>
                  </a:lnTo>
                  <a:lnTo>
                    <a:pt x="358707" y="493825"/>
                  </a:lnTo>
                  <a:lnTo>
                    <a:pt x="313724" y="505669"/>
                  </a:lnTo>
                  <a:lnTo>
                    <a:pt x="265937" y="509777"/>
                  </a:lnTo>
                  <a:lnTo>
                    <a:pt x="218151" y="505669"/>
                  </a:lnTo>
                  <a:lnTo>
                    <a:pt x="173168" y="493825"/>
                  </a:lnTo>
                  <a:lnTo>
                    <a:pt x="131741" y="474965"/>
                  </a:lnTo>
                  <a:lnTo>
                    <a:pt x="94622" y="449813"/>
                  </a:lnTo>
                  <a:lnTo>
                    <a:pt x="62565" y="419087"/>
                  </a:lnTo>
                  <a:lnTo>
                    <a:pt x="36322" y="383511"/>
                  </a:lnTo>
                  <a:lnTo>
                    <a:pt x="16644" y="343805"/>
                  </a:lnTo>
                  <a:lnTo>
                    <a:pt x="4286" y="300691"/>
                  </a:lnTo>
                  <a:lnTo>
                    <a:pt x="0" y="254888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590663" y="2695575"/>
              <a:ext cx="531876" cy="114757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590663" y="2695575"/>
              <a:ext cx="532130" cy="1148080"/>
            </a:xfrm>
            <a:custGeom>
              <a:avLst/>
              <a:gdLst/>
              <a:ahLst/>
              <a:cxnLst/>
              <a:rect l="l" t="t" r="r" b="b"/>
              <a:pathLst>
                <a:path w="532129" h="1148079">
                  <a:moveTo>
                    <a:pt x="0" y="1147572"/>
                  </a:moveTo>
                  <a:lnTo>
                    <a:pt x="531876" y="1147572"/>
                  </a:lnTo>
                  <a:lnTo>
                    <a:pt x="531876" y="0"/>
                  </a:lnTo>
                  <a:lnTo>
                    <a:pt x="0" y="0"/>
                  </a:lnTo>
                  <a:lnTo>
                    <a:pt x="0" y="1147572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7670545" y="3163061"/>
            <a:ext cx="37338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N-</a:t>
            </a:r>
            <a:r>
              <a:rPr sz="1000" spc="-25" dirty="0">
                <a:latin typeface="Arial"/>
                <a:cs typeface="Arial"/>
              </a:rPr>
              <a:t>121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554468" y="2694177"/>
            <a:ext cx="561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Arial"/>
                <a:cs typeface="Arial"/>
                <a:hlinkClick r:id="rId9" action="ppaction://hlinksldjump"/>
              </a:rPr>
              <a:t>4</a:t>
            </a:r>
            <a:r>
              <a:rPr sz="1100" spc="-15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1100" spc="-10" dirty="0">
                <a:latin typeface="Arial"/>
                <a:cs typeface="Arial"/>
                <a:hlinkClick r:id="rId9" action="ppaction://hlinksldjump"/>
              </a:rPr>
              <a:t>K/cm</a:t>
            </a:r>
            <a:r>
              <a:rPr sz="1050" spc="-15" baseline="27777" dirty="0">
                <a:latin typeface="Arial"/>
                <a:cs typeface="Arial"/>
                <a:hlinkClick r:id="rId9" action="ppaction://hlinksldjump"/>
              </a:rPr>
              <a:t>2</a:t>
            </a:r>
            <a:endParaRPr sz="1050" baseline="27777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2662427" y="1543050"/>
            <a:ext cx="3546475" cy="2994025"/>
            <a:chOff x="2662427" y="1543050"/>
            <a:chExt cx="3546475" cy="2994025"/>
          </a:xfrm>
        </p:grpSpPr>
        <p:sp>
          <p:nvSpPr>
            <p:cNvPr id="73" name="object 73"/>
            <p:cNvSpPr/>
            <p:nvPr/>
          </p:nvSpPr>
          <p:spPr>
            <a:xfrm>
              <a:off x="2662428" y="2030729"/>
              <a:ext cx="1320800" cy="2465070"/>
            </a:xfrm>
            <a:custGeom>
              <a:avLst/>
              <a:gdLst/>
              <a:ahLst/>
              <a:cxnLst/>
              <a:rect l="l" t="t" r="r" b="b"/>
              <a:pathLst>
                <a:path w="1320800" h="2465070">
                  <a:moveTo>
                    <a:pt x="557022" y="1173480"/>
                  </a:moveTo>
                  <a:lnTo>
                    <a:pt x="518922" y="1154430"/>
                  </a:lnTo>
                  <a:lnTo>
                    <a:pt x="442722" y="1116330"/>
                  </a:lnTo>
                  <a:lnTo>
                    <a:pt x="468122" y="1154430"/>
                  </a:lnTo>
                  <a:lnTo>
                    <a:pt x="69342" y="1154430"/>
                  </a:lnTo>
                  <a:lnTo>
                    <a:pt x="69342" y="1183386"/>
                  </a:lnTo>
                  <a:lnTo>
                    <a:pt x="57150" y="1159002"/>
                  </a:lnTo>
                  <a:lnTo>
                    <a:pt x="0" y="1273302"/>
                  </a:lnTo>
                  <a:lnTo>
                    <a:pt x="38100" y="1247902"/>
                  </a:lnTo>
                  <a:lnTo>
                    <a:pt x="38100" y="2465070"/>
                  </a:lnTo>
                  <a:lnTo>
                    <a:pt x="76200" y="2465070"/>
                  </a:lnTo>
                  <a:lnTo>
                    <a:pt x="76200" y="1247902"/>
                  </a:lnTo>
                  <a:lnTo>
                    <a:pt x="114300" y="1273302"/>
                  </a:lnTo>
                  <a:lnTo>
                    <a:pt x="95250" y="1235202"/>
                  </a:lnTo>
                  <a:lnTo>
                    <a:pt x="73914" y="1192530"/>
                  </a:lnTo>
                  <a:lnTo>
                    <a:pt x="468122" y="1192530"/>
                  </a:lnTo>
                  <a:lnTo>
                    <a:pt x="442722" y="1230630"/>
                  </a:lnTo>
                  <a:lnTo>
                    <a:pt x="518922" y="1192530"/>
                  </a:lnTo>
                  <a:lnTo>
                    <a:pt x="557022" y="1173480"/>
                  </a:lnTo>
                  <a:close/>
                </a:path>
                <a:path w="1320800" h="2465070">
                  <a:moveTo>
                    <a:pt x="1320800" y="57150"/>
                  </a:moveTo>
                  <a:lnTo>
                    <a:pt x="1282700" y="38100"/>
                  </a:lnTo>
                  <a:lnTo>
                    <a:pt x="1206500" y="0"/>
                  </a:lnTo>
                  <a:lnTo>
                    <a:pt x="1231900" y="38100"/>
                  </a:lnTo>
                  <a:lnTo>
                    <a:pt x="791718" y="38100"/>
                  </a:lnTo>
                  <a:lnTo>
                    <a:pt x="784288" y="39598"/>
                  </a:lnTo>
                  <a:lnTo>
                    <a:pt x="778230" y="43675"/>
                  </a:lnTo>
                  <a:lnTo>
                    <a:pt x="774153" y="49733"/>
                  </a:lnTo>
                  <a:lnTo>
                    <a:pt x="772668" y="57150"/>
                  </a:lnTo>
                  <a:lnTo>
                    <a:pt x="772668" y="233045"/>
                  </a:lnTo>
                  <a:lnTo>
                    <a:pt x="774153" y="240423"/>
                  </a:lnTo>
                  <a:lnTo>
                    <a:pt x="778230" y="246481"/>
                  </a:lnTo>
                  <a:lnTo>
                    <a:pt x="784288" y="250583"/>
                  </a:lnTo>
                  <a:lnTo>
                    <a:pt x="791718" y="252095"/>
                  </a:lnTo>
                  <a:lnTo>
                    <a:pt x="799134" y="250583"/>
                  </a:lnTo>
                  <a:lnTo>
                    <a:pt x="805192" y="246481"/>
                  </a:lnTo>
                  <a:lnTo>
                    <a:pt x="809269" y="240423"/>
                  </a:lnTo>
                  <a:lnTo>
                    <a:pt x="810768" y="233045"/>
                  </a:lnTo>
                  <a:lnTo>
                    <a:pt x="810768" y="76200"/>
                  </a:lnTo>
                  <a:lnTo>
                    <a:pt x="1231900" y="76200"/>
                  </a:lnTo>
                  <a:lnTo>
                    <a:pt x="1206500" y="114300"/>
                  </a:lnTo>
                  <a:lnTo>
                    <a:pt x="1282700" y="76200"/>
                  </a:lnTo>
                  <a:lnTo>
                    <a:pt x="1320800" y="571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954017" y="2090927"/>
              <a:ext cx="14604" cy="1317625"/>
            </a:xfrm>
            <a:custGeom>
              <a:avLst/>
              <a:gdLst/>
              <a:ahLst/>
              <a:cxnLst/>
              <a:rect l="l" t="t" r="r" b="b"/>
              <a:pathLst>
                <a:path w="14604" h="1317625">
                  <a:moveTo>
                    <a:pt x="14478" y="0"/>
                  </a:moveTo>
                  <a:lnTo>
                    <a:pt x="0" y="1317498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448685" y="3347973"/>
              <a:ext cx="1067435" cy="1189355"/>
            </a:xfrm>
            <a:custGeom>
              <a:avLst/>
              <a:gdLst/>
              <a:ahLst/>
              <a:cxnLst/>
              <a:rect l="l" t="t" r="r" b="b"/>
              <a:pathLst>
                <a:path w="1067435" h="1189354">
                  <a:moveTo>
                    <a:pt x="686689" y="1131697"/>
                  </a:moveTo>
                  <a:lnTo>
                    <a:pt x="648589" y="1112647"/>
                  </a:lnTo>
                  <a:lnTo>
                    <a:pt x="572389" y="1074547"/>
                  </a:lnTo>
                  <a:lnTo>
                    <a:pt x="597789" y="1112647"/>
                  </a:lnTo>
                  <a:lnTo>
                    <a:pt x="38100" y="1112647"/>
                  </a:lnTo>
                  <a:lnTo>
                    <a:pt x="38100" y="867410"/>
                  </a:lnTo>
                  <a:lnTo>
                    <a:pt x="36601" y="859993"/>
                  </a:lnTo>
                  <a:lnTo>
                    <a:pt x="32524" y="853935"/>
                  </a:lnTo>
                  <a:lnTo>
                    <a:pt x="26466" y="849858"/>
                  </a:lnTo>
                  <a:lnTo>
                    <a:pt x="19050" y="848360"/>
                  </a:lnTo>
                  <a:lnTo>
                    <a:pt x="11671" y="849858"/>
                  </a:lnTo>
                  <a:lnTo>
                    <a:pt x="5613" y="853935"/>
                  </a:lnTo>
                  <a:lnTo>
                    <a:pt x="1511" y="859993"/>
                  </a:lnTo>
                  <a:lnTo>
                    <a:pt x="0" y="867410"/>
                  </a:lnTo>
                  <a:lnTo>
                    <a:pt x="0" y="1131697"/>
                  </a:lnTo>
                  <a:lnTo>
                    <a:pt x="1511" y="1139075"/>
                  </a:lnTo>
                  <a:lnTo>
                    <a:pt x="5613" y="1145133"/>
                  </a:lnTo>
                  <a:lnTo>
                    <a:pt x="11671" y="1149235"/>
                  </a:lnTo>
                  <a:lnTo>
                    <a:pt x="19050" y="1150747"/>
                  </a:lnTo>
                  <a:lnTo>
                    <a:pt x="597789" y="1150747"/>
                  </a:lnTo>
                  <a:lnTo>
                    <a:pt x="572389" y="1188847"/>
                  </a:lnTo>
                  <a:lnTo>
                    <a:pt x="648589" y="1150747"/>
                  </a:lnTo>
                  <a:lnTo>
                    <a:pt x="686689" y="1131697"/>
                  </a:lnTo>
                  <a:close/>
                </a:path>
                <a:path w="1067435" h="1189354">
                  <a:moveTo>
                    <a:pt x="1066927" y="56642"/>
                  </a:moveTo>
                  <a:lnTo>
                    <a:pt x="1029017" y="37909"/>
                  </a:lnTo>
                  <a:lnTo>
                    <a:pt x="952373" y="0"/>
                  </a:lnTo>
                  <a:lnTo>
                    <a:pt x="977912" y="37909"/>
                  </a:lnTo>
                  <a:lnTo>
                    <a:pt x="495300" y="39878"/>
                  </a:lnTo>
                  <a:lnTo>
                    <a:pt x="495528" y="76009"/>
                  </a:lnTo>
                  <a:lnTo>
                    <a:pt x="495554" y="77978"/>
                  </a:lnTo>
                  <a:lnTo>
                    <a:pt x="978115" y="76022"/>
                  </a:lnTo>
                  <a:lnTo>
                    <a:pt x="952881" y="114300"/>
                  </a:lnTo>
                  <a:lnTo>
                    <a:pt x="1028636" y="76009"/>
                  </a:lnTo>
                  <a:lnTo>
                    <a:pt x="1066927" y="5664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09463" y="2681097"/>
              <a:ext cx="585215" cy="32766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609463" y="2681097"/>
              <a:ext cx="585470" cy="327660"/>
            </a:xfrm>
            <a:custGeom>
              <a:avLst/>
              <a:gdLst/>
              <a:ahLst/>
              <a:cxnLst/>
              <a:rect l="l" t="t" r="r" b="b"/>
              <a:pathLst>
                <a:path w="585470" h="327660">
                  <a:moveTo>
                    <a:pt x="0" y="163829"/>
                  </a:moveTo>
                  <a:lnTo>
                    <a:pt x="23002" y="100083"/>
                  </a:lnTo>
                  <a:lnTo>
                    <a:pt x="49988" y="72256"/>
                  </a:lnTo>
                  <a:lnTo>
                    <a:pt x="85725" y="48005"/>
                  </a:lnTo>
                  <a:lnTo>
                    <a:pt x="129033" y="27994"/>
                  </a:lnTo>
                  <a:lnTo>
                    <a:pt x="178736" y="12882"/>
                  </a:lnTo>
                  <a:lnTo>
                    <a:pt x="233654" y="3330"/>
                  </a:lnTo>
                  <a:lnTo>
                    <a:pt x="292608" y="0"/>
                  </a:lnTo>
                  <a:lnTo>
                    <a:pt x="351561" y="3330"/>
                  </a:lnTo>
                  <a:lnTo>
                    <a:pt x="406479" y="12882"/>
                  </a:lnTo>
                  <a:lnTo>
                    <a:pt x="456182" y="27994"/>
                  </a:lnTo>
                  <a:lnTo>
                    <a:pt x="499491" y="48005"/>
                  </a:lnTo>
                  <a:lnTo>
                    <a:pt x="535227" y="72256"/>
                  </a:lnTo>
                  <a:lnTo>
                    <a:pt x="562213" y="100083"/>
                  </a:lnTo>
                  <a:lnTo>
                    <a:pt x="585215" y="163829"/>
                  </a:lnTo>
                  <a:lnTo>
                    <a:pt x="579268" y="196831"/>
                  </a:lnTo>
                  <a:lnTo>
                    <a:pt x="535227" y="255403"/>
                  </a:lnTo>
                  <a:lnTo>
                    <a:pt x="499490" y="279654"/>
                  </a:lnTo>
                  <a:lnTo>
                    <a:pt x="456182" y="299665"/>
                  </a:lnTo>
                  <a:lnTo>
                    <a:pt x="406479" y="314777"/>
                  </a:lnTo>
                  <a:lnTo>
                    <a:pt x="351561" y="324329"/>
                  </a:lnTo>
                  <a:lnTo>
                    <a:pt x="292608" y="327660"/>
                  </a:lnTo>
                  <a:lnTo>
                    <a:pt x="233654" y="324329"/>
                  </a:lnTo>
                  <a:lnTo>
                    <a:pt x="178736" y="314777"/>
                  </a:lnTo>
                  <a:lnTo>
                    <a:pt x="129033" y="299665"/>
                  </a:lnTo>
                  <a:lnTo>
                    <a:pt x="85725" y="279653"/>
                  </a:lnTo>
                  <a:lnTo>
                    <a:pt x="49988" y="255403"/>
                  </a:lnTo>
                  <a:lnTo>
                    <a:pt x="23002" y="227576"/>
                  </a:lnTo>
                  <a:lnTo>
                    <a:pt x="0" y="163829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09463" y="1780413"/>
              <a:ext cx="585215" cy="32766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5609463" y="1780413"/>
              <a:ext cx="585470" cy="327660"/>
            </a:xfrm>
            <a:custGeom>
              <a:avLst/>
              <a:gdLst/>
              <a:ahLst/>
              <a:cxnLst/>
              <a:rect l="l" t="t" r="r" b="b"/>
              <a:pathLst>
                <a:path w="585470" h="327660">
                  <a:moveTo>
                    <a:pt x="0" y="163829"/>
                  </a:moveTo>
                  <a:lnTo>
                    <a:pt x="23002" y="100083"/>
                  </a:lnTo>
                  <a:lnTo>
                    <a:pt x="49988" y="72256"/>
                  </a:lnTo>
                  <a:lnTo>
                    <a:pt x="85725" y="48005"/>
                  </a:lnTo>
                  <a:lnTo>
                    <a:pt x="129033" y="27994"/>
                  </a:lnTo>
                  <a:lnTo>
                    <a:pt x="178736" y="12882"/>
                  </a:lnTo>
                  <a:lnTo>
                    <a:pt x="233654" y="3330"/>
                  </a:lnTo>
                  <a:lnTo>
                    <a:pt x="292608" y="0"/>
                  </a:lnTo>
                  <a:lnTo>
                    <a:pt x="351561" y="3330"/>
                  </a:lnTo>
                  <a:lnTo>
                    <a:pt x="406479" y="12882"/>
                  </a:lnTo>
                  <a:lnTo>
                    <a:pt x="456182" y="27994"/>
                  </a:lnTo>
                  <a:lnTo>
                    <a:pt x="499491" y="48005"/>
                  </a:lnTo>
                  <a:lnTo>
                    <a:pt x="535227" y="72256"/>
                  </a:lnTo>
                  <a:lnTo>
                    <a:pt x="562213" y="100083"/>
                  </a:lnTo>
                  <a:lnTo>
                    <a:pt x="585215" y="163829"/>
                  </a:lnTo>
                  <a:lnTo>
                    <a:pt x="579268" y="196831"/>
                  </a:lnTo>
                  <a:lnTo>
                    <a:pt x="535227" y="255403"/>
                  </a:lnTo>
                  <a:lnTo>
                    <a:pt x="499490" y="279654"/>
                  </a:lnTo>
                  <a:lnTo>
                    <a:pt x="456182" y="299665"/>
                  </a:lnTo>
                  <a:lnTo>
                    <a:pt x="406479" y="314777"/>
                  </a:lnTo>
                  <a:lnTo>
                    <a:pt x="351561" y="324329"/>
                  </a:lnTo>
                  <a:lnTo>
                    <a:pt x="292608" y="327660"/>
                  </a:lnTo>
                  <a:lnTo>
                    <a:pt x="233654" y="324329"/>
                  </a:lnTo>
                  <a:lnTo>
                    <a:pt x="178736" y="314777"/>
                  </a:lnTo>
                  <a:lnTo>
                    <a:pt x="129033" y="299665"/>
                  </a:lnTo>
                  <a:lnTo>
                    <a:pt x="85725" y="279654"/>
                  </a:lnTo>
                  <a:lnTo>
                    <a:pt x="49988" y="255403"/>
                  </a:lnTo>
                  <a:lnTo>
                    <a:pt x="23002" y="227576"/>
                  </a:lnTo>
                  <a:lnTo>
                    <a:pt x="0" y="163829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609463" y="1904618"/>
              <a:ext cx="585470" cy="979169"/>
            </a:xfrm>
            <a:custGeom>
              <a:avLst/>
              <a:gdLst/>
              <a:ahLst/>
              <a:cxnLst/>
              <a:rect l="l" t="t" r="r" b="b"/>
              <a:pathLst>
                <a:path w="585470" h="979169">
                  <a:moveTo>
                    <a:pt x="0" y="979169"/>
                  </a:moveTo>
                  <a:lnTo>
                    <a:pt x="585215" y="979169"/>
                  </a:lnTo>
                  <a:lnTo>
                    <a:pt x="585215" y="0"/>
                  </a:lnTo>
                  <a:lnTo>
                    <a:pt x="0" y="0"/>
                  </a:lnTo>
                  <a:lnTo>
                    <a:pt x="0" y="979169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609463" y="1904618"/>
              <a:ext cx="585215" cy="97916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600319" y="1896236"/>
              <a:ext cx="603885" cy="948690"/>
            </a:xfrm>
            <a:custGeom>
              <a:avLst/>
              <a:gdLst/>
              <a:ahLst/>
              <a:cxnLst/>
              <a:rect l="l" t="t" r="r" b="b"/>
              <a:pathLst>
                <a:path w="603885" h="948689">
                  <a:moveTo>
                    <a:pt x="0" y="0"/>
                  </a:moveTo>
                  <a:lnTo>
                    <a:pt x="603503" y="948689"/>
                  </a:lnTo>
                </a:path>
                <a:path w="603885" h="948689">
                  <a:moveTo>
                    <a:pt x="603503" y="0"/>
                  </a:moveTo>
                  <a:lnTo>
                    <a:pt x="0" y="948689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910328" y="1556765"/>
              <a:ext cx="449580" cy="1919605"/>
            </a:xfrm>
            <a:custGeom>
              <a:avLst/>
              <a:gdLst/>
              <a:ahLst/>
              <a:cxnLst/>
              <a:rect l="l" t="t" r="r" b="b"/>
              <a:pathLst>
                <a:path w="449579" h="1919604">
                  <a:moveTo>
                    <a:pt x="449072" y="114554"/>
                  </a:moveTo>
                  <a:lnTo>
                    <a:pt x="430161" y="76327"/>
                  </a:lnTo>
                  <a:lnTo>
                    <a:pt x="392430" y="0"/>
                  </a:lnTo>
                  <a:lnTo>
                    <a:pt x="334772" y="114046"/>
                  </a:lnTo>
                  <a:lnTo>
                    <a:pt x="372935" y="88836"/>
                  </a:lnTo>
                  <a:lnTo>
                    <a:pt x="364413" y="1839950"/>
                  </a:lnTo>
                  <a:lnTo>
                    <a:pt x="294894" y="1805178"/>
                  </a:lnTo>
                  <a:lnTo>
                    <a:pt x="320294" y="1843278"/>
                  </a:lnTo>
                  <a:lnTo>
                    <a:pt x="0" y="1843278"/>
                  </a:lnTo>
                  <a:lnTo>
                    <a:pt x="0" y="1881378"/>
                  </a:lnTo>
                  <a:lnTo>
                    <a:pt x="320294" y="1881378"/>
                  </a:lnTo>
                  <a:lnTo>
                    <a:pt x="294894" y="1919478"/>
                  </a:lnTo>
                  <a:lnTo>
                    <a:pt x="371094" y="1881378"/>
                  </a:lnTo>
                  <a:lnTo>
                    <a:pt x="380276" y="1876793"/>
                  </a:lnTo>
                  <a:lnTo>
                    <a:pt x="402336" y="1876933"/>
                  </a:lnTo>
                  <a:lnTo>
                    <a:pt x="402386" y="1865731"/>
                  </a:lnTo>
                  <a:lnTo>
                    <a:pt x="409194" y="1862328"/>
                  </a:lnTo>
                  <a:lnTo>
                    <a:pt x="402412" y="1858949"/>
                  </a:lnTo>
                  <a:lnTo>
                    <a:pt x="410908" y="114554"/>
                  </a:lnTo>
                  <a:lnTo>
                    <a:pt x="411035" y="88976"/>
                  </a:lnTo>
                  <a:lnTo>
                    <a:pt x="449072" y="11455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284470" y="1562100"/>
              <a:ext cx="637540" cy="3175"/>
            </a:xfrm>
            <a:custGeom>
              <a:avLst/>
              <a:gdLst/>
              <a:ahLst/>
              <a:cxnLst/>
              <a:rect l="l" t="t" r="r" b="b"/>
              <a:pathLst>
                <a:path w="637539" h="3175">
                  <a:moveTo>
                    <a:pt x="0" y="3048"/>
                  </a:moveTo>
                  <a:lnTo>
                    <a:pt x="637031" y="0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46826" y="1556766"/>
              <a:ext cx="114300" cy="225551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5719064" y="2550413"/>
            <a:ext cx="36576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K-</a:t>
            </a:r>
            <a:r>
              <a:rPr sz="1000" spc="-25" dirty="0">
                <a:latin typeface="Arial"/>
                <a:cs typeface="Arial"/>
              </a:rPr>
              <a:t>122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649721" y="2127250"/>
            <a:ext cx="49085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latin typeface="Arial"/>
                <a:cs typeface="Arial"/>
                <a:hlinkClick r:id="rId9" action="ppaction://hlinksldjump"/>
              </a:rPr>
              <a:t>Guarda</a:t>
            </a:r>
            <a:endParaRPr sz="11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854827" y="3208019"/>
            <a:ext cx="2069464" cy="2038350"/>
          </a:xfrm>
          <a:custGeom>
            <a:avLst/>
            <a:gdLst/>
            <a:ahLst/>
            <a:cxnLst/>
            <a:rect l="l" t="t" r="r" b="b"/>
            <a:pathLst>
              <a:path w="2069465" h="2038350">
                <a:moveTo>
                  <a:pt x="1725803" y="57150"/>
                </a:moveTo>
                <a:lnTo>
                  <a:pt x="1687703" y="38100"/>
                </a:lnTo>
                <a:lnTo>
                  <a:pt x="1611503" y="0"/>
                </a:lnTo>
                <a:lnTo>
                  <a:pt x="1636903" y="38100"/>
                </a:lnTo>
                <a:lnTo>
                  <a:pt x="1196721" y="38100"/>
                </a:lnTo>
                <a:lnTo>
                  <a:pt x="1189291" y="39598"/>
                </a:lnTo>
                <a:lnTo>
                  <a:pt x="1183233" y="43675"/>
                </a:lnTo>
                <a:lnTo>
                  <a:pt x="1179156" y="49733"/>
                </a:lnTo>
                <a:lnTo>
                  <a:pt x="1177671" y="57150"/>
                </a:lnTo>
                <a:lnTo>
                  <a:pt x="1177671" y="1291463"/>
                </a:lnTo>
                <a:lnTo>
                  <a:pt x="1154811" y="1280033"/>
                </a:lnTo>
                <a:lnTo>
                  <a:pt x="1180211" y="1318133"/>
                </a:lnTo>
                <a:lnTo>
                  <a:pt x="38100" y="1318133"/>
                </a:lnTo>
                <a:lnTo>
                  <a:pt x="38100" y="1191006"/>
                </a:lnTo>
                <a:lnTo>
                  <a:pt x="36601" y="1183589"/>
                </a:lnTo>
                <a:lnTo>
                  <a:pt x="32524" y="1177531"/>
                </a:lnTo>
                <a:lnTo>
                  <a:pt x="26466" y="1173454"/>
                </a:lnTo>
                <a:lnTo>
                  <a:pt x="19050" y="1171956"/>
                </a:lnTo>
                <a:lnTo>
                  <a:pt x="11620" y="1173454"/>
                </a:lnTo>
                <a:lnTo>
                  <a:pt x="5562" y="1177531"/>
                </a:lnTo>
                <a:lnTo>
                  <a:pt x="1485" y="1183589"/>
                </a:lnTo>
                <a:lnTo>
                  <a:pt x="0" y="1191006"/>
                </a:lnTo>
                <a:lnTo>
                  <a:pt x="0" y="1337183"/>
                </a:lnTo>
                <a:lnTo>
                  <a:pt x="1485" y="1344561"/>
                </a:lnTo>
                <a:lnTo>
                  <a:pt x="5562" y="1350619"/>
                </a:lnTo>
                <a:lnTo>
                  <a:pt x="11620" y="1354721"/>
                </a:lnTo>
                <a:lnTo>
                  <a:pt x="19050" y="1356233"/>
                </a:lnTo>
                <a:lnTo>
                  <a:pt x="1180211" y="1356233"/>
                </a:lnTo>
                <a:lnTo>
                  <a:pt x="1154811" y="1394333"/>
                </a:lnTo>
                <a:lnTo>
                  <a:pt x="1231011" y="1356233"/>
                </a:lnTo>
                <a:lnTo>
                  <a:pt x="1269111" y="1337183"/>
                </a:lnTo>
                <a:lnTo>
                  <a:pt x="1231011" y="1318133"/>
                </a:lnTo>
                <a:lnTo>
                  <a:pt x="1211224" y="1308252"/>
                </a:lnTo>
                <a:lnTo>
                  <a:pt x="1214272" y="1303718"/>
                </a:lnTo>
                <a:lnTo>
                  <a:pt x="1215771" y="1296289"/>
                </a:lnTo>
                <a:lnTo>
                  <a:pt x="1215771" y="76200"/>
                </a:lnTo>
                <a:lnTo>
                  <a:pt x="1636903" y="76200"/>
                </a:lnTo>
                <a:lnTo>
                  <a:pt x="1611503" y="114300"/>
                </a:lnTo>
                <a:lnTo>
                  <a:pt x="1687703" y="76200"/>
                </a:lnTo>
                <a:lnTo>
                  <a:pt x="1725803" y="57150"/>
                </a:lnTo>
                <a:close/>
              </a:path>
              <a:path w="2069465" h="2038350">
                <a:moveTo>
                  <a:pt x="2069211" y="1924050"/>
                </a:moveTo>
                <a:lnTo>
                  <a:pt x="2031111" y="1949450"/>
                </a:lnTo>
                <a:lnTo>
                  <a:pt x="2031111" y="890778"/>
                </a:lnTo>
                <a:lnTo>
                  <a:pt x="1993011" y="890778"/>
                </a:lnTo>
                <a:lnTo>
                  <a:pt x="1993011" y="1949450"/>
                </a:lnTo>
                <a:lnTo>
                  <a:pt x="1954911" y="1924050"/>
                </a:lnTo>
                <a:lnTo>
                  <a:pt x="2012061" y="2038350"/>
                </a:lnTo>
                <a:lnTo>
                  <a:pt x="2050161" y="1962150"/>
                </a:lnTo>
                <a:lnTo>
                  <a:pt x="2069211" y="192405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3141217" y="1563818"/>
            <a:ext cx="1192530" cy="40703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61315">
              <a:lnSpc>
                <a:spcPct val="100000"/>
              </a:lnSpc>
              <a:spcBef>
                <a:spcPts val="350"/>
              </a:spcBef>
            </a:pPr>
            <a:r>
              <a:rPr sz="1100" dirty="0">
                <a:latin typeface="Arial"/>
                <a:cs typeface="Arial"/>
                <a:hlinkClick r:id="rId9" action="ppaction://hlinksldjump"/>
              </a:rPr>
              <a:t>120</a:t>
            </a:r>
            <a:r>
              <a:rPr sz="1100" spc="-25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1100" spc="-20" dirty="0">
                <a:latin typeface="Arial"/>
                <a:cs typeface="Arial"/>
                <a:hlinkClick r:id="rId9" action="ppaction://hlinksldjump"/>
              </a:rPr>
              <a:t>m</a:t>
            </a:r>
            <a:r>
              <a:rPr sz="1050" spc="-30" baseline="27777" dirty="0">
                <a:latin typeface="Arial"/>
                <a:cs typeface="Arial"/>
                <a:hlinkClick r:id="rId9" action="ppaction://hlinksldjump"/>
              </a:rPr>
              <a:t>3</a:t>
            </a:r>
            <a:r>
              <a:rPr sz="1100" spc="-20" dirty="0">
                <a:latin typeface="Arial"/>
                <a:cs typeface="Arial"/>
                <a:hlinkClick r:id="rId9" action="ppaction://hlinksldjump"/>
              </a:rPr>
              <a:t>/h</a:t>
            </a:r>
            <a:endParaRPr sz="11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29"/>
              </a:spcBef>
            </a:pPr>
            <a:r>
              <a:rPr sz="1000" dirty="0">
                <a:latin typeface="Arial"/>
                <a:cs typeface="Arial"/>
                <a:hlinkClick r:id="rId9" action="ppaction://hlinksldjump"/>
              </a:rPr>
              <a:t>CORTE</a:t>
            </a:r>
            <a:r>
              <a:rPr sz="1000" spc="-25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1000" spc="-10" dirty="0">
                <a:latin typeface="Arial"/>
                <a:cs typeface="Arial"/>
                <a:hlinkClick r:id="rId9" action="ppaction://hlinksldjump"/>
              </a:rPr>
              <a:t>CORAZÓN</a:t>
            </a:r>
            <a:endParaRPr sz="10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325359" y="5375909"/>
            <a:ext cx="126873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 marR="168275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  <a:hlinkClick r:id="rId9" action="ppaction://hlinksldjump"/>
              </a:rPr>
              <a:t>A</a:t>
            </a:r>
            <a:r>
              <a:rPr sz="1000" b="1" spc="-15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1000" b="1" dirty="0">
                <a:latin typeface="Arial"/>
                <a:cs typeface="Arial"/>
                <a:hlinkClick r:id="rId9" action="ppaction://hlinksldjump"/>
              </a:rPr>
              <a:t>SECCION</a:t>
            </a:r>
            <a:r>
              <a:rPr sz="1000" b="1" spc="-35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1000" b="1" spc="-25" dirty="0">
                <a:latin typeface="Arial"/>
                <a:cs typeface="Arial"/>
                <a:hlinkClick r:id="rId9" action="ppaction://hlinksldjump"/>
              </a:rPr>
              <a:t>DE </a:t>
            </a:r>
            <a:r>
              <a:rPr sz="1000" b="1" spc="-10" dirty="0">
                <a:latin typeface="Arial"/>
                <a:cs typeface="Arial"/>
                <a:hlinkClick r:id="rId9" action="ppaction://hlinksldjump"/>
              </a:rPr>
              <a:t>REACCIÓN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1000" b="1" spc="-10" dirty="0">
                <a:latin typeface="Arial"/>
                <a:cs typeface="Arial"/>
                <a:hlinkClick r:id="rId9" action="ppaction://hlinksldjump"/>
              </a:rPr>
              <a:t>MAGNAFORMING </a:t>
            </a:r>
            <a:r>
              <a:rPr sz="1000" b="1" dirty="0">
                <a:latin typeface="Arial"/>
                <a:cs typeface="Arial"/>
                <a:hlinkClick r:id="rId9" action="ppaction://hlinksldjump"/>
              </a:rPr>
              <a:t>PLATFORMING</a:t>
            </a:r>
            <a:r>
              <a:rPr sz="1000" b="1" spc="-15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1000" b="1" spc="-25" dirty="0">
                <a:latin typeface="Arial"/>
                <a:cs typeface="Arial"/>
                <a:hlinkClick r:id="rId9" action="ppaction://hlinksldjump"/>
              </a:rPr>
              <a:t>CCR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92" name="object 9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>
            <a:spLocks noGrp="1"/>
          </p:cNvSpPr>
          <p:nvPr>
            <p:ph type="title"/>
          </p:nvPr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5" name="object 9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90" indent="-13589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Times New Roman"/>
              <a:buChar char="•"/>
              <a:tabLst>
                <a:tab pos="148590" algn="l"/>
              </a:tabLst>
            </a:pPr>
            <a:r>
              <a:rPr spc="-10" dirty="0"/>
              <a:t>Desulfurización</a:t>
            </a:r>
          </a:p>
          <a:p>
            <a:pPr marL="1507490">
              <a:lnSpc>
                <a:spcPct val="100000"/>
              </a:lnSpc>
              <a:spcBef>
                <a:spcPts val="1200"/>
              </a:spcBef>
              <a:tabLst>
                <a:tab pos="1814195" algn="l"/>
                <a:tab pos="2120900" algn="l"/>
                <a:tab pos="2427605" algn="l"/>
              </a:tabLst>
            </a:pPr>
            <a:r>
              <a:rPr sz="1400" b="0" spc="-50" dirty="0">
                <a:latin typeface="Times New Roman"/>
                <a:cs typeface="Times New Roman"/>
              </a:rPr>
              <a:t>H</a:t>
            </a:r>
            <a:r>
              <a:rPr sz="1400" b="0" dirty="0">
                <a:latin typeface="Times New Roman"/>
                <a:cs typeface="Times New Roman"/>
              </a:rPr>
              <a:t>	</a:t>
            </a:r>
            <a:r>
              <a:rPr sz="1400" b="0" spc="-50" dirty="0">
                <a:latin typeface="Times New Roman"/>
                <a:cs typeface="Times New Roman"/>
              </a:rPr>
              <a:t>H</a:t>
            </a:r>
            <a:r>
              <a:rPr sz="1400" b="0" dirty="0">
                <a:latin typeface="Times New Roman"/>
                <a:cs typeface="Times New Roman"/>
              </a:rPr>
              <a:t>	</a:t>
            </a:r>
            <a:r>
              <a:rPr sz="1400" b="0" spc="-50" dirty="0">
                <a:latin typeface="Times New Roman"/>
                <a:cs typeface="Times New Roman"/>
              </a:rPr>
              <a:t>H</a:t>
            </a:r>
            <a:r>
              <a:rPr sz="1400" b="0" dirty="0">
                <a:latin typeface="Times New Roman"/>
                <a:cs typeface="Times New Roman"/>
              </a:rPr>
              <a:t>	</a:t>
            </a:r>
            <a:r>
              <a:rPr sz="1400" b="0" spc="-50" dirty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 marL="1507490" marR="5080" indent="-311150">
              <a:lnSpc>
                <a:spcPct val="100000"/>
              </a:lnSpc>
              <a:tabLst>
                <a:tab pos="1814195" algn="l"/>
                <a:tab pos="2120900" algn="l"/>
                <a:tab pos="2427605" algn="l"/>
                <a:tab pos="3183890" algn="l"/>
                <a:tab pos="3550920" algn="l"/>
              </a:tabLst>
            </a:pPr>
            <a:r>
              <a:rPr sz="1400" b="0" dirty="0">
                <a:latin typeface="Times New Roman"/>
                <a:cs typeface="Times New Roman"/>
              </a:rPr>
              <a:t>H</a:t>
            </a:r>
            <a:r>
              <a:rPr sz="1400" b="0" spc="-10" dirty="0">
                <a:latin typeface="Times New Roman"/>
                <a:cs typeface="Times New Roman"/>
              </a:rPr>
              <a:t> </a:t>
            </a:r>
            <a:r>
              <a:rPr sz="1400" b="0" dirty="0">
                <a:latin typeface="Times New Roman"/>
                <a:cs typeface="Times New Roman"/>
              </a:rPr>
              <a:t>–</a:t>
            </a:r>
            <a:r>
              <a:rPr sz="1400" b="0" spc="-10" dirty="0">
                <a:latin typeface="Times New Roman"/>
                <a:cs typeface="Times New Roman"/>
              </a:rPr>
              <a:t> </a:t>
            </a:r>
            <a:r>
              <a:rPr sz="1400" b="0" dirty="0">
                <a:latin typeface="Times New Roman"/>
                <a:cs typeface="Times New Roman"/>
              </a:rPr>
              <a:t>C –</a:t>
            </a:r>
            <a:r>
              <a:rPr sz="1400" b="0" spc="-10" dirty="0">
                <a:latin typeface="Times New Roman"/>
                <a:cs typeface="Times New Roman"/>
              </a:rPr>
              <a:t> </a:t>
            </a:r>
            <a:r>
              <a:rPr sz="1400" b="0" dirty="0">
                <a:latin typeface="Times New Roman"/>
                <a:cs typeface="Times New Roman"/>
              </a:rPr>
              <a:t>C</a:t>
            </a:r>
            <a:r>
              <a:rPr sz="1400" b="0" spc="-10" dirty="0">
                <a:latin typeface="Times New Roman"/>
                <a:cs typeface="Times New Roman"/>
              </a:rPr>
              <a:t> </a:t>
            </a:r>
            <a:r>
              <a:rPr sz="1400" b="0" dirty="0">
                <a:latin typeface="Times New Roman"/>
                <a:cs typeface="Times New Roman"/>
              </a:rPr>
              <a:t>–</a:t>
            </a:r>
            <a:r>
              <a:rPr sz="1400" b="0" spc="-5" dirty="0">
                <a:latin typeface="Times New Roman"/>
                <a:cs typeface="Times New Roman"/>
              </a:rPr>
              <a:t> </a:t>
            </a:r>
            <a:r>
              <a:rPr sz="1400" b="0" dirty="0">
                <a:latin typeface="Times New Roman"/>
                <a:cs typeface="Times New Roman"/>
              </a:rPr>
              <a:t>C</a:t>
            </a:r>
            <a:r>
              <a:rPr sz="1400" b="0" spc="-5" dirty="0">
                <a:latin typeface="Times New Roman"/>
                <a:cs typeface="Times New Roman"/>
              </a:rPr>
              <a:t> </a:t>
            </a:r>
            <a:r>
              <a:rPr sz="1400" b="0" dirty="0">
                <a:latin typeface="Times New Roman"/>
                <a:cs typeface="Times New Roman"/>
              </a:rPr>
              <a:t>–</a:t>
            </a:r>
            <a:r>
              <a:rPr sz="1400" b="0" spc="-10" dirty="0">
                <a:latin typeface="Times New Roman"/>
                <a:cs typeface="Times New Roman"/>
              </a:rPr>
              <a:t> </a:t>
            </a:r>
            <a:r>
              <a:rPr sz="1400" b="0" dirty="0">
                <a:latin typeface="Times New Roman"/>
                <a:cs typeface="Times New Roman"/>
              </a:rPr>
              <a:t>C</a:t>
            </a:r>
            <a:r>
              <a:rPr sz="1400" b="0" spc="-5" dirty="0">
                <a:latin typeface="Times New Roman"/>
                <a:cs typeface="Times New Roman"/>
              </a:rPr>
              <a:t> </a:t>
            </a:r>
            <a:r>
              <a:rPr sz="1400" b="0" dirty="0">
                <a:latin typeface="Times New Roman"/>
                <a:cs typeface="Times New Roman"/>
              </a:rPr>
              <a:t>–</a:t>
            </a:r>
            <a:r>
              <a:rPr sz="1400" b="0" spc="-10" dirty="0">
                <a:latin typeface="Times New Roman"/>
                <a:cs typeface="Times New Roman"/>
              </a:rPr>
              <a:t> </a:t>
            </a:r>
            <a:r>
              <a:rPr sz="1400" b="0" spc="-25" dirty="0">
                <a:latin typeface="Times New Roman"/>
                <a:cs typeface="Times New Roman"/>
              </a:rPr>
              <a:t>SH</a:t>
            </a:r>
            <a:r>
              <a:rPr sz="1400" b="0" dirty="0">
                <a:latin typeface="Times New Roman"/>
                <a:cs typeface="Times New Roman"/>
              </a:rPr>
              <a:t>	</a:t>
            </a:r>
            <a:r>
              <a:rPr sz="1400" b="0" spc="-50" dirty="0">
                <a:latin typeface="Times New Roman"/>
                <a:cs typeface="Times New Roman"/>
              </a:rPr>
              <a:t>+</a:t>
            </a:r>
            <a:r>
              <a:rPr sz="1400" b="0" dirty="0">
                <a:latin typeface="Times New Roman"/>
                <a:cs typeface="Times New Roman"/>
              </a:rPr>
              <a:t>	</a:t>
            </a:r>
            <a:r>
              <a:rPr sz="1400" b="0" spc="-25" dirty="0">
                <a:latin typeface="Times New Roman"/>
                <a:cs typeface="Times New Roman"/>
              </a:rPr>
              <a:t>H2 </a:t>
            </a:r>
            <a:r>
              <a:rPr sz="1400" b="0" spc="-50" dirty="0">
                <a:latin typeface="Times New Roman"/>
                <a:cs typeface="Times New Roman"/>
              </a:rPr>
              <a:t>H</a:t>
            </a:r>
            <a:r>
              <a:rPr sz="1400" b="0" dirty="0">
                <a:latin typeface="Times New Roman"/>
                <a:cs typeface="Times New Roman"/>
              </a:rPr>
              <a:t>	</a:t>
            </a:r>
            <a:r>
              <a:rPr sz="1400" b="0" spc="-50" dirty="0">
                <a:latin typeface="Times New Roman"/>
                <a:cs typeface="Times New Roman"/>
              </a:rPr>
              <a:t>H</a:t>
            </a:r>
            <a:r>
              <a:rPr sz="1400" b="0" dirty="0">
                <a:latin typeface="Times New Roman"/>
                <a:cs typeface="Times New Roman"/>
              </a:rPr>
              <a:t>	</a:t>
            </a:r>
            <a:r>
              <a:rPr sz="1400" b="0" spc="-50" dirty="0">
                <a:latin typeface="Times New Roman"/>
                <a:cs typeface="Times New Roman"/>
              </a:rPr>
              <a:t>H</a:t>
            </a:r>
            <a:r>
              <a:rPr sz="1400" b="0" dirty="0">
                <a:latin typeface="Times New Roman"/>
                <a:cs typeface="Times New Roman"/>
              </a:rPr>
              <a:t>	</a:t>
            </a:r>
            <a:r>
              <a:rPr sz="1400" b="0" spc="-50" dirty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Times New Roman"/>
              <a:cs typeface="Times New Roman"/>
            </a:endParaRPr>
          </a:p>
          <a:p>
            <a:pPr marL="1196975">
              <a:lnSpc>
                <a:spcPct val="100000"/>
              </a:lnSpc>
            </a:pPr>
            <a:r>
              <a:rPr sz="1400" b="0" spc="-10" dirty="0">
                <a:latin typeface="Times New Roman"/>
                <a:cs typeface="Times New Roman"/>
              </a:rPr>
              <a:t>BUTIL</a:t>
            </a:r>
            <a:r>
              <a:rPr sz="1400" b="0" spc="-45" dirty="0">
                <a:latin typeface="Times New Roman"/>
                <a:cs typeface="Times New Roman"/>
              </a:rPr>
              <a:t> </a:t>
            </a:r>
            <a:r>
              <a:rPr sz="1400" b="0" spc="-10" dirty="0">
                <a:latin typeface="Times New Roman"/>
                <a:cs typeface="Times New Roman"/>
              </a:rPr>
              <a:t>MERCAPTANO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0909" y="1690116"/>
            <a:ext cx="5975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Times New Roman"/>
                <a:cs typeface="Times New Roman"/>
              </a:rPr>
              <a:t>Ni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Mo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7155" y="1690116"/>
            <a:ext cx="164782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" algn="ctr">
              <a:lnSpc>
                <a:spcPct val="100000"/>
              </a:lnSpc>
              <a:spcBef>
                <a:spcPts val="95"/>
              </a:spcBef>
              <a:tabLst>
                <a:tab pos="331470" algn="l"/>
                <a:tab pos="638175" algn="l"/>
                <a:tab pos="944244" algn="l"/>
              </a:tabLst>
            </a:pP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tabLst>
                <a:tab pos="318770" algn="l"/>
                <a:tab pos="625475" algn="l"/>
                <a:tab pos="932180" algn="l"/>
              </a:tabLst>
            </a:pPr>
            <a:r>
              <a:rPr sz="1400" dirty="0">
                <a:latin typeface="Times New Roman"/>
                <a:cs typeface="Times New Roman"/>
              </a:rPr>
              <a:t>H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 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H 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Times New Roman"/>
              <a:cs typeface="Times New Roman"/>
            </a:endParaRPr>
          </a:p>
          <a:p>
            <a:pPr marL="18796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BUTANO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36532" y="1903475"/>
            <a:ext cx="7175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8460" algn="l"/>
              </a:tabLst>
            </a:pPr>
            <a:r>
              <a:rPr sz="1400" spc="-50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b="1" spc="-25" dirty="0">
                <a:latin typeface="Times New Roman"/>
                <a:cs typeface="Times New Roman"/>
              </a:rPr>
              <a:t>SH2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84979" y="2023236"/>
            <a:ext cx="1476375" cy="76200"/>
          </a:xfrm>
          <a:custGeom>
            <a:avLst/>
            <a:gdLst/>
            <a:ahLst/>
            <a:cxnLst/>
            <a:rect l="l" t="t" r="r" b="b"/>
            <a:pathLst>
              <a:path w="1476375" h="76200">
                <a:moveTo>
                  <a:pt x="1399667" y="0"/>
                </a:moveTo>
                <a:lnTo>
                  <a:pt x="1399847" y="27008"/>
                </a:lnTo>
                <a:lnTo>
                  <a:pt x="1399909" y="36322"/>
                </a:lnTo>
                <a:lnTo>
                  <a:pt x="1399995" y="49233"/>
                </a:lnTo>
                <a:lnTo>
                  <a:pt x="1400057" y="58547"/>
                </a:lnTo>
                <a:lnTo>
                  <a:pt x="1400175" y="76200"/>
                </a:lnTo>
                <a:lnTo>
                  <a:pt x="1453220" y="49233"/>
                </a:lnTo>
                <a:lnTo>
                  <a:pt x="1412748" y="49233"/>
                </a:lnTo>
                <a:lnTo>
                  <a:pt x="1412615" y="37591"/>
                </a:lnTo>
                <a:lnTo>
                  <a:pt x="1412494" y="27008"/>
                </a:lnTo>
                <a:lnTo>
                  <a:pt x="1454595" y="27008"/>
                </a:lnTo>
                <a:lnTo>
                  <a:pt x="1399667" y="0"/>
                </a:lnTo>
                <a:close/>
              </a:path>
              <a:path w="1476375" h="76200">
                <a:moveTo>
                  <a:pt x="1399847" y="27008"/>
                </a:moveTo>
                <a:lnTo>
                  <a:pt x="0" y="36322"/>
                </a:lnTo>
                <a:lnTo>
                  <a:pt x="147" y="49233"/>
                </a:lnTo>
                <a:lnTo>
                  <a:pt x="254" y="58547"/>
                </a:lnTo>
                <a:lnTo>
                  <a:pt x="1399995" y="49233"/>
                </a:lnTo>
                <a:lnTo>
                  <a:pt x="1399909" y="36322"/>
                </a:lnTo>
                <a:lnTo>
                  <a:pt x="1399847" y="27008"/>
                </a:lnTo>
                <a:close/>
              </a:path>
              <a:path w="1476375" h="76200">
                <a:moveTo>
                  <a:pt x="1454595" y="27008"/>
                </a:moveTo>
                <a:lnTo>
                  <a:pt x="1412494" y="27008"/>
                </a:lnTo>
                <a:lnTo>
                  <a:pt x="1412748" y="49233"/>
                </a:lnTo>
                <a:lnTo>
                  <a:pt x="1453220" y="49233"/>
                </a:lnTo>
                <a:lnTo>
                  <a:pt x="1476121" y="37591"/>
                </a:lnTo>
                <a:lnTo>
                  <a:pt x="1454595" y="270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424177" y="5348506"/>
          <a:ext cx="5963279" cy="622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0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6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73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26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6215">
                <a:tc>
                  <a:txBody>
                    <a:bodyPr/>
                    <a:lstStyle/>
                    <a:p>
                      <a:pPr marL="342265">
                        <a:lnSpc>
                          <a:spcPts val="1450"/>
                        </a:lnSpc>
                        <a:tabLst>
                          <a:tab pos="648335" algn="l"/>
                        </a:tabLst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45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744345">
                        <a:lnSpc>
                          <a:spcPts val="145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Ni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Mo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ts val="145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45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45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615">
                <a:tc gridSpan="2">
                  <a:txBody>
                    <a:bodyPr/>
                    <a:lstStyle/>
                    <a:p>
                      <a:pPr marL="31750">
                        <a:lnSpc>
                          <a:spcPts val="16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ts val="1645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+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ts val="164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H2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837689">
                        <a:lnSpc>
                          <a:spcPts val="16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 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0">
                <a:tc gridSpan="2">
                  <a:txBody>
                    <a:bodyPr/>
                    <a:lstStyle/>
                    <a:p>
                      <a:pPr marL="342265">
                        <a:lnSpc>
                          <a:spcPts val="1515"/>
                        </a:lnSpc>
                        <a:tabLst>
                          <a:tab pos="960119" algn="l"/>
                        </a:tabLst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R="296545" algn="r">
                        <a:lnSpc>
                          <a:spcPts val="1515"/>
                        </a:lnSpc>
                        <a:tabLst>
                          <a:tab pos="306070" algn="l"/>
                          <a:tab pos="612775" algn="l"/>
                        </a:tabLst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443227" y="6169914"/>
            <a:ext cx="83502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Times New Roman"/>
                <a:cs typeface="Times New Roman"/>
              </a:rPr>
              <a:t>PROPENO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71335" y="6169914"/>
            <a:ext cx="8388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0" dirty="0">
                <a:latin typeface="Times New Roman"/>
                <a:cs typeface="Times New Roman"/>
              </a:rPr>
              <a:t>PROPANO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43959" y="5623178"/>
            <a:ext cx="1517650" cy="76200"/>
          </a:xfrm>
          <a:custGeom>
            <a:avLst/>
            <a:gdLst/>
            <a:ahLst/>
            <a:cxnLst/>
            <a:rect l="l" t="t" r="r" b="b"/>
            <a:pathLst>
              <a:path w="1517650" h="76200">
                <a:moveTo>
                  <a:pt x="1440941" y="0"/>
                </a:moveTo>
                <a:lnTo>
                  <a:pt x="1440941" y="76200"/>
                </a:lnTo>
                <a:lnTo>
                  <a:pt x="1494916" y="49212"/>
                </a:lnTo>
                <a:lnTo>
                  <a:pt x="1453641" y="49212"/>
                </a:lnTo>
                <a:lnTo>
                  <a:pt x="1453641" y="26987"/>
                </a:lnTo>
                <a:lnTo>
                  <a:pt x="1494916" y="26987"/>
                </a:lnTo>
                <a:lnTo>
                  <a:pt x="1440941" y="0"/>
                </a:lnTo>
                <a:close/>
              </a:path>
              <a:path w="1517650" h="76200">
                <a:moveTo>
                  <a:pt x="1440941" y="26987"/>
                </a:moveTo>
                <a:lnTo>
                  <a:pt x="0" y="26987"/>
                </a:lnTo>
                <a:lnTo>
                  <a:pt x="0" y="49212"/>
                </a:lnTo>
                <a:lnTo>
                  <a:pt x="1440941" y="49212"/>
                </a:lnTo>
                <a:lnTo>
                  <a:pt x="1440941" y="26987"/>
                </a:lnTo>
                <a:close/>
              </a:path>
              <a:path w="1517650" h="76200">
                <a:moveTo>
                  <a:pt x="1494916" y="26987"/>
                </a:moveTo>
                <a:lnTo>
                  <a:pt x="1453641" y="26987"/>
                </a:lnTo>
                <a:lnTo>
                  <a:pt x="1453641" y="49212"/>
                </a:lnTo>
                <a:lnTo>
                  <a:pt x="1494916" y="49212"/>
                </a:lnTo>
                <a:lnTo>
                  <a:pt x="1517141" y="38100"/>
                </a:lnTo>
                <a:lnTo>
                  <a:pt x="1494916" y="269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3002" y="3020059"/>
            <a:ext cx="17710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90" indent="-13589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Times New Roman"/>
              <a:buChar char="•"/>
              <a:tabLst>
                <a:tab pos="14859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Denitrogenación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173" y="4926838"/>
            <a:ext cx="2383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90" indent="-13589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Times New Roman"/>
              <a:buChar char="•"/>
              <a:tabLst>
                <a:tab pos="148590" algn="l"/>
              </a:tabLst>
            </a:pPr>
            <a:r>
              <a:rPr sz="1800" b="1" dirty="0">
                <a:latin typeface="Times New Roman"/>
                <a:cs typeface="Times New Roman"/>
              </a:rPr>
              <a:t>Saturación de </a:t>
            </a:r>
            <a:r>
              <a:rPr sz="1800" b="1" spc="-10" dirty="0">
                <a:latin typeface="Times New Roman"/>
                <a:cs typeface="Times New Roman"/>
              </a:rPr>
              <a:t>Olefinas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184651" y="3703602"/>
          <a:ext cx="5714995" cy="622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65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75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70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447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ts val="151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Ni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Mo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ts val="1515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515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1515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515"/>
                        </a:lnSpc>
                        <a:tabLst>
                          <a:tab pos="316865" algn="l"/>
                        </a:tabLst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31750">
                        <a:lnSpc>
                          <a:spcPts val="158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+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H2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–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–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–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 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+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ts val="1580"/>
                        </a:lnSpc>
                      </a:pP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NH3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ts val="1515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515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1515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515"/>
                        </a:lnSpc>
                        <a:tabLst>
                          <a:tab pos="316865" algn="l"/>
                        </a:tabLst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1374902" y="4525009"/>
            <a:ext cx="8051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Times New Roman"/>
                <a:cs typeface="Times New Roman"/>
              </a:rPr>
              <a:t>PIRIDINA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37655" y="4525009"/>
            <a:ext cx="11156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PENTANO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85107" y="3975861"/>
            <a:ext cx="1476375" cy="76200"/>
          </a:xfrm>
          <a:custGeom>
            <a:avLst/>
            <a:gdLst/>
            <a:ahLst/>
            <a:cxnLst/>
            <a:rect l="l" t="t" r="r" b="b"/>
            <a:pathLst>
              <a:path w="1476375" h="76200">
                <a:moveTo>
                  <a:pt x="1399793" y="0"/>
                </a:moveTo>
                <a:lnTo>
                  <a:pt x="1399793" y="76200"/>
                </a:lnTo>
                <a:lnTo>
                  <a:pt x="1453677" y="49168"/>
                </a:lnTo>
                <a:lnTo>
                  <a:pt x="1412493" y="49168"/>
                </a:lnTo>
                <a:lnTo>
                  <a:pt x="1412493" y="26943"/>
                </a:lnTo>
                <a:lnTo>
                  <a:pt x="1453861" y="26943"/>
                </a:lnTo>
                <a:lnTo>
                  <a:pt x="1399793" y="0"/>
                </a:lnTo>
                <a:close/>
              </a:path>
              <a:path w="1476375" h="76200">
                <a:moveTo>
                  <a:pt x="1399793" y="26943"/>
                </a:moveTo>
                <a:lnTo>
                  <a:pt x="0" y="29082"/>
                </a:lnTo>
                <a:lnTo>
                  <a:pt x="0" y="51307"/>
                </a:lnTo>
                <a:lnTo>
                  <a:pt x="1399793" y="49168"/>
                </a:lnTo>
                <a:lnTo>
                  <a:pt x="1399793" y="26943"/>
                </a:lnTo>
                <a:close/>
              </a:path>
              <a:path w="1476375" h="76200">
                <a:moveTo>
                  <a:pt x="1453861" y="26943"/>
                </a:moveTo>
                <a:lnTo>
                  <a:pt x="1412493" y="26943"/>
                </a:lnTo>
                <a:lnTo>
                  <a:pt x="1412493" y="49168"/>
                </a:lnTo>
                <a:lnTo>
                  <a:pt x="1453677" y="49168"/>
                </a:lnTo>
                <a:lnTo>
                  <a:pt x="1475993" y="37973"/>
                </a:lnTo>
                <a:lnTo>
                  <a:pt x="1453861" y="269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1412" y="749045"/>
            <a:ext cx="52349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Reacciones</a:t>
            </a:r>
            <a:r>
              <a:rPr sz="1800" b="1" spc="-7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en</a:t>
            </a:r>
            <a:r>
              <a:rPr sz="1800" b="1" spc="-6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la</a:t>
            </a:r>
            <a:r>
              <a:rPr sz="1800" b="1" spc="-8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sección</a:t>
            </a:r>
            <a:r>
              <a:rPr sz="1800" b="1" spc="-65" dirty="0">
                <a:latin typeface="Verdana"/>
                <a:cs typeface="Verdana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Pretratamiento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5963" y="3495426"/>
            <a:ext cx="666414" cy="858508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97216" y="6630161"/>
            <a:ext cx="1309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218" y="926591"/>
            <a:ext cx="400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Verdana"/>
                <a:cs typeface="Verdana"/>
              </a:rPr>
              <a:t>Esquema</a:t>
            </a:r>
            <a:r>
              <a:rPr sz="1800" b="1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6FC0"/>
                </a:solidFill>
                <a:latin typeface="Verdana"/>
                <a:cs typeface="Verdana"/>
              </a:rPr>
              <a:t>básico</a:t>
            </a:r>
            <a:r>
              <a:rPr sz="1800" b="1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800" b="1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Verdana"/>
                <a:cs typeface="Verdana"/>
              </a:rPr>
              <a:t>Aromáticos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9997" y="3271139"/>
            <a:ext cx="745490" cy="745490"/>
            <a:chOff x="229997" y="3271139"/>
            <a:chExt cx="745490" cy="745490"/>
          </a:xfrm>
        </p:grpSpPr>
        <p:sp>
          <p:nvSpPr>
            <p:cNvPr id="10" name="object 10"/>
            <p:cNvSpPr/>
            <p:nvPr/>
          </p:nvSpPr>
          <p:spPr>
            <a:xfrm>
              <a:off x="242697" y="3373882"/>
              <a:ext cx="720090" cy="630555"/>
            </a:xfrm>
            <a:custGeom>
              <a:avLst/>
              <a:gdLst/>
              <a:ahLst/>
              <a:cxnLst/>
              <a:rect l="l" t="t" r="r" b="b"/>
              <a:pathLst>
                <a:path w="720090" h="630554">
                  <a:moveTo>
                    <a:pt x="720090" y="0"/>
                  </a:moveTo>
                  <a:lnTo>
                    <a:pt x="691795" y="34998"/>
                  </a:lnTo>
                  <a:lnTo>
                    <a:pt x="614633" y="63579"/>
                  </a:lnTo>
                  <a:lnTo>
                    <a:pt x="561348" y="74559"/>
                  </a:lnTo>
                  <a:lnTo>
                    <a:pt x="500189" y="82849"/>
                  </a:lnTo>
                  <a:lnTo>
                    <a:pt x="432605" y="88089"/>
                  </a:lnTo>
                  <a:lnTo>
                    <a:pt x="360045" y="89915"/>
                  </a:lnTo>
                  <a:lnTo>
                    <a:pt x="287484" y="88089"/>
                  </a:lnTo>
                  <a:lnTo>
                    <a:pt x="219900" y="82849"/>
                  </a:lnTo>
                  <a:lnTo>
                    <a:pt x="158741" y="74559"/>
                  </a:lnTo>
                  <a:lnTo>
                    <a:pt x="105456" y="63579"/>
                  </a:lnTo>
                  <a:lnTo>
                    <a:pt x="61490" y="50271"/>
                  </a:lnTo>
                  <a:lnTo>
                    <a:pt x="7314" y="18120"/>
                  </a:lnTo>
                  <a:lnTo>
                    <a:pt x="0" y="0"/>
                  </a:lnTo>
                  <a:lnTo>
                    <a:pt x="0" y="540003"/>
                  </a:lnTo>
                  <a:lnTo>
                    <a:pt x="28294" y="575075"/>
                  </a:lnTo>
                  <a:lnTo>
                    <a:pt x="105456" y="603694"/>
                  </a:lnTo>
                  <a:lnTo>
                    <a:pt x="158741" y="614683"/>
                  </a:lnTo>
                  <a:lnTo>
                    <a:pt x="219900" y="622978"/>
                  </a:lnTo>
                  <a:lnTo>
                    <a:pt x="287484" y="628219"/>
                  </a:lnTo>
                  <a:lnTo>
                    <a:pt x="360045" y="630046"/>
                  </a:lnTo>
                  <a:lnTo>
                    <a:pt x="432605" y="628219"/>
                  </a:lnTo>
                  <a:lnTo>
                    <a:pt x="500189" y="622978"/>
                  </a:lnTo>
                  <a:lnTo>
                    <a:pt x="561348" y="614683"/>
                  </a:lnTo>
                  <a:lnTo>
                    <a:pt x="614633" y="603694"/>
                  </a:lnTo>
                  <a:lnTo>
                    <a:pt x="658599" y="590371"/>
                  </a:lnTo>
                  <a:lnTo>
                    <a:pt x="712775" y="558166"/>
                  </a:lnTo>
                  <a:lnTo>
                    <a:pt x="720090" y="540003"/>
                  </a:lnTo>
                  <a:lnTo>
                    <a:pt x="720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2697" y="3283839"/>
              <a:ext cx="720090" cy="180340"/>
            </a:xfrm>
            <a:custGeom>
              <a:avLst/>
              <a:gdLst/>
              <a:ahLst/>
              <a:cxnLst/>
              <a:rect l="l" t="t" r="r" b="b"/>
              <a:pathLst>
                <a:path w="720090" h="180339">
                  <a:moveTo>
                    <a:pt x="360045" y="0"/>
                  </a:moveTo>
                  <a:lnTo>
                    <a:pt x="287484" y="1827"/>
                  </a:lnTo>
                  <a:lnTo>
                    <a:pt x="219900" y="7068"/>
                  </a:lnTo>
                  <a:lnTo>
                    <a:pt x="158741" y="15363"/>
                  </a:lnTo>
                  <a:lnTo>
                    <a:pt x="105456" y="26352"/>
                  </a:lnTo>
                  <a:lnTo>
                    <a:pt x="61490" y="39675"/>
                  </a:lnTo>
                  <a:lnTo>
                    <a:pt x="7314" y="71880"/>
                  </a:lnTo>
                  <a:lnTo>
                    <a:pt x="0" y="90043"/>
                  </a:lnTo>
                  <a:lnTo>
                    <a:pt x="7314" y="108163"/>
                  </a:lnTo>
                  <a:lnTo>
                    <a:pt x="61490" y="140314"/>
                  </a:lnTo>
                  <a:lnTo>
                    <a:pt x="105456" y="153622"/>
                  </a:lnTo>
                  <a:lnTo>
                    <a:pt x="158741" y="164602"/>
                  </a:lnTo>
                  <a:lnTo>
                    <a:pt x="219900" y="172892"/>
                  </a:lnTo>
                  <a:lnTo>
                    <a:pt x="287484" y="178132"/>
                  </a:lnTo>
                  <a:lnTo>
                    <a:pt x="360045" y="179959"/>
                  </a:lnTo>
                  <a:lnTo>
                    <a:pt x="432605" y="178132"/>
                  </a:lnTo>
                  <a:lnTo>
                    <a:pt x="500189" y="172892"/>
                  </a:lnTo>
                  <a:lnTo>
                    <a:pt x="561348" y="164602"/>
                  </a:lnTo>
                  <a:lnTo>
                    <a:pt x="614633" y="153622"/>
                  </a:lnTo>
                  <a:lnTo>
                    <a:pt x="658599" y="140314"/>
                  </a:lnTo>
                  <a:lnTo>
                    <a:pt x="712775" y="108163"/>
                  </a:lnTo>
                  <a:lnTo>
                    <a:pt x="720090" y="90043"/>
                  </a:lnTo>
                  <a:lnTo>
                    <a:pt x="712775" y="71880"/>
                  </a:lnTo>
                  <a:lnTo>
                    <a:pt x="658599" y="39675"/>
                  </a:lnTo>
                  <a:lnTo>
                    <a:pt x="614633" y="26352"/>
                  </a:lnTo>
                  <a:lnTo>
                    <a:pt x="561348" y="15363"/>
                  </a:lnTo>
                  <a:lnTo>
                    <a:pt x="500189" y="7068"/>
                  </a:lnTo>
                  <a:lnTo>
                    <a:pt x="432605" y="1827"/>
                  </a:lnTo>
                  <a:lnTo>
                    <a:pt x="360045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697" y="3283839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720090" y="90043"/>
                  </a:moveTo>
                  <a:lnTo>
                    <a:pt x="691795" y="125041"/>
                  </a:lnTo>
                  <a:lnTo>
                    <a:pt x="614633" y="153622"/>
                  </a:lnTo>
                  <a:lnTo>
                    <a:pt x="561348" y="164602"/>
                  </a:lnTo>
                  <a:lnTo>
                    <a:pt x="500189" y="172892"/>
                  </a:lnTo>
                  <a:lnTo>
                    <a:pt x="432605" y="178132"/>
                  </a:lnTo>
                  <a:lnTo>
                    <a:pt x="360045" y="179959"/>
                  </a:lnTo>
                  <a:lnTo>
                    <a:pt x="287484" y="178132"/>
                  </a:lnTo>
                  <a:lnTo>
                    <a:pt x="219900" y="172892"/>
                  </a:lnTo>
                  <a:lnTo>
                    <a:pt x="158741" y="164602"/>
                  </a:lnTo>
                  <a:lnTo>
                    <a:pt x="105456" y="153622"/>
                  </a:lnTo>
                  <a:lnTo>
                    <a:pt x="61490" y="140314"/>
                  </a:lnTo>
                  <a:lnTo>
                    <a:pt x="7314" y="108163"/>
                  </a:lnTo>
                  <a:lnTo>
                    <a:pt x="0" y="90043"/>
                  </a:lnTo>
                  <a:lnTo>
                    <a:pt x="7314" y="71880"/>
                  </a:lnTo>
                  <a:lnTo>
                    <a:pt x="61490" y="39675"/>
                  </a:lnTo>
                  <a:lnTo>
                    <a:pt x="105456" y="26352"/>
                  </a:lnTo>
                  <a:lnTo>
                    <a:pt x="158741" y="15363"/>
                  </a:lnTo>
                  <a:lnTo>
                    <a:pt x="219900" y="7068"/>
                  </a:lnTo>
                  <a:lnTo>
                    <a:pt x="287484" y="1827"/>
                  </a:lnTo>
                  <a:lnTo>
                    <a:pt x="360045" y="0"/>
                  </a:lnTo>
                  <a:lnTo>
                    <a:pt x="432605" y="1827"/>
                  </a:lnTo>
                  <a:lnTo>
                    <a:pt x="500189" y="7068"/>
                  </a:lnTo>
                  <a:lnTo>
                    <a:pt x="561348" y="15363"/>
                  </a:lnTo>
                  <a:lnTo>
                    <a:pt x="614633" y="26352"/>
                  </a:lnTo>
                  <a:lnTo>
                    <a:pt x="658599" y="39675"/>
                  </a:lnTo>
                  <a:lnTo>
                    <a:pt x="712775" y="71880"/>
                  </a:lnTo>
                  <a:lnTo>
                    <a:pt x="720090" y="90043"/>
                  </a:lnTo>
                  <a:lnTo>
                    <a:pt x="720090" y="630047"/>
                  </a:lnTo>
                  <a:lnTo>
                    <a:pt x="691795" y="665118"/>
                  </a:lnTo>
                  <a:lnTo>
                    <a:pt x="614633" y="693737"/>
                  </a:lnTo>
                  <a:lnTo>
                    <a:pt x="561348" y="704726"/>
                  </a:lnTo>
                  <a:lnTo>
                    <a:pt x="500189" y="713021"/>
                  </a:lnTo>
                  <a:lnTo>
                    <a:pt x="432605" y="718262"/>
                  </a:lnTo>
                  <a:lnTo>
                    <a:pt x="360045" y="720090"/>
                  </a:lnTo>
                  <a:lnTo>
                    <a:pt x="287484" y="718262"/>
                  </a:lnTo>
                  <a:lnTo>
                    <a:pt x="219900" y="713021"/>
                  </a:lnTo>
                  <a:lnTo>
                    <a:pt x="158741" y="704726"/>
                  </a:lnTo>
                  <a:lnTo>
                    <a:pt x="105456" y="693737"/>
                  </a:lnTo>
                  <a:lnTo>
                    <a:pt x="61490" y="680414"/>
                  </a:lnTo>
                  <a:lnTo>
                    <a:pt x="7314" y="648209"/>
                  </a:lnTo>
                  <a:lnTo>
                    <a:pt x="0" y="630047"/>
                  </a:lnTo>
                  <a:lnTo>
                    <a:pt x="0" y="900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920875" y="3408298"/>
            <a:ext cx="1771650" cy="509270"/>
            <a:chOff x="1920875" y="3408298"/>
            <a:chExt cx="1771650" cy="509270"/>
          </a:xfrm>
        </p:grpSpPr>
        <p:sp>
          <p:nvSpPr>
            <p:cNvPr id="14" name="object 14"/>
            <p:cNvSpPr/>
            <p:nvPr/>
          </p:nvSpPr>
          <p:spPr>
            <a:xfrm>
              <a:off x="1933575" y="3420998"/>
              <a:ext cx="1746250" cy="483870"/>
            </a:xfrm>
            <a:custGeom>
              <a:avLst/>
              <a:gdLst/>
              <a:ahLst/>
              <a:cxnLst/>
              <a:rect l="l" t="t" r="r" b="b"/>
              <a:pathLst>
                <a:path w="1746250" h="483870">
                  <a:moveTo>
                    <a:pt x="1665097" y="0"/>
                  </a:moveTo>
                  <a:lnTo>
                    <a:pt x="80644" y="0"/>
                  </a:lnTo>
                  <a:lnTo>
                    <a:pt x="49238" y="6332"/>
                  </a:lnTo>
                  <a:lnTo>
                    <a:pt x="23606" y="23606"/>
                  </a:lnTo>
                  <a:lnTo>
                    <a:pt x="6332" y="49238"/>
                  </a:lnTo>
                  <a:lnTo>
                    <a:pt x="0" y="80645"/>
                  </a:lnTo>
                  <a:lnTo>
                    <a:pt x="0" y="403225"/>
                  </a:lnTo>
                  <a:lnTo>
                    <a:pt x="6332" y="434631"/>
                  </a:lnTo>
                  <a:lnTo>
                    <a:pt x="23606" y="460263"/>
                  </a:lnTo>
                  <a:lnTo>
                    <a:pt x="49238" y="477537"/>
                  </a:lnTo>
                  <a:lnTo>
                    <a:pt x="80644" y="483869"/>
                  </a:lnTo>
                  <a:lnTo>
                    <a:pt x="1665097" y="483869"/>
                  </a:lnTo>
                  <a:lnTo>
                    <a:pt x="1696503" y="477537"/>
                  </a:lnTo>
                  <a:lnTo>
                    <a:pt x="1722135" y="460263"/>
                  </a:lnTo>
                  <a:lnTo>
                    <a:pt x="1739409" y="434631"/>
                  </a:lnTo>
                  <a:lnTo>
                    <a:pt x="1745741" y="403225"/>
                  </a:lnTo>
                  <a:lnTo>
                    <a:pt x="1745741" y="80645"/>
                  </a:lnTo>
                  <a:lnTo>
                    <a:pt x="1739409" y="49238"/>
                  </a:lnTo>
                  <a:lnTo>
                    <a:pt x="1722135" y="23606"/>
                  </a:lnTo>
                  <a:lnTo>
                    <a:pt x="1696503" y="6332"/>
                  </a:lnTo>
                  <a:lnTo>
                    <a:pt x="1665097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33575" y="3420998"/>
              <a:ext cx="1746250" cy="483870"/>
            </a:xfrm>
            <a:custGeom>
              <a:avLst/>
              <a:gdLst/>
              <a:ahLst/>
              <a:cxnLst/>
              <a:rect l="l" t="t" r="r" b="b"/>
              <a:pathLst>
                <a:path w="1746250" h="483870">
                  <a:moveTo>
                    <a:pt x="0" y="80645"/>
                  </a:moveTo>
                  <a:lnTo>
                    <a:pt x="6332" y="49238"/>
                  </a:lnTo>
                  <a:lnTo>
                    <a:pt x="23606" y="23606"/>
                  </a:lnTo>
                  <a:lnTo>
                    <a:pt x="49238" y="6332"/>
                  </a:lnTo>
                  <a:lnTo>
                    <a:pt x="80644" y="0"/>
                  </a:lnTo>
                  <a:lnTo>
                    <a:pt x="1665097" y="0"/>
                  </a:lnTo>
                  <a:lnTo>
                    <a:pt x="1696503" y="6332"/>
                  </a:lnTo>
                  <a:lnTo>
                    <a:pt x="1722135" y="23606"/>
                  </a:lnTo>
                  <a:lnTo>
                    <a:pt x="1739409" y="49238"/>
                  </a:lnTo>
                  <a:lnTo>
                    <a:pt x="1745741" y="80645"/>
                  </a:lnTo>
                  <a:lnTo>
                    <a:pt x="1745741" y="403225"/>
                  </a:lnTo>
                  <a:lnTo>
                    <a:pt x="1739409" y="434631"/>
                  </a:lnTo>
                  <a:lnTo>
                    <a:pt x="1722135" y="460263"/>
                  </a:lnTo>
                  <a:lnTo>
                    <a:pt x="1696503" y="477537"/>
                  </a:lnTo>
                  <a:lnTo>
                    <a:pt x="1665097" y="483869"/>
                  </a:lnTo>
                  <a:lnTo>
                    <a:pt x="80644" y="483869"/>
                  </a:lnTo>
                  <a:lnTo>
                    <a:pt x="49238" y="477537"/>
                  </a:lnTo>
                  <a:lnTo>
                    <a:pt x="23606" y="460263"/>
                  </a:lnTo>
                  <a:lnTo>
                    <a:pt x="6332" y="434631"/>
                  </a:lnTo>
                  <a:lnTo>
                    <a:pt x="0" y="403225"/>
                  </a:lnTo>
                  <a:lnTo>
                    <a:pt x="0" y="80645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949441" y="3432047"/>
            <a:ext cx="17145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Pre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fraccionamiento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110094" y="3045586"/>
            <a:ext cx="1570355" cy="1033780"/>
            <a:chOff x="7110094" y="3045586"/>
            <a:chExt cx="1570355" cy="1033780"/>
          </a:xfrm>
        </p:grpSpPr>
        <p:sp>
          <p:nvSpPr>
            <p:cNvPr id="18" name="object 18"/>
            <p:cNvSpPr/>
            <p:nvPr/>
          </p:nvSpPr>
          <p:spPr>
            <a:xfrm>
              <a:off x="7122794" y="3058286"/>
              <a:ext cx="1544955" cy="1008380"/>
            </a:xfrm>
            <a:custGeom>
              <a:avLst/>
              <a:gdLst/>
              <a:ahLst/>
              <a:cxnLst/>
              <a:rect l="l" t="t" r="r" b="b"/>
              <a:pathLst>
                <a:path w="1544954" h="1008379">
                  <a:moveTo>
                    <a:pt x="1376552" y="0"/>
                  </a:moveTo>
                  <a:lnTo>
                    <a:pt x="168021" y="0"/>
                  </a:lnTo>
                  <a:lnTo>
                    <a:pt x="123339" y="5998"/>
                  </a:lnTo>
                  <a:lnTo>
                    <a:pt x="83199" y="22930"/>
                  </a:lnTo>
                  <a:lnTo>
                    <a:pt x="49196" y="49196"/>
                  </a:lnTo>
                  <a:lnTo>
                    <a:pt x="22930" y="83199"/>
                  </a:lnTo>
                  <a:lnTo>
                    <a:pt x="5998" y="123339"/>
                  </a:lnTo>
                  <a:lnTo>
                    <a:pt x="0" y="168021"/>
                  </a:lnTo>
                  <a:lnTo>
                    <a:pt x="0" y="840105"/>
                  </a:lnTo>
                  <a:lnTo>
                    <a:pt x="5998" y="884786"/>
                  </a:lnTo>
                  <a:lnTo>
                    <a:pt x="22930" y="924926"/>
                  </a:lnTo>
                  <a:lnTo>
                    <a:pt x="49196" y="958929"/>
                  </a:lnTo>
                  <a:lnTo>
                    <a:pt x="83199" y="985195"/>
                  </a:lnTo>
                  <a:lnTo>
                    <a:pt x="123339" y="1002127"/>
                  </a:lnTo>
                  <a:lnTo>
                    <a:pt x="168021" y="1008126"/>
                  </a:lnTo>
                  <a:lnTo>
                    <a:pt x="1376552" y="1008126"/>
                  </a:lnTo>
                  <a:lnTo>
                    <a:pt x="1421234" y="1002127"/>
                  </a:lnTo>
                  <a:lnTo>
                    <a:pt x="1461374" y="985195"/>
                  </a:lnTo>
                  <a:lnTo>
                    <a:pt x="1495377" y="958929"/>
                  </a:lnTo>
                  <a:lnTo>
                    <a:pt x="1521643" y="924926"/>
                  </a:lnTo>
                  <a:lnTo>
                    <a:pt x="1538575" y="884786"/>
                  </a:lnTo>
                  <a:lnTo>
                    <a:pt x="1544574" y="840105"/>
                  </a:lnTo>
                  <a:lnTo>
                    <a:pt x="1544574" y="168021"/>
                  </a:lnTo>
                  <a:lnTo>
                    <a:pt x="1538575" y="123339"/>
                  </a:lnTo>
                  <a:lnTo>
                    <a:pt x="1521643" y="83199"/>
                  </a:lnTo>
                  <a:lnTo>
                    <a:pt x="1495377" y="49196"/>
                  </a:lnTo>
                  <a:lnTo>
                    <a:pt x="1461374" y="22930"/>
                  </a:lnTo>
                  <a:lnTo>
                    <a:pt x="1421234" y="5998"/>
                  </a:lnTo>
                  <a:lnTo>
                    <a:pt x="137655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22794" y="3058286"/>
              <a:ext cx="1544955" cy="1008380"/>
            </a:xfrm>
            <a:custGeom>
              <a:avLst/>
              <a:gdLst/>
              <a:ahLst/>
              <a:cxnLst/>
              <a:rect l="l" t="t" r="r" b="b"/>
              <a:pathLst>
                <a:path w="1544954" h="1008379">
                  <a:moveTo>
                    <a:pt x="0" y="168021"/>
                  </a:moveTo>
                  <a:lnTo>
                    <a:pt x="5998" y="123339"/>
                  </a:lnTo>
                  <a:lnTo>
                    <a:pt x="22930" y="83199"/>
                  </a:lnTo>
                  <a:lnTo>
                    <a:pt x="49196" y="49196"/>
                  </a:lnTo>
                  <a:lnTo>
                    <a:pt x="83199" y="22930"/>
                  </a:lnTo>
                  <a:lnTo>
                    <a:pt x="123339" y="5998"/>
                  </a:lnTo>
                  <a:lnTo>
                    <a:pt x="168021" y="0"/>
                  </a:lnTo>
                  <a:lnTo>
                    <a:pt x="1376552" y="0"/>
                  </a:lnTo>
                  <a:lnTo>
                    <a:pt x="1421234" y="5998"/>
                  </a:lnTo>
                  <a:lnTo>
                    <a:pt x="1461374" y="22930"/>
                  </a:lnTo>
                  <a:lnTo>
                    <a:pt x="1495377" y="49196"/>
                  </a:lnTo>
                  <a:lnTo>
                    <a:pt x="1521643" y="83199"/>
                  </a:lnTo>
                  <a:lnTo>
                    <a:pt x="1538575" y="123339"/>
                  </a:lnTo>
                  <a:lnTo>
                    <a:pt x="1544574" y="168021"/>
                  </a:lnTo>
                  <a:lnTo>
                    <a:pt x="1544574" y="840105"/>
                  </a:lnTo>
                  <a:lnTo>
                    <a:pt x="1538575" y="884786"/>
                  </a:lnTo>
                  <a:lnTo>
                    <a:pt x="1521643" y="924926"/>
                  </a:lnTo>
                  <a:lnTo>
                    <a:pt x="1495377" y="958929"/>
                  </a:lnTo>
                  <a:lnTo>
                    <a:pt x="1461374" y="985195"/>
                  </a:lnTo>
                  <a:lnTo>
                    <a:pt x="1421234" y="1002127"/>
                  </a:lnTo>
                  <a:lnTo>
                    <a:pt x="1376552" y="1008126"/>
                  </a:lnTo>
                  <a:lnTo>
                    <a:pt x="168021" y="1008126"/>
                  </a:lnTo>
                  <a:lnTo>
                    <a:pt x="123339" y="1002127"/>
                  </a:lnTo>
                  <a:lnTo>
                    <a:pt x="83199" y="985195"/>
                  </a:lnTo>
                  <a:lnTo>
                    <a:pt x="49196" y="958929"/>
                  </a:lnTo>
                  <a:lnTo>
                    <a:pt x="22930" y="924926"/>
                  </a:lnTo>
                  <a:lnTo>
                    <a:pt x="5998" y="884786"/>
                  </a:lnTo>
                  <a:lnTo>
                    <a:pt x="0" y="840105"/>
                  </a:lnTo>
                  <a:lnTo>
                    <a:pt x="0" y="168021"/>
                  </a:lnTo>
                  <a:close/>
                </a:path>
              </a:pathLst>
            </a:custGeom>
            <a:ln w="25400">
              <a:solidFill>
                <a:srgbClr val="357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54569" y="3331971"/>
            <a:ext cx="1080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805" marR="5080" indent="-7874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Reactores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Platforming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77338" y="3642729"/>
            <a:ext cx="693420" cy="134620"/>
            <a:chOff x="1077338" y="3642729"/>
            <a:chExt cx="693420" cy="13462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7338" y="3642729"/>
              <a:ext cx="692929" cy="13443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05281" y="3648837"/>
              <a:ext cx="649605" cy="76200"/>
            </a:xfrm>
            <a:custGeom>
              <a:avLst/>
              <a:gdLst/>
              <a:ahLst/>
              <a:cxnLst/>
              <a:rect l="l" t="t" r="r" b="b"/>
              <a:pathLst>
                <a:path w="649605" h="76200">
                  <a:moveTo>
                    <a:pt x="573151" y="0"/>
                  </a:moveTo>
                  <a:lnTo>
                    <a:pt x="573151" y="76200"/>
                  </a:lnTo>
                  <a:lnTo>
                    <a:pt x="623951" y="50800"/>
                  </a:lnTo>
                  <a:lnTo>
                    <a:pt x="585851" y="50800"/>
                  </a:lnTo>
                  <a:lnTo>
                    <a:pt x="585851" y="25400"/>
                  </a:lnTo>
                  <a:lnTo>
                    <a:pt x="623951" y="25400"/>
                  </a:lnTo>
                  <a:lnTo>
                    <a:pt x="573151" y="0"/>
                  </a:lnTo>
                  <a:close/>
                </a:path>
                <a:path w="649605" h="76200">
                  <a:moveTo>
                    <a:pt x="573151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573151" y="50800"/>
                  </a:lnTo>
                  <a:lnTo>
                    <a:pt x="573151" y="25400"/>
                  </a:lnTo>
                  <a:close/>
                </a:path>
                <a:path w="649605" h="76200">
                  <a:moveTo>
                    <a:pt x="623951" y="25400"/>
                  </a:moveTo>
                  <a:lnTo>
                    <a:pt x="585851" y="25400"/>
                  </a:lnTo>
                  <a:lnTo>
                    <a:pt x="585851" y="50800"/>
                  </a:lnTo>
                  <a:lnTo>
                    <a:pt x="623951" y="50800"/>
                  </a:lnTo>
                  <a:lnTo>
                    <a:pt x="649351" y="38100"/>
                  </a:lnTo>
                  <a:lnTo>
                    <a:pt x="623951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29997" y="1702180"/>
            <a:ext cx="2652395" cy="1654810"/>
            <a:chOff x="229997" y="1702180"/>
            <a:chExt cx="2652395" cy="1654810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6844" y="1958066"/>
              <a:ext cx="75544" cy="13986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847975" y="1964816"/>
              <a:ext cx="0" cy="1351280"/>
            </a:xfrm>
            <a:custGeom>
              <a:avLst/>
              <a:gdLst/>
              <a:ahLst/>
              <a:cxnLst/>
              <a:rect l="l" t="t" r="r" b="b"/>
              <a:pathLst>
                <a:path h="1351279">
                  <a:moveTo>
                    <a:pt x="0" y="135115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2697" y="1714880"/>
              <a:ext cx="1746250" cy="483870"/>
            </a:xfrm>
            <a:custGeom>
              <a:avLst/>
              <a:gdLst/>
              <a:ahLst/>
              <a:cxnLst/>
              <a:rect l="l" t="t" r="r" b="b"/>
              <a:pathLst>
                <a:path w="1746250" h="483869">
                  <a:moveTo>
                    <a:pt x="1665097" y="0"/>
                  </a:moveTo>
                  <a:lnTo>
                    <a:pt x="80645" y="0"/>
                  </a:lnTo>
                  <a:lnTo>
                    <a:pt x="49254" y="6332"/>
                  </a:lnTo>
                  <a:lnTo>
                    <a:pt x="23620" y="23606"/>
                  </a:lnTo>
                  <a:lnTo>
                    <a:pt x="6337" y="49238"/>
                  </a:lnTo>
                  <a:lnTo>
                    <a:pt x="0" y="80645"/>
                  </a:lnTo>
                  <a:lnTo>
                    <a:pt x="0" y="403225"/>
                  </a:lnTo>
                  <a:lnTo>
                    <a:pt x="6337" y="434631"/>
                  </a:lnTo>
                  <a:lnTo>
                    <a:pt x="23620" y="460263"/>
                  </a:lnTo>
                  <a:lnTo>
                    <a:pt x="49254" y="477537"/>
                  </a:lnTo>
                  <a:lnTo>
                    <a:pt x="80645" y="483870"/>
                  </a:lnTo>
                  <a:lnTo>
                    <a:pt x="1665097" y="483870"/>
                  </a:lnTo>
                  <a:lnTo>
                    <a:pt x="1696503" y="477537"/>
                  </a:lnTo>
                  <a:lnTo>
                    <a:pt x="1722135" y="460263"/>
                  </a:lnTo>
                  <a:lnTo>
                    <a:pt x="1739409" y="434631"/>
                  </a:lnTo>
                  <a:lnTo>
                    <a:pt x="1745741" y="403225"/>
                  </a:lnTo>
                  <a:lnTo>
                    <a:pt x="1745741" y="80645"/>
                  </a:lnTo>
                  <a:lnTo>
                    <a:pt x="1739409" y="49238"/>
                  </a:lnTo>
                  <a:lnTo>
                    <a:pt x="1722135" y="23606"/>
                  </a:lnTo>
                  <a:lnTo>
                    <a:pt x="1696503" y="6332"/>
                  </a:lnTo>
                  <a:lnTo>
                    <a:pt x="166509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2697" y="1714880"/>
              <a:ext cx="1746250" cy="483870"/>
            </a:xfrm>
            <a:custGeom>
              <a:avLst/>
              <a:gdLst/>
              <a:ahLst/>
              <a:cxnLst/>
              <a:rect l="l" t="t" r="r" b="b"/>
              <a:pathLst>
                <a:path w="1746250" h="483869">
                  <a:moveTo>
                    <a:pt x="0" y="80645"/>
                  </a:moveTo>
                  <a:lnTo>
                    <a:pt x="6337" y="49238"/>
                  </a:lnTo>
                  <a:lnTo>
                    <a:pt x="23620" y="23606"/>
                  </a:lnTo>
                  <a:lnTo>
                    <a:pt x="49254" y="6332"/>
                  </a:lnTo>
                  <a:lnTo>
                    <a:pt x="80645" y="0"/>
                  </a:lnTo>
                  <a:lnTo>
                    <a:pt x="1665097" y="0"/>
                  </a:lnTo>
                  <a:lnTo>
                    <a:pt x="1696503" y="6332"/>
                  </a:lnTo>
                  <a:lnTo>
                    <a:pt x="1722135" y="23606"/>
                  </a:lnTo>
                  <a:lnTo>
                    <a:pt x="1739409" y="49238"/>
                  </a:lnTo>
                  <a:lnTo>
                    <a:pt x="1745741" y="80645"/>
                  </a:lnTo>
                  <a:lnTo>
                    <a:pt x="1745741" y="403225"/>
                  </a:lnTo>
                  <a:lnTo>
                    <a:pt x="1739409" y="434631"/>
                  </a:lnTo>
                  <a:lnTo>
                    <a:pt x="1722135" y="460263"/>
                  </a:lnTo>
                  <a:lnTo>
                    <a:pt x="1696503" y="477537"/>
                  </a:lnTo>
                  <a:lnTo>
                    <a:pt x="1665097" y="483870"/>
                  </a:lnTo>
                  <a:lnTo>
                    <a:pt x="80645" y="483870"/>
                  </a:lnTo>
                  <a:lnTo>
                    <a:pt x="49254" y="477537"/>
                  </a:lnTo>
                  <a:lnTo>
                    <a:pt x="23620" y="460263"/>
                  </a:lnTo>
                  <a:lnTo>
                    <a:pt x="6337" y="434631"/>
                  </a:lnTo>
                  <a:lnTo>
                    <a:pt x="0" y="403225"/>
                  </a:lnTo>
                  <a:lnTo>
                    <a:pt x="0" y="80645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58565" y="1725930"/>
            <a:ext cx="1714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9880" marR="184150" indent="-12065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Estabilización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naftas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1100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742814" y="3642729"/>
            <a:ext cx="693420" cy="134620"/>
            <a:chOff x="3742814" y="3642729"/>
            <a:chExt cx="693420" cy="134620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2814" y="3642729"/>
              <a:ext cx="692929" cy="13443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770757" y="3648837"/>
              <a:ext cx="649605" cy="76200"/>
            </a:xfrm>
            <a:custGeom>
              <a:avLst/>
              <a:gdLst/>
              <a:ahLst/>
              <a:cxnLst/>
              <a:rect l="l" t="t" r="r" b="b"/>
              <a:pathLst>
                <a:path w="649604" h="76200">
                  <a:moveTo>
                    <a:pt x="573151" y="0"/>
                  </a:moveTo>
                  <a:lnTo>
                    <a:pt x="573151" y="76200"/>
                  </a:lnTo>
                  <a:lnTo>
                    <a:pt x="623951" y="50800"/>
                  </a:lnTo>
                  <a:lnTo>
                    <a:pt x="585851" y="50800"/>
                  </a:lnTo>
                  <a:lnTo>
                    <a:pt x="585851" y="25400"/>
                  </a:lnTo>
                  <a:lnTo>
                    <a:pt x="623951" y="25400"/>
                  </a:lnTo>
                  <a:lnTo>
                    <a:pt x="573151" y="0"/>
                  </a:lnTo>
                  <a:close/>
                </a:path>
                <a:path w="649604" h="76200">
                  <a:moveTo>
                    <a:pt x="573151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573151" y="50800"/>
                  </a:lnTo>
                  <a:lnTo>
                    <a:pt x="573151" y="25400"/>
                  </a:lnTo>
                  <a:close/>
                </a:path>
                <a:path w="649604" h="76200">
                  <a:moveTo>
                    <a:pt x="623951" y="25400"/>
                  </a:moveTo>
                  <a:lnTo>
                    <a:pt x="585851" y="25400"/>
                  </a:lnTo>
                  <a:lnTo>
                    <a:pt x="585851" y="50800"/>
                  </a:lnTo>
                  <a:lnTo>
                    <a:pt x="623951" y="50800"/>
                  </a:lnTo>
                  <a:lnTo>
                    <a:pt x="649351" y="38100"/>
                  </a:lnTo>
                  <a:lnTo>
                    <a:pt x="623951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725882" y="1858454"/>
            <a:ext cx="4544060" cy="2915920"/>
            <a:chOff x="1725882" y="1858454"/>
            <a:chExt cx="4544060" cy="2915920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97202" y="1858454"/>
              <a:ext cx="884682" cy="22853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114931" y="1918335"/>
              <a:ext cx="732790" cy="76200"/>
            </a:xfrm>
            <a:custGeom>
              <a:avLst/>
              <a:gdLst/>
              <a:ahLst/>
              <a:cxnLst/>
              <a:rect l="l" t="t" r="r" b="b"/>
              <a:pathLst>
                <a:path w="73278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732789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732789" h="76200">
                  <a:moveTo>
                    <a:pt x="732789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732789" y="50800"/>
                  </a:lnTo>
                  <a:lnTo>
                    <a:pt x="732789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5882" y="4639425"/>
              <a:ext cx="1142426" cy="13443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748409" y="4645533"/>
              <a:ext cx="1099185" cy="76200"/>
            </a:xfrm>
            <a:custGeom>
              <a:avLst/>
              <a:gdLst/>
              <a:ahLst/>
              <a:cxnLst/>
              <a:rect l="l" t="t" r="r" b="b"/>
              <a:pathLst>
                <a:path w="109918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1099185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1099185" h="76200">
                  <a:moveTo>
                    <a:pt x="1099185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1099185" y="50800"/>
                  </a:lnTo>
                  <a:lnTo>
                    <a:pt x="1099185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12183" y="3390519"/>
              <a:ext cx="1744980" cy="483870"/>
            </a:xfrm>
            <a:custGeom>
              <a:avLst/>
              <a:gdLst/>
              <a:ahLst/>
              <a:cxnLst/>
              <a:rect l="l" t="t" r="r" b="b"/>
              <a:pathLst>
                <a:path w="1744979" h="483870">
                  <a:moveTo>
                    <a:pt x="1664334" y="0"/>
                  </a:moveTo>
                  <a:lnTo>
                    <a:pt x="80644" y="0"/>
                  </a:lnTo>
                  <a:lnTo>
                    <a:pt x="49238" y="6332"/>
                  </a:lnTo>
                  <a:lnTo>
                    <a:pt x="23606" y="23606"/>
                  </a:lnTo>
                  <a:lnTo>
                    <a:pt x="6332" y="49238"/>
                  </a:lnTo>
                  <a:lnTo>
                    <a:pt x="0" y="80644"/>
                  </a:lnTo>
                  <a:lnTo>
                    <a:pt x="0" y="403224"/>
                  </a:lnTo>
                  <a:lnTo>
                    <a:pt x="6332" y="434631"/>
                  </a:lnTo>
                  <a:lnTo>
                    <a:pt x="23606" y="460263"/>
                  </a:lnTo>
                  <a:lnTo>
                    <a:pt x="49238" y="477537"/>
                  </a:lnTo>
                  <a:lnTo>
                    <a:pt x="80644" y="483869"/>
                  </a:lnTo>
                  <a:lnTo>
                    <a:pt x="1664334" y="483869"/>
                  </a:lnTo>
                  <a:lnTo>
                    <a:pt x="1695741" y="477537"/>
                  </a:lnTo>
                  <a:lnTo>
                    <a:pt x="1721373" y="460263"/>
                  </a:lnTo>
                  <a:lnTo>
                    <a:pt x="1738647" y="434631"/>
                  </a:lnTo>
                  <a:lnTo>
                    <a:pt x="1744979" y="403224"/>
                  </a:lnTo>
                  <a:lnTo>
                    <a:pt x="1744979" y="80644"/>
                  </a:lnTo>
                  <a:lnTo>
                    <a:pt x="1738647" y="49238"/>
                  </a:lnTo>
                  <a:lnTo>
                    <a:pt x="1721373" y="23606"/>
                  </a:lnTo>
                  <a:lnTo>
                    <a:pt x="1695741" y="6332"/>
                  </a:lnTo>
                  <a:lnTo>
                    <a:pt x="166433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12183" y="3390519"/>
              <a:ext cx="1744980" cy="483870"/>
            </a:xfrm>
            <a:custGeom>
              <a:avLst/>
              <a:gdLst/>
              <a:ahLst/>
              <a:cxnLst/>
              <a:rect l="l" t="t" r="r" b="b"/>
              <a:pathLst>
                <a:path w="1744979" h="483870">
                  <a:moveTo>
                    <a:pt x="0" y="80644"/>
                  </a:moveTo>
                  <a:lnTo>
                    <a:pt x="6332" y="49238"/>
                  </a:lnTo>
                  <a:lnTo>
                    <a:pt x="23606" y="23606"/>
                  </a:lnTo>
                  <a:lnTo>
                    <a:pt x="49238" y="6332"/>
                  </a:lnTo>
                  <a:lnTo>
                    <a:pt x="80644" y="0"/>
                  </a:lnTo>
                  <a:lnTo>
                    <a:pt x="1664334" y="0"/>
                  </a:lnTo>
                  <a:lnTo>
                    <a:pt x="1695741" y="6332"/>
                  </a:lnTo>
                  <a:lnTo>
                    <a:pt x="1721373" y="23606"/>
                  </a:lnTo>
                  <a:lnTo>
                    <a:pt x="1738647" y="49238"/>
                  </a:lnTo>
                  <a:lnTo>
                    <a:pt x="1744979" y="80644"/>
                  </a:lnTo>
                  <a:lnTo>
                    <a:pt x="1744979" y="403224"/>
                  </a:lnTo>
                  <a:lnTo>
                    <a:pt x="1738647" y="434631"/>
                  </a:lnTo>
                  <a:lnTo>
                    <a:pt x="1721373" y="460263"/>
                  </a:lnTo>
                  <a:lnTo>
                    <a:pt x="1695741" y="477537"/>
                  </a:lnTo>
                  <a:lnTo>
                    <a:pt x="1664334" y="483869"/>
                  </a:lnTo>
                  <a:lnTo>
                    <a:pt x="80644" y="483869"/>
                  </a:lnTo>
                  <a:lnTo>
                    <a:pt x="49238" y="477537"/>
                  </a:lnTo>
                  <a:lnTo>
                    <a:pt x="23606" y="460263"/>
                  </a:lnTo>
                  <a:lnTo>
                    <a:pt x="6332" y="434631"/>
                  </a:lnTo>
                  <a:lnTo>
                    <a:pt x="0" y="403224"/>
                  </a:lnTo>
                  <a:lnTo>
                    <a:pt x="0" y="80644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528049" y="3508502"/>
            <a:ext cx="171386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9554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804837" y="4213843"/>
            <a:ext cx="121285" cy="669925"/>
            <a:chOff x="7804837" y="4213843"/>
            <a:chExt cx="121285" cy="669925"/>
          </a:xfrm>
        </p:grpSpPr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04837" y="4213843"/>
              <a:ext cx="120989" cy="66943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830693" y="4221098"/>
              <a:ext cx="76200" cy="626745"/>
            </a:xfrm>
            <a:custGeom>
              <a:avLst/>
              <a:gdLst/>
              <a:ahLst/>
              <a:cxnLst/>
              <a:rect l="l" t="t" r="r" b="b"/>
              <a:pathLst>
                <a:path w="76200" h="626745">
                  <a:moveTo>
                    <a:pt x="25400" y="550544"/>
                  </a:moveTo>
                  <a:lnTo>
                    <a:pt x="0" y="550544"/>
                  </a:lnTo>
                  <a:lnTo>
                    <a:pt x="38100" y="626744"/>
                  </a:lnTo>
                  <a:lnTo>
                    <a:pt x="69850" y="563244"/>
                  </a:lnTo>
                  <a:lnTo>
                    <a:pt x="25400" y="563244"/>
                  </a:lnTo>
                  <a:lnTo>
                    <a:pt x="25400" y="550544"/>
                  </a:lnTo>
                  <a:close/>
                </a:path>
                <a:path w="76200" h="626745">
                  <a:moveTo>
                    <a:pt x="50800" y="0"/>
                  </a:moveTo>
                  <a:lnTo>
                    <a:pt x="25400" y="0"/>
                  </a:lnTo>
                  <a:lnTo>
                    <a:pt x="25400" y="563244"/>
                  </a:lnTo>
                  <a:lnTo>
                    <a:pt x="50800" y="563244"/>
                  </a:lnTo>
                  <a:lnTo>
                    <a:pt x="50800" y="0"/>
                  </a:lnTo>
                  <a:close/>
                </a:path>
                <a:path w="76200" h="626745">
                  <a:moveTo>
                    <a:pt x="76200" y="550544"/>
                  </a:moveTo>
                  <a:lnTo>
                    <a:pt x="50800" y="550544"/>
                  </a:lnTo>
                  <a:lnTo>
                    <a:pt x="50800" y="563244"/>
                  </a:lnTo>
                  <a:lnTo>
                    <a:pt x="69850" y="563244"/>
                  </a:lnTo>
                  <a:lnTo>
                    <a:pt x="76200" y="550544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6909689" y="1686179"/>
            <a:ext cx="1770380" cy="510540"/>
            <a:chOff x="6909689" y="1686179"/>
            <a:chExt cx="1770380" cy="510540"/>
          </a:xfrm>
        </p:grpSpPr>
        <p:sp>
          <p:nvSpPr>
            <p:cNvPr id="45" name="object 45"/>
            <p:cNvSpPr/>
            <p:nvPr/>
          </p:nvSpPr>
          <p:spPr>
            <a:xfrm>
              <a:off x="6922389" y="1698879"/>
              <a:ext cx="1744980" cy="485140"/>
            </a:xfrm>
            <a:custGeom>
              <a:avLst/>
              <a:gdLst/>
              <a:ahLst/>
              <a:cxnLst/>
              <a:rect l="l" t="t" r="r" b="b"/>
              <a:pathLst>
                <a:path w="1744979" h="485139">
                  <a:moveTo>
                    <a:pt x="1664207" y="0"/>
                  </a:moveTo>
                  <a:lnTo>
                    <a:pt x="80771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403860"/>
                  </a:lnTo>
                  <a:lnTo>
                    <a:pt x="6351" y="435286"/>
                  </a:lnTo>
                  <a:lnTo>
                    <a:pt x="23669" y="460962"/>
                  </a:lnTo>
                  <a:lnTo>
                    <a:pt x="49345" y="478280"/>
                  </a:lnTo>
                  <a:lnTo>
                    <a:pt x="80771" y="484632"/>
                  </a:lnTo>
                  <a:lnTo>
                    <a:pt x="1664207" y="484632"/>
                  </a:lnTo>
                  <a:lnTo>
                    <a:pt x="1695634" y="478280"/>
                  </a:lnTo>
                  <a:lnTo>
                    <a:pt x="1721310" y="460962"/>
                  </a:lnTo>
                  <a:lnTo>
                    <a:pt x="1738628" y="435286"/>
                  </a:lnTo>
                  <a:lnTo>
                    <a:pt x="1744979" y="403860"/>
                  </a:lnTo>
                  <a:lnTo>
                    <a:pt x="1744979" y="80772"/>
                  </a:lnTo>
                  <a:lnTo>
                    <a:pt x="1738628" y="49345"/>
                  </a:lnTo>
                  <a:lnTo>
                    <a:pt x="1721310" y="23669"/>
                  </a:lnTo>
                  <a:lnTo>
                    <a:pt x="1695634" y="6351"/>
                  </a:lnTo>
                  <a:lnTo>
                    <a:pt x="16642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922389" y="1698879"/>
              <a:ext cx="1744980" cy="485140"/>
            </a:xfrm>
            <a:custGeom>
              <a:avLst/>
              <a:gdLst/>
              <a:ahLst/>
              <a:cxnLst/>
              <a:rect l="l" t="t" r="r" b="b"/>
              <a:pathLst>
                <a:path w="1744979" h="485139">
                  <a:moveTo>
                    <a:pt x="0" y="80772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1" y="0"/>
                  </a:lnTo>
                  <a:lnTo>
                    <a:pt x="1664207" y="0"/>
                  </a:lnTo>
                  <a:lnTo>
                    <a:pt x="1695634" y="6351"/>
                  </a:lnTo>
                  <a:lnTo>
                    <a:pt x="1721310" y="23669"/>
                  </a:lnTo>
                  <a:lnTo>
                    <a:pt x="1738628" y="49345"/>
                  </a:lnTo>
                  <a:lnTo>
                    <a:pt x="1744979" y="80772"/>
                  </a:lnTo>
                  <a:lnTo>
                    <a:pt x="1744979" y="403860"/>
                  </a:lnTo>
                  <a:lnTo>
                    <a:pt x="1738628" y="435286"/>
                  </a:lnTo>
                  <a:lnTo>
                    <a:pt x="1721310" y="460962"/>
                  </a:lnTo>
                  <a:lnTo>
                    <a:pt x="1695634" y="478280"/>
                  </a:lnTo>
                  <a:lnTo>
                    <a:pt x="1664207" y="484632"/>
                  </a:lnTo>
                  <a:lnTo>
                    <a:pt x="80771" y="484632"/>
                  </a:lnTo>
                  <a:lnTo>
                    <a:pt x="49345" y="478280"/>
                  </a:lnTo>
                  <a:lnTo>
                    <a:pt x="23669" y="460962"/>
                  </a:lnTo>
                  <a:lnTo>
                    <a:pt x="6351" y="435286"/>
                  </a:lnTo>
                  <a:lnTo>
                    <a:pt x="0" y="403860"/>
                  </a:lnTo>
                  <a:lnTo>
                    <a:pt x="0" y="8077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6312408" y="2309464"/>
            <a:ext cx="2468245" cy="3129280"/>
            <a:chOff x="6312408" y="2309464"/>
            <a:chExt cx="2468245" cy="3129280"/>
          </a:xfrm>
        </p:grpSpPr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12408" y="3534092"/>
              <a:ext cx="801623" cy="22853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353937" y="3593972"/>
              <a:ext cx="649605" cy="76200"/>
            </a:xfrm>
            <a:custGeom>
              <a:avLst/>
              <a:gdLst/>
              <a:ahLst/>
              <a:cxnLst/>
              <a:rect l="l" t="t" r="r" b="b"/>
              <a:pathLst>
                <a:path w="649604" h="76200">
                  <a:moveTo>
                    <a:pt x="573151" y="0"/>
                  </a:moveTo>
                  <a:lnTo>
                    <a:pt x="573151" y="76200"/>
                  </a:lnTo>
                  <a:lnTo>
                    <a:pt x="623951" y="50800"/>
                  </a:lnTo>
                  <a:lnTo>
                    <a:pt x="585851" y="50800"/>
                  </a:lnTo>
                  <a:lnTo>
                    <a:pt x="585851" y="25400"/>
                  </a:lnTo>
                  <a:lnTo>
                    <a:pt x="623951" y="25400"/>
                  </a:lnTo>
                  <a:lnTo>
                    <a:pt x="573151" y="0"/>
                  </a:lnTo>
                  <a:close/>
                </a:path>
                <a:path w="649604" h="76200">
                  <a:moveTo>
                    <a:pt x="573151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573151" y="50800"/>
                  </a:lnTo>
                  <a:lnTo>
                    <a:pt x="573151" y="25400"/>
                  </a:lnTo>
                  <a:close/>
                </a:path>
                <a:path w="649604" h="76200">
                  <a:moveTo>
                    <a:pt x="623951" y="25400"/>
                  </a:moveTo>
                  <a:lnTo>
                    <a:pt x="585851" y="25400"/>
                  </a:lnTo>
                  <a:lnTo>
                    <a:pt x="585851" y="50800"/>
                  </a:lnTo>
                  <a:lnTo>
                    <a:pt x="623951" y="50800"/>
                  </a:lnTo>
                  <a:lnTo>
                    <a:pt x="649351" y="38100"/>
                  </a:lnTo>
                  <a:lnTo>
                    <a:pt x="623951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11695" y="2309464"/>
              <a:ext cx="120989" cy="69281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7837551" y="2312288"/>
              <a:ext cx="76200" cy="636270"/>
            </a:xfrm>
            <a:custGeom>
              <a:avLst/>
              <a:gdLst/>
              <a:ahLst/>
              <a:cxnLst/>
              <a:rect l="l" t="t" r="r" b="b"/>
              <a:pathLst>
                <a:path w="76200" h="636269">
                  <a:moveTo>
                    <a:pt x="50800" y="63500"/>
                  </a:moveTo>
                  <a:lnTo>
                    <a:pt x="25400" y="63500"/>
                  </a:lnTo>
                  <a:lnTo>
                    <a:pt x="25400" y="636015"/>
                  </a:lnTo>
                  <a:lnTo>
                    <a:pt x="50800" y="636015"/>
                  </a:lnTo>
                  <a:lnTo>
                    <a:pt x="50800" y="63500"/>
                  </a:lnTo>
                  <a:close/>
                </a:path>
                <a:path w="76200" h="636269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636269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98030" y="2542730"/>
              <a:ext cx="812317" cy="22853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215759" y="2602610"/>
              <a:ext cx="660400" cy="76200"/>
            </a:xfrm>
            <a:custGeom>
              <a:avLst/>
              <a:gdLst/>
              <a:ahLst/>
              <a:cxnLst/>
              <a:rect l="l" t="t" r="r" b="b"/>
              <a:pathLst>
                <a:path w="6604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66040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660400" h="76200">
                  <a:moveTo>
                    <a:pt x="660019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660019" y="50800"/>
                  </a:lnTo>
                  <a:lnTo>
                    <a:pt x="660019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022973" y="4941188"/>
              <a:ext cx="1744980" cy="485140"/>
            </a:xfrm>
            <a:custGeom>
              <a:avLst/>
              <a:gdLst/>
              <a:ahLst/>
              <a:cxnLst/>
              <a:rect l="l" t="t" r="r" b="b"/>
              <a:pathLst>
                <a:path w="1744979" h="485139">
                  <a:moveTo>
                    <a:pt x="1664207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403860"/>
                  </a:lnTo>
                  <a:lnTo>
                    <a:pt x="6351" y="435286"/>
                  </a:lnTo>
                  <a:lnTo>
                    <a:pt x="23669" y="460962"/>
                  </a:lnTo>
                  <a:lnTo>
                    <a:pt x="49345" y="478280"/>
                  </a:lnTo>
                  <a:lnTo>
                    <a:pt x="80772" y="484632"/>
                  </a:lnTo>
                  <a:lnTo>
                    <a:pt x="1664207" y="484632"/>
                  </a:lnTo>
                  <a:lnTo>
                    <a:pt x="1695634" y="478280"/>
                  </a:lnTo>
                  <a:lnTo>
                    <a:pt x="1721310" y="460962"/>
                  </a:lnTo>
                  <a:lnTo>
                    <a:pt x="1738628" y="435286"/>
                  </a:lnTo>
                  <a:lnTo>
                    <a:pt x="1744979" y="403860"/>
                  </a:lnTo>
                  <a:lnTo>
                    <a:pt x="1744979" y="80772"/>
                  </a:lnTo>
                  <a:lnTo>
                    <a:pt x="1738628" y="49345"/>
                  </a:lnTo>
                  <a:lnTo>
                    <a:pt x="1721310" y="23669"/>
                  </a:lnTo>
                  <a:lnTo>
                    <a:pt x="1695634" y="6351"/>
                  </a:lnTo>
                  <a:lnTo>
                    <a:pt x="1664207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022973" y="4941188"/>
              <a:ext cx="1744980" cy="485140"/>
            </a:xfrm>
            <a:custGeom>
              <a:avLst/>
              <a:gdLst/>
              <a:ahLst/>
              <a:cxnLst/>
              <a:rect l="l" t="t" r="r" b="b"/>
              <a:pathLst>
                <a:path w="1744979" h="485139">
                  <a:moveTo>
                    <a:pt x="0" y="80772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2" y="0"/>
                  </a:lnTo>
                  <a:lnTo>
                    <a:pt x="1664207" y="0"/>
                  </a:lnTo>
                  <a:lnTo>
                    <a:pt x="1695634" y="6351"/>
                  </a:lnTo>
                  <a:lnTo>
                    <a:pt x="1721310" y="23669"/>
                  </a:lnTo>
                  <a:lnTo>
                    <a:pt x="1738628" y="49345"/>
                  </a:lnTo>
                  <a:lnTo>
                    <a:pt x="1744979" y="80772"/>
                  </a:lnTo>
                  <a:lnTo>
                    <a:pt x="1744979" y="403860"/>
                  </a:lnTo>
                  <a:lnTo>
                    <a:pt x="1738628" y="435286"/>
                  </a:lnTo>
                  <a:lnTo>
                    <a:pt x="1721310" y="460962"/>
                  </a:lnTo>
                  <a:lnTo>
                    <a:pt x="1695634" y="478280"/>
                  </a:lnTo>
                  <a:lnTo>
                    <a:pt x="1664207" y="484632"/>
                  </a:lnTo>
                  <a:lnTo>
                    <a:pt x="80772" y="484632"/>
                  </a:lnTo>
                  <a:lnTo>
                    <a:pt x="49345" y="478280"/>
                  </a:lnTo>
                  <a:lnTo>
                    <a:pt x="23669" y="460962"/>
                  </a:lnTo>
                  <a:lnTo>
                    <a:pt x="6351" y="435286"/>
                  </a:lnTo>
                  <a:lnTo>
                    <a:pt x="0" y="403860"/>
                  </a:lnTo>
                  <a:lnTo>
                    <a:pt x="0" y="80772"/>
                  </a:lnTo>
                  <a:close/>
                </a:path>
              </a:pathLst>
            </a:custGeom>
            <a:ln w="25400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938264" y="1817369"/>
            <a:ext cx="17132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Purificación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H2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38848" y="4953253"/>
            <a:ext cx="1713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120" marR="183515" indent="-26289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Estabilización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reformado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264530" y="5560948"/>
            <a:ext cx="2628265" cy="803910"/>
            <a:chOff x="5264530" y="5560948"/>
            <a:chExt cx="2628265" cy="803910"/>
          </a:xfrm>
        </p:grpSpPr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16994" y="5566113"/>
              <a:ext cx="75544" cy="59045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858125" y="5573648"/>
              <a:ext cx="0" cy="529590"/>
            </a:xfrm>
            <a:custGeom>
              <a:avLst/>
              <a:gdLst/>
              <a:ahLst/>
              <a:cxnLst/>
              <a:rect l="l" t="t" r="r" b="b"/>
              <a:pathLst>
                <a:path h="529589">
                  <a:moveTo>
                    <a:pt x="0" y="0"/>
                  </a:moveTo>
                  <a:lnTo>
                    <a:pt x="0" y="529424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277230" y="5625464"/>
              <a:ext cx="1746250" cy="726440"/>
            </a:xfrm>
            <a:custGeom>
              <a:avLst/>
              <a:gdLst/>
              <a:ahLst/>
              <a:cxnLst/>
              <a:rect l="l" t="t" r="r" b="b"/>
              <a:pathLst>
                <a:path w="1746250" h="726439">
                  <a:moveTo>
                    <a:pt x="1624711" y="0"/>
                  </a:moveTo>
                  <a:lnTo>
                    <a:pt x="121031" y="0"/>
                  </a:lnTo>
                  <a:lnTo>
                    <a:pt x="73937" y="9511"/>
                  </a:lnTo>
                  <a:lnTo>
                    <a:pt x="35464" y="35450"/>
                  </a:lnTo>
                  <a:lnTo>
                    <a:pt x="9517" y="73921"/>
                  </a:lnTo>
                  <a:lnTo>
                    <a:pt x="0" y="121031"/>
                  </a:lnTo>
                  <a:lnTo>
                    <a:pt x="0" y="605155"/>
                  </a:lnTo>
                  <a:lnTo>
                    <a:pt x="9517" y="652264"/>
                  </a:lnTo>
                  <a:lnTo>
                    <a:pt x="35464" y="690735"/>
                  </a:lnTo>
                  <a:lnTo>
                    <a:pt x="73937" y="716674"/>
                  </a:lnTo>
                  <a:lnTo>
                    <a:pt x="121031" y="726186"/>
                  </a:lnTo>
                  <a:lnTo>
                    <a:pt x="1624711" y="726186"/>
                  </a:lnTo>
                  <a:lnTo>
                    <a:pt x="1671804" y="716674"/>
                  </a:lnTo>
                  <a:lnTo>
                    <a:pt x="1710277" y="690735"/>
                  </a:lnTo>
                  <a:lnTo>
                    <a:pt x="1736224" y="652264"/>
                  </a:lnTo>
                  <a:lnTo>
                    <a:pt x="1745742" y="605155"/>
                  </a:lnTo>
                  <a:lnTo>
                    <a:pt x="1745742" y="121031"/>
                  </a:lnTo>
                  <a:lnTo>
                    <a:pt x="1736224" y="73921"/>
                  </a:lnTo>
                  <a:lnTo>
                    <a:pt x="1710277" y="35450"/>
                  </a:lnTo>
                  <a:lnTo>
                    <a:pt x="1671804" y="9511"/>
                  </a:lnTo>
                  <a:lnTo>
                    <a:pt x="162471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277230" y="5625464"/>
              <a:ext cx="1746250" cy="726440"/>
            </a:xfrm>
            <a:custGeom>
              <a:avLst/>
              <a:gdLst/>
              <a:ahLst/>
              <a:cxnLst/>
              <a:rect l="l" t="t" r="r" b="b"/>
              <a:pathLst>
                <a:path w="1746250" h="726439">
                  <a:moveTo>
                    <a:pt x="0" y="121031"/>
                  </a:moveTo>
                  <a:lnTo>
                    <a:pt x="9517" y="73921"/>
                  </a:lnTo>
                  <a:lnTo>
                    <a:pt x="35464" y="35450"/>
                  </a:lnTo>
                  <a:lnTo>
                    <a:pt x="73937" y="9511"/>
                  </a:lnTo>
                  <a:lnTo>
                    <a:pt x="121031" y="0"/>
                  </a:lnTo>
                  <a:lnTo>
                    <a:pt x="1624711" y="0"/>
                  </a:lnTo>
                  <a:lnTo>
                    <a:pt x="1671804" y="9511"/>
                  </a:lnTo>
                  <a:lnTo>
                    <a:pt x="1710277" y="35450"/>
                  </a:lnTo>
                  <a:lnTo>
                    <a:pt x="1736224" y="73921"/>
                  </a:lnTo>
                  <a:lnTo>
                    <a:pt x="1745742" y="121031"/>
                  </a:lnTo>
                  <a:lnTo>
                    <a:pt x="1745742" y="605155"/>
                  </a:lnTo>
                  <a:lnTo>
                    <a:pt x="1736224" y="652264"/>
                  </a:lnTo>
                  <a:lnTo>
                    <a:pt x="1710277" y="690735"/>
                  </a:lnTo>
                  <a:lnTo>
                    <a:pt x="1671804" y="716674"/>
                  </a:lnTo>
                  <a:lnTo>
                    <a:pt x="1624711" y="726186"/>
                  </a:lnTo>
                  <a:lnTo>
                    <a:pt x="121031" y="726186"/>
                  </a:lnTo>
                  <a:lnTo>
                    <a:pt x="73937" y="716674"/>
                  </a:lnTo>
                  <a:lnTo>
                    <a:pt x="35464" y="690735"/>
                  </a:lnTo>
                  <a:lnTo>
                    <a:pt x="9517" y="652264"/>
                  </a:lnTo>
                  <a:lnTo>
                    <a:pt x="0" y="605155"/>
                  </a:lnTo>
                  <a:lnTo>
                    <a:pt x="0" y="121031"/>
                  </a:lnTo>
                  <a:close/>
                </a:path>
              </a:pathLst>
            </a:custGeom>
            <a:ln w="25400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31535" y="5758434"/>
            <a:ext cx="1437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543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Splitter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Aromáticos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S-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180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994586" y="5363590"/>
            <a:ext cx="5915025" cy="964565"/>
            <a:chOff x="1994586" y="5363590"/>
            <a:chExt cx="5915025" cy="964565"/>
          </a:xfrm>
        </p:grpSpPr>
        <p:pic>
          <p:nvPicPr>
            <p:cNvPr id="65" name="object 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05066" y="6005321"/>
              <a:ext cx="904544" cy="22853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7122795" y="6065138"/>
              <a:ext cx="752475" cy="76200"/>
            </a:xfrm>
            <a:custGeom>
              <a:avLst/>
              <a:gdLst/>
              <a:ahLst/>
              <a:cxnLst/>
              <a:rect l="l" t="t" r="r" b="b"/>
              <a:pathLst>
                <a:path w="75247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752475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752475" h="76200">
                  <a:moveTo>
                    <a:pt x="752348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752348" y="50800"/>
                  </a:lnTo>
                  <a:lnTo>
                    <a:pt x="752348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02252" y="5531357"/>
              <a:ext cx="997432" cy="22853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419980" y="5591174"/>
              <a:ext cx="845819" cy="76200"/>
            </a:xfrm>
            <a:custGeom>
              <a:avLst/>
              <a:gdLst/>
              <a:ahLst/>
              <a:cxnLst/>
              <a:rect l="l" t="t" r="r" b="b"/>
              <a:pathLst>
                <a:path w="84582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84582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845820" h="76200">
                  <a:moveTo>
                    <a:pt x="845820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845820" y="50800"/>
                  </a:lnTo>
                  <a:lnTo>
                    <a:pt x="845820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94586" y="6193207"/>
              <a:ext cx="3212206" cy="134433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016633" y="6199250"/>
              <a:ext cx="3169920" cy="76200"/>
            </a:xfrm>
            <a:custGeom>
              <a:avLst/>
              <a:gdLst/>
              <a:ahLst/>
              <a:cxnLst/>
              <a:rect l="l" t="t" r="r" b="b"/>
              <a:pathLst>
                <a:path w="316992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316992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3169920" h="76200">
                  <a:moveTo>
                    <a:pt x="3169539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3169539" y="50800"/>
                  </a:lnTo>
                  <a:lnTo>
                    <a:pt x="3169539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651379" y="5376290"/>
              <a:ext cx="1746250" cy="485140"/>
            </a:xfrm>
            <a:custGeom>
              <a:avLst/>
              <a:gdLst/>
              <a:ahLst/>
              <a:cxnLst/>
              <a:rect l="l" t="t" r="r" b="b"/>
              <a:pathLst>
                <a:path w="1746250" h="485139">
                  <a:moveTo>
                    <a:pt x="1664970" y="0"/>
                  </a:moveTo>
                  <a:lnTo>
                    <a:pt x="80771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403860"/>
                  </a:lnTo>
                  <a:lnTo>
                    <a:pt x="6351" y="435297"/>
                  </a:lnTo>
                  <a:lnTo>
                    <a:pt x="23669" y="460971"/>
                  </a:lnTo>
                  <a:lnTo>
                    <a:pt x="49345" y="478283"/>
                  </a:lnTo>
                  <a:lnTo>
                    <a:pt x="80771" y="484632"/>
                  </a:lnTo>
                  <a:lnTo>
                    <a:pt x="1664970" y="484632"/>
                  </a:lnTo>
                  <a:lnTo>
                    <a:pt x="1696396" y="478283"/>
                  </a:lnTo>
                  <a:lnTo>
                    <a:pt x="1722072" y="460971"/>
                  </a:lnTo>
                  <a:lnTo>
                    <a:pt x="1739390" y="435297"/>
                  </a:lnTo>
                  <a:lnTo>
                    <a:pt x="1745742" y="403860"/>
                  </a:lnTo>
                  <a:lnTo>
                    <a:pt x="1745742" y="80772"/>
                  </a:lnTo>
                  <a:lnTo>
                    <a:pt x="1739390" y="49345"/>
                  </a:lnTo>
                  <a:lnTo>
                    <a:pt x="1722072" y="23669"/>
                  </a:lnTo>
                  <a:lnTo>
                    <a:pt x="1696396" y="6351"/>
                  </a:lnTo>
                  <a:lnTo>
                    <a:pt x="16649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651379" y="5376290"/>
              <a:ext cx="1746250" cy="485140"/>
            </a:xfrm>
            <a:custGeom>
              <a:avLst/>
              <a:gdLst/>
              <a:ahLst/>
              <a:cxnLst/>
              <a:rect l="l" t="t" r="r" b="b"/>
              <a:pathLst>
                <a:path w="1746250" h="485139">
                  <a:moveTo>
                    <a:pt x="0" y="80772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1" y="0"/>
                  </a:lnTo>
                  <a:lnTo>
                    <a:pt x="1664970" y="0"/>
                  </a:lnTo>
                  <a:lnTo>
                    <a:pt x="1696396" y="6351"/>
                  </a:lnTo>
                  <a:lnTo>
                    <a:pt x="1722072" y="23669"/>
                  </a:lnTo>
                  <a:lnTo>
                    <a:pt x="1739390" y="49345"/>
                  </a:lnTo>
                  <a:lnTo>
                    <a:pt x="1745742" y="80772"/>
                  </a:lnTo>
                  <a:lnTo>
                    <a:pt x="1745742" y="403860"/>
                  </a:lnTo>
                  <a:lnTo>
                    <a:pt x="1739390" y="435297"/>
                  </a:lnTo>
                  <a:lnTo>
                    <a:pt x="1722072" y="460971"/>
                  </a:lnTo>
                  <a:lnTo>
                    <a:pt x="1696396" y="478283"/>
                  </a:lnTo>
                  <a:lnTo>
                    <a:pt x="1664970" y="484632"/>
                  </a:lnTo>
                  <a:lnTo>
                    <a:pt x="80771" y="484632"/>
                  </a:lnTo>
                  <a:lnTo>
                    <a:pt x="49345" y="478283"/>
                  </a:lnTo>
                  <a:lnTo>
                    <a:pt x="23669" y="460971"/>
                  </a:lnTo>
                  <a:lnTo>
                    <a:pt x="6351" y="435297"/>
                  </a:lnTo>
                  <a:lnTo>
                    <a:pt x="0" y="403860"/>
                  </a:lnTo>
                  <a:lnTo>
                    <a:pt x="0" y="8077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667255" y="5388102"/>
            <a:ext cx="1714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130" marR="144145" indent="16764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Extracción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Aromáticos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S-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396875" y="5509133"/>
            <a:ext cx="1594485" cy="741045"/>
            <a:chOff x="396875" y="5509133"/>
            <a:chExt cx="1594485" cy="741045"/>
          </a:xfrm>
        </p:grpSpPr>
        <p:sp>
          <p:nvSpPr>
            <p:cNvPr id="75" name="object 75"/>
            <p:cNvSpPr/>
            <p:nvPr/>
          </p:nvSpPr>
          <p:spPr>
            <a:xfrm>
              <a:off x="409575" y="5521833"/>
              <a:ext cx="1569085" cy="715645"/>
            </a:xfrm>
            <a:custGeom>
              <a:avLst/>
              <a:gdLst/>
              <a:ahLst/>
              <a:cxnLst/>
              <a:rect l="l" t="t" r="r" b="b"/>
              <a:pathLst>
                <a:path w="1569085" h="715645">
                  <a:moveTo>
                    <a:pt x="1449705" y="0"/>
                  </a:moveTo>
                  <a:lnTo>
                    <a:pt x="119253" y="0"/>
                  </a:lnTo>
                  <a:lnTo>
                    <a:pt x="72834" y="9364"/>
                  </a:lnTo>
                  <a:lnTo>
                    <a:pt x="34928" y="34909"/>
                  </a:lnTo>
                  <a:lnTo>
                    <a:pt x="9371" y="72812"/>
                  </a:lnTo>
                  <a:lnTo>
                    <a:pt x="0" y="119252"/>
                  </a:lnTo>
                  <a:lnTo>
                    <a:pt x="0" y="596264"/>
                  </a:lnTo>
                  <a:lnTo>
                    <a:pt x="9371" y="642683"/>
                  </a:lnTo>
                  <a:lnTo>
                    <a:pt x="34928" y="680589"/>
                  </a:lnTo>
                  <a:lnTo>
                    <a:pt x="72834" y="706146"/>
                  </a:lnTo>
                  <a:lnTo>
                    <a:pt x="119253" y="715517"/>
                  </a:lnTo>
                  <a:lnTo>
                    <a:pt x="1449705" y="715517"/>
                  </a:lnTo>
                  <a:lnTo>
                    <a:pt x="1496145" y="706146"/>
                  </a:lnTo>
                  <a:lnTo>
                    <a:pt x="1534048" y="680589"/>
                  </a:lnTo>
                  <a:lnTo>
                    <a:pt x="1559593" y="642683"/>
                  </a:lnTo>
                  <a:lnTo>
                    <a:pt x="1568958" y="596264"/>
                  </a:lnTo>
                  <a:lnTo>
                    <a:pt x="1568958" y="119252"/>
                  </a:lnTo>
                  <a:lnTo>
                    <a:pt x="1559593" y="72812"/>
                  </a:lnTo>
                  <a:lnTo>
                    <a:pt x="1534048" y="34909"/>
                  </a:lnTo>
                  <a:lnTo>
                    <a:pt x="1496145" y="9364"/>
                  </a:lnTo>
                  <a:lnTo>
                    <a:pt x="144970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09575" y="5521833"/>
              <a:ext cx="1569085" cy="715645"/>
            </a:xfrm>
            <a:custGeom>
              <a:avLst/>
              <a:gdLst/>
              <a:ahLst/>
              <a:cxnLst/>
              <a:rect l="l" t="t" r="r" b="b"/>
              <a:pathLst>
                <a:path w="1569085" h="715645">
                  <a:moveTo>
                    <a:pt x="0" y="119252"/>
                  </a:moveTo>
                  <a:lnTo>
                    <a:pt x="9371" y="72812"/>
                  </a:lnTo>
                  <a:lnTo>
                    <a:pt x="34928" y="34909"/>
                  </a:lnTo>
                  <a:lnTo>
                    <a:pt x="72834" y="9364"/>
                  </a:lnTo>
                  <a:lnTo>
                    <a:pt x="119253" y="0"/>
                  </a:lnTo>
                  <a:lnTo>
                    <a:pt x="1449705" y="0"/>
                  </a:lnTo>
                  <a:lnTo>
                    <a:pt x="1496145" y="9364"/>
                  </a:lnTo>
                  <a:lnTo>
                    <a:pt x="1534048" y="34909"/>
                  </a:lnTo>
                  <a:lnTo>
                    <a:pt x="1559593" y="72812"/>
                  </a:lnTo>
                  <a:lnTo>
                    <a:pt x="1568958" y="119252"/>
                  </a:lnTo>
                  <a:lnTo>
                    <a:pt x="1568958" y="596264"/>
                  </a:lnTo>
                  <a:lnTo>
                    <a:pt x="1559593" y="642683"/>
                  </a:lnTo>
                  <a:lnTo>
                    <a:pt x="1534048" y="680589"/>
                  </a:lnTo>
                  <a:lnTo>
                    <a:pt x="1496145" y="706146"/>
                  </a:lnTo>
                  <a:lnTo>
                    <a:pt x="1449705" y="715517"/>
                  </a:lnTo>
                  <a:lnTo>
                    <a:pt x="119253" y="715517"/>
                  </a:lnTo>
                  <a:lnTo>
                    <a:pt x="72834" y="706146"/>
                  </a:lnTo>
                  <a:lnTo>
                    <a:pt x="34928" y="680589"/>
                  </a:lnTo>
                  <a:lnTo>
                    <a:pt x="9371" y="642683"/>
                  </a:lnTo>
                  <a:lnTo>
                    <a:pt x="0" y="596264"/>
                  </a:lnTo>
                  <a:lnTo>
                    <a:pt x="0" y="119252"/>
                  </a:lnTo>
                  <a:close/>
                </a:path>
              </a:pathLst>
            </a:custGeom>
            <a:ln w="25399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2730245" y="1235186"/>
            <a:ext cx="6291580" cy="4066540"/>
            <a:chOff x="2730245" y="1235186"/>
            <a:chExt cx="6291580" cy="4066540"/>
          </a:xfrm>
        </p:grpSpPr>
        <p:pic>
          <p:nvPicPr>
            <p:cNvPr id="78" name="object 7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00593" y="1267044"/>
              <a:ext cx="120989" cy="395725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8926449" y="1269110"/>
              <a:ext cx="76200" cy="3914775"/>
            </a:xfrm>
            <a:custGeom>
              <a:avLst/>
              <a:gdLst/>
              <a:ahLst/>
              <a:cxnLst/>
              <a:rect l="l" t="t" r="r" b="b"/>
              <a:pathLst>
                <a:path w="76200" h="3914775">
                  <a:moveTo>
                    <a:pt x="50800" y="63500"/>
                  </a:moveTo>
                  <a:lnTo>
                    <a:pt x="25400" y="63500"/>
                  </a:lnTo>
                  <a:lnTo>
                    <a:pt x="25400" y="3914521"/>
                  </a:lnTo>
                  <a:lnTo>
                    <a:pt x="50800" y="3914521"/>
                  </a:lnTo>
                  <a:lnTo>
                    <a:pt x="50800" y="63500"/>
                  </a:lnTo>
                  <a:close/>
                </a:path>
                <a:path w="76200" h="3914775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3914775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21851" y="5149580"/>
              <a:ext cx="277456" cy="10072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8775573" y="5183505"/>
              <a:ext cx="189230" cy="0"/>
            </a:xfrm>
            <a:custGeom>
              <a:avLst/>
              <a:gdLst/>
              <a:ahLst/>
              <a:cxnLst/>
              <a:rect l="l" t="t" r="r" b="b"/>
              <a:pathLst>
                <a:path w="189229">
                  <a:moveTo>
                    <a:pt x="189102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98541" y="1235186"/>
              <a:ext cx="3893058" cy="10072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152263" y="1269110"/>
              <a:ext cx="3804920" cy="0"/>
            </a:xfrm>
            <a:custGeom>
              <a:avLst/>
              <a:gdLst/>
              <a:ahLst/>
              <a:cxnLst/>
              <a:rect l="l" t="t" r="r" b="b"/>
              <a:pathLst>
                <a:path w="3804920">
                  <a:moveTo>
                    <a:pt x="3804792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30245" y="2214308"/>
              <a:ext cx="2456687" cy="22853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2847974" y="2274188"/>
              <a:ext cx="2305050" cy="76200"/>
            </a:xfrm>
            <a:custGeom>
              <a:avLst/>
              <a:gdLst/>
              <a:ahLst/>
              <a:cxnLst/>
              <a:rect l="l" t="t" r="r" b="b"/>
              <a:pathLst>
                <a:path w="230505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230505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2305050" h="76200">
                  <a:moveTo>
                    <a:pt x="2304796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2304796" y="50800"/>
                  </a:lnTo>
                  <a:lnTo>
                    <a:pt x="2304796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94253" y="3870921"/>
              <a:ext cx="100726" cy="866432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2847974" y="3904868"/>
              <a:ext cx="0" cy="778510"/>
            </a:xfrm>
            <a:custGeom>
              <a:avLst/>
              <a:gdLst/>
              <a:ahLst/>
              <a:cxnLst/>
              <a:rect l="l" t="t" r="r" b="b"/>
              <a:pathLst>
                <a:path h="778510">
                  <a:moveTo>
                    <a:pt x="0" y="77850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98541" y="1248155"/>
              <a:ext cx="107869" cy="1131570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5152263" y="1269110"/>
              <a:ext cx="7620" cy="1043940"/>
            </a:xfrm>
            <a:custGeom>
              <a:avLst/>
              <a:gdLst/>
              <a:ahLst/>
              <a:cxnLst/>
              <a:rect l="l" t="t" r="r" b="b"/>
              <a:pathLst>
                <a:path w="7620" h="1043939">
                  <a:moveTo>
                    <a:pt x="0" y="0"/>
                  </a:moveTo>
                  <a:lnTo>
                    <a:pt x="7620" y="1043431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60675" y="4844372"/>
              <a:ext cx="134433" cy="45713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3486530" y="4848225"/>
              <a:ext cx="76200" cy="412750"/>
            </a:xfrm>
            <a:custGeom>
              <a:avLst/>
              <a:gdLst/>
              <a:ahLst/>
              <a:cxnLst/>
              <a:rect l="l" t="t" r="r" b="b"/>
              <a:pathLst>
                <a:path w="76200" h="412750">
                  <a:moveTo>
                    <a:pt x="50800" y="63500"/>
                  </a:moveTo>
                  <a:lnTo>
                    <a:pt x="25400" y="63500"/>
                  </a:lnTo>
                  <a:lnTo>
                    <a:pt x="25400" y="412241"/>
                  </a:lnTo>
                  <a:lnTo>
                    <a:pt x="50800" y="412241"/>
                  </a:lnTo>
                  <a:lnTo>
                    <a:pt x="50800" y="63500"/>
                  </a:lnTo>
                  <a:close/>
                </a:path>
                <a:path w="76200" h="412750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12750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524763" y="5542534"/>
            <a:ext cx="133731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Fraccionamiento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Aromáticos</a:t>
            </a:r>
            <a:endParaRPr sz="1400">
              <a:latin typeface="Arial"/>
              <a:cs typeface="Arial"/>
            </a:endParaRPr>
          </a:p>
          <a:p>
            <a:pPr marL="49530" algn="ctr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S-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700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1130479" y="5498591"/>
            <a:ext cx="1388110" cy="1124585"/>
            <a:chOff x="1130479" y="5498591"/>
            <a:chExt cx="1388110" cy="1124585"/>
          </a:xfrm>
        </p:grpSpPr>
        <p:pic>
          <p:nvPicPr>
            <p:cNvPr id="94" name="object 9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70709" y="5498591"/>
              <a:ext cx="647738" cy="228536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988438" y="5558408"/>
              <a:ext cx="496570" cy="76200"/>
            </a:xfrm>
            <a:custGeom>
              <a:avLst/>
              <a:gdLst/>
              <a:ahLst/>
              <a:cxnLst/>
              <a:rect l="l" t="t" r="r" b="b"/>
              <a:pathLst>
                <a:path w="496569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50799"/>
                  </a:lnTo>
                  <a:lnTo>
                    <a:pt x="63500" y="50799"/>
                  </a:lnTo>
                  <a:lnTo>
                    <a:pt x="63500" y="25399"/>
                  </a:lnTo>
                  <a:lnTo>
                    <a:pt x="76200" y="25399"/>
                  </a:lnTo>
                  <a:lnTo>
                    <a:pt x="76200" y="0"/>
                  </a:lnTo>
                  <a:close/>
                </a:path>
                <a:path w="496569" h="76200">
                  <a:moveTo>
                    <a:pt x="76200" y="25399"/>
                  </a:moveTo>
                  <a:lnTo>
                    <a:pt x="63500" y="25399"/>
                  </a:lnTo>
                  <a:lnTo>
                    <a:pt x="63500" y="50799"/>
                  </a:lnTo>
                  <a:lnTo>
                    <a:pt x="76200" y="50799"/>
                  </a:lnTo>
                  <a:lnTo>
                    <a:pt x="76200" y="25399"/>
                  </a:lnTo>
                  <a:close/>
                </a:path>
                <a:path w="496569" h="76200">
                  <a:moveTo>
                    <a:pt x="496062" y="25399"/>
                  </a:moveTo>
                  <a:lnTo>
                    <a:pt x="76200" y="25399"/>
                  </a:lnTo>
                  <a:lnTo>
                    <a:pt x="76200" y="50799"/>
                  </a:lnTo>
                  <a:lnTo>
                    <a:pt x="496062" y="50799"/>
                  </a:lnTo>
                  <a:lnTo>
                    <a:pt x="496062" y="2539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30479" y="6282595"/>
              <a:ext cx="134433" cy="340542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156334" y="6289928"/>
              <a:ext cx="76200" cy="298450"/>
            </a:xfrm>
            <a:custGeom>
              <a:avLst/>
              <a:gdLst/>
              <a:ahLst/>
              <a:cxnLst/>
              <a:rect l="l" t="t" r="r" b="b"/>
              <a:pathLst>
                <a:path w="76200" h="298450">
                  <a:moveTo>
                    <a:pt x="25400" y="221742"/>
                  </a:moveTo>
                  <a:lnTo>
                    <a:pt x="0" y="221742"/>
                  </a:lnTo>
                  <a:lnTo>
                    <a:pt x="38100" y="297942"/>
                  </a:lnTo>
                  <a:lnTo>
                    <a:pt x="69850" y="234442"/>
                  </a:lnTo>
                  <a:lnTo>
                    <a:pt x="25400" y="234442"/>
                  </a:lnTo>
                  <a:lnTo>
                    <a:pt x="25400" y="221742"/>
                  </a:lnTo>
                  <a:close/>
                </a:path>
                <a:path w="76200" h="298450">
                  <a:moveTo>
                    <a:pt x="50800" y="0"/>
                  </a:moveTo>
                  <a:lnTo>
                    <a:pt x="25400" y="0"/>
                  </a:lnTo>
                  <a:lnTo>
                    <a:pt x="25400" y="234442"/>
                  </a:lnTo>
                  <a:lnTo>
                    <a:pt x="50800" y="234442"/>
                  </a:lnTo>
                  <a:lnTo>
                    <a:pt x="50800" y="0"/>
                  </a:lnTo>
                  <a:close/>
                </a:path>
                <a:path w="76200" h="298450">
                  <a:moveTo>
                    <a:pt x="76200" y="221742"/>
                  </a:moveTo>
                  <a:lnTo>
                    <a:pt x="50800" y="221742"/>
                  </a:lnTo>
                  <a:lnTo>
                    <a:pt x="50800" y="234442"/>
                  </a:lnTo>
                  <a:lnTo>
                    <a:pt x="69850" y="234442"/>
                  </a:lnTo>
                  <a:lnTo>
                    <a:pt x="76200" y="221742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192786" y="4059935"/>
            <a:ext cx="9188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Nafta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Virgen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799082" y="4424171"/>
            <a:ext cx="980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Nafta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Pesada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641476" y="4503292"/>
            <a:ext cx="1106170" cy="360680"/>
            <a:chOff x="641476" y="4503292"/>
            <a:chExt cx="1106170" cy="360680"/>
          </a:xfrm>
        </p:grpSpPr>
        <p:sp>
          <p:nvSpPr>
            <p:cNvPr id="101" name="object 101"/>
            <p:cNvSpPr/>
            <p:nvPr/>
          </p:nvSpPr>
          <p:spPr>
            <a:xfrm>
              <a:off x="654176" y="4515992"/>
              <a:ext cx="1080770" cy="335280"/>
            </a:xfrm>
            <a:custGeom>
              <a:avLst/>
              <a:gdLst/>
              <a:ahLst/>
              <a:cxnLst/>
              <a:rect l="l" t="t" r="r" b="b"/>
              <a:pathLst>
                <a:path w="1080770" h="335279">
                  <a:moveTo>
                    <a:pt x="1024636" y="0"/>
                  </a:moveTo>
                  <a:lnTo>
                    <a:pt x="55879" y="0"/>
                  </a:lnTo>
                  <a:lnTo>
                    <a:pt x="34129" y="4391"/>
                  </a:lnTo>
                  <a:lnTo>
                    <a:pt x="16367" y="16367"/>
                  </a:lnTo>
                  <a:lnTo>
                    <a:pt x="4391" y="34129"/>
                  </a:lnTo>
                  <a:lnTo>
                    <a:pt x="0" y="55879"/>
                  </a:lnTo>
                  <a:lnTo>
                    <a:pt x="0" y="279399"/>
                  </a:lnTo>
                  <a:lnTo>
                    <a:pt x="4391" y="301150"/>
                  </a:lnTo>
                  <a:lnTo>
                    <a:pt x="16367" y="318912"/>
                  </a:lnTo>
                  <a:lnTo>
                    <a:pt x="34129" y="330888"/>
                  </a:lnTo>
                  <a:lnTo>
                    <a:pt x="55879" y="335279"/>
                  </a:lnTo>
                  <a:lnTo>
                    <a:pt x="1024636" y="335279"/>
                  </a:lnTo>
                  <a:lnTo>
                    <a:pt x="1046386" y="330888"/>
                  </a:lnTo>
                  <a:lnTo>
                    <a:pt x="1064148" y="318912"/>
                  </a:lnTo>
                  <a:lnTo>
                    <a:pt x="1076124" y="301150"/>
                  </a:lnTo>
                  <a:lnTo>
                    <a:pt x="1080516" y="279399"/>
                  </a:lnTo>
                  <a:lnTo>
                    <a:pt x="1080516" y="55879"/>
                  </a:lnTo>
                  <a:lnTo>
                    <a:pt x="1076124" y="34129"/>
                  </a:lnTo>
                  <a:lnTo>
                    <a:pt x="1064148" y="16367"/>
                  </a:lnTo>
                  <a:lnTo>
                    <a:pt x="1046386" y="4391"/>
                  </a:lnTo>
                  <a:lnTo>
                    <a:pt x="1024636" y="0"/>
                  </a:lnTo>
                  <a:close/>
                </a:path>
              </a:pathLst>
            </a:custGeom>
            <a:solidFill>
              <a:srgbClr val="F7D6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54176" y="4515992"/>
              <a:ext cx="1080770" cy="335280"/>
            </a:xfrm>
            <a:custGeom>
              <a:avLst/>
              <a:gdLst/>
              <a:ahLst/>
              <a:cxnLst/>
              <a:rect l="l" t="t" r="r" b="b"/>
              <a:pathLst>
                <a:path w="1080770" h="335279">
                  <a:moveTo>
                    <a:pt x="0" y="55879"/>
                  </a:moveTo>
                  <a:lnTo>
                    <a:pt x="4391" y="34129"/>
                  </a:lnTo>
                  <a:lnTo>
                    <a:pt x="16367" y="16367"/>
                  </a:lnTo>
                  <a:lnTo>
                    <a:pt x="34129" y="4391"/>
                  </a:lnTo>
                  <a:lnTo>
                    <a:pt x="55879" y="0"/>
                  </a:lnTo>
                  <a:lnTo>
                    <a:pt x="1024636" y="0"/>
                  </a:lnTo>
                  <a:lnTo>
                    <a:pt x="1046386" y="4391"/>
                  </a:lnTo>
                  <a:lnTo>
                    <a:pt x="1064148" y="16367"/>
                  </a:lnTo>
                  <a:lnTo>
                    <a:pt x="1076124" y="34129"/>
                  </a:lnTo>
                  <a:lnTo>
                    <a:pt x="1080516" y="55879"/>
                  </a:lnTo>
                  <a:lnTo>
                    <a:pt x="1080516" y="279399"/>
                  </a:lnTo>
                  <a:lnTo>
                    <a:pt x="1076124" y="301150"/>
                  </a:lnTo>
                  <a:lnTo>
                    <a:pt x="1064148" y="318912"/>
                  </a:lnTo>
                  <a:lnTo>
                    <a:pt x="1046386" y="330888"/>
                  </a:lnTo>
                  <a:lnTo>
                    <a:pt x="1024636" y="335279"/>
                  </a:lnTo>
                  <a:lnTo>
                    <a:pt x="55879" y="335279"/>
                  </a:lnTo>
                  <a:lnTo>
                    <a:pt x="34129" y="330888"/>
                  </a:lnTo>
                  <a:lnTo>
                    <a:pt x="16367" y="318912"/>
                  </a:lnTo>
                  <a:lnTo>
                    <a:pt x="4391" y="301150"/>
                  </a:lnTo>
                  <a:lnTo>
                    <a:pt x="0" y="279399"/>
                  </a:lnTo>
                  <a:lnTo>
                    <a:pt x="0" y="55879"/>
                  </a:lnTo>
                  <a:close/>
                </a:path>
              </a:pathLst>
            </a:custGeom>
            <a:ln w="25400">
              <a:solidFill>
                <a:srgbClr val="B0A9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820674" y="4559808"/>
            <a:ext cx="7473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Aguarrás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799082" y="2903220"/>
            <a:ext cx="9728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Nafta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Liviana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676903" y="3910076"/>
            <a:ext cx="1074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Corte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Corazón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644391" y="1978405"/>
            <a:ext cx="1038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Off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gas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LPG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896609" y="2512313"/>
            <a:ext cx="2829560" cy="4425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Arial"/>
                <a:cs typeface="Arial"/>
              </a:rPr>
              <a:t>H2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impuro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RLP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4"/>
              </a:spcBef>
            </a:pPr>
            <a:r>
              <a:rPr sz="1200" b="1" dirty="0">
                <a:latin typeface="Arial"/>
                <a:cs typeface="Arial"/>
              </a:rPr>
              <a:t>H2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impuro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287521" y="4586985"/>
            <a:ext cx="677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Refinado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936992" y="4394961"/>
            <a:ext cx="8299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Reformado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003540" y="5789676"/>
            <a:ext cx="898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Reformado estabilizado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539234" y="5156453"/>
            <a:ext cx="1240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Aromáticos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+ </a:t>
            </a:r>
            <a:r>
              <a:rPr sz="1200" b="1" spc="-10" dirty="0">
                <a:latin typeface="Arial"/>
                <a:cs typeface="Arial"/>
              </a:rPr>
              <a:t>Alifáticos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644391" y="5988050"/>
            <a:ext cx="1188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Aromáticos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C8+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00862" y="6582409"/>
            <a:ext cx="1285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BTX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High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Flash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895601" y="5202935"/>
            <a:ext cx="635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Extracto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116" name="object 11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1164" y="130301"/>
            <a:ext cx="35521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Industrialización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Hidrocarburos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97216" y="6419372"/>
            <a:ext cx="1309370" cy="3892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680085">
              <a:lnSpc>
                <a:spcPct val="100000"/>
              </a:lnSpc>
              <a:spcBef>
                <a:spcPts val="219"/>
              </a:spcBef>
            </a:pPr>
            <a:r>
              <a:rPr sz="1200" b="1" spc="-25" dirty="0">
                <a:solidFill>
                  <a:srgbClr val="888888"/>
                </a:solidFill>
                <a:latin typeface="Verdana"/>
                <a:cs typeface="Verdana"/>
              </a:rPr>
              <a:t>15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07564" y="2375916"/>
            <a:ext cx="5180330" cy="723265"/>
            <a:chOff x="2607564" y="2375916"/>
            <a:chExt cx="5180330" cy="723265"/>
          </a:xfrm>
        </p:grpSpPr>
        <p:sp>
          <p:nvSpPr>
            <p:cNvPr id="9" name="object 9"/>
            <p:cNvSpPr/>
            <p:nvPr/>
          </p:nvSpPr>
          <p:spPr>
            <a:xfrm>
              <a:off x="6559169" y="2498090"/>
              <a:ext cx="1228725" cy="114300"/>
            </a:xfrm>
            <a:custGeom>
              <a:avLst/>
              <a:gdLst/>
              <a:ahLst/>
              <a:cxnLst/>
              <a:rect l="l" t="t" r="r" b="b"/>
              <a:pathLst>
                <a:path w="1228725" h="114300">
                  <a:moveTo>
                    <a:pt x="1152271" y="56769"/>
                  </a:moveTo>
                  <a:lnTo>
                    <a:pt x="1114678" y="114300"/>
                  </a:lnTo>
                  <a:lnTo>
                    <a:pt x="1189745" y="75929"/>
                  </a:lnTo>
                  <a:lnTo>
                    <a:pt x="1152398" y="75929"/>
                  </a:lnTo>
                  <a:lnTo>
                    <a:pt x="1152271" y="56769"/>
                  </a:lnTo>
                  <a:close/>
                </a:path>
                <a:path w="1228725" h="114300">
                  <a:moveTo>
                    <a:pt x="1139390" y="37830"/>
                  </a:moveTo>
                  <a:lnTo>
                    <a:pt x="0" y="47751"/>
                  </a:lnTo>
                  <a:lnTo>
                    <a:pt x="187" y="75929"/>
                  </a:lnTo>
                  <a:lnTo>
                    <a:pt x="253" y="85851"/>
                  </a:lnTo>
                  <a:lnTo>
                    <a:pt x="1139751" y="75929"/>
                  </a:lnTo>
                  <a:lnTo>
                    <a:pt x="1152271" y="56769"/>
                  </a:lnTo>
                  <a:lnTo>
                    <a:pt x="1139390" y="37830"/>
                  </a:lnTo>
                  <a:close/>
                </a:path>
                <a:path w="1228725" h="114300">
                  <a:moveTo>
                    <a:pt x="1191034" y="37830"/>
                  </a:moveTo>
                  <a:lnTo>
                    <a:pt x="1152144" y="37830"/>
                  </a:lnTo>
                  <a:lnTo>
                    <a:pt x="1152398" y="75929"/>
                  </a:lnTo>
                  <a:lnTo>
                    <a:pt x="1189745" y="75929"/>
                  </a:lnTo>
                  <a:lnTo>
                    <a:pt x="1228471" y="56134"/>
                  </a:lnTo>
                  <a:lnTo>
                    <a:pt x="1191034" y="37830"/>
                  </a:lnTo>
                  <a:close/>
                </a:path>
                <a:path w="1228725" h="114300">
                  <a:moveTo>
                    <a:pt x="1113662" y="0"/>
                  </a:moveTo>
                  <a:lnTo>
                    <a:pt x="1152271" y="56769"/>
                  </a:lnTo>
                  <a:lnTo>
                    <a:pt x="1152144" y="37830"/>
                  </a:lnTo>
                  <a:lnTo>
                    <a:pt x="1191034" y="37830"/>
                  </a:lnTo>
                  <a:lnTo>
                    <a:pt x="1113662" y="0"/>
                  </a:lnTo>
                  <a:close/>
                </a:path>
              </a:pathLst>
            </a:custGeom>
            <a:solidFill>
              <a:srgbClr val="CC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5648" y="2762631"/>
              <a:ext cx="448818" cy="33147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335648" y="2762631"/>
              <a:ext cx="448945" cy="331470"/>
            </a:xfrm>
            <a:custGeom>
              <a:avLst/>
              <a:gdLst/>
              <a:ahLst/>
              <a:cxnLst/>
              <a:rect l="l" t="t" r="r" b="b"/>
              <a:pathLst>
                <a:path w="448945" h="331469">
                  <a:moveTo>
                    <a:pt x="0" y="331470"/>
                  </a:moveTo>
                  <a:lnTo>
                    <a:pt x="112140" y="0"/>
                  </a:lnTo>
                  <a:lnTo>
                    <a:pt x="336676" y="0"/>
                  </a:lnTo>
                  <a:lnTo>
                    <a:pt x="448818" y="331470"/>
                  </a:lnTo>
                  <a:lnTo>
                    <a:pt x="0" y="331470"/>
                  </a:lnTo>
                  <a:close/>
                </a:path>
              </a:pathLst>
            </a:custGeom>
            <a:ln w="9525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07564" y="2375915"/>
              <a:ext cx="3971290" cy="719455"/>
            </a:xfrm>
            <a:custGeom>
              <a:avLst/>
              <a:gdLst/>
              <a:ahLst/>
              <a:cxnLst/>
              <a:rect l="l" t="t" r="r" b="b"/>
              <a:pathLst>
                <a:path w="3971290" h="719455">
                  <a:moveTo>
                    <a:pt x="114300" y="604901"/>
                  </a:moveTo>
                  <a:lnTo>
                    <a:pt x="76200" y="630301"/>
                  </a:lnTo>
                  <a:lnTo>
                    <a:pt x="76200" y="643001"/>
                  </a:lnTo>
                  <a:lnTo>
                    <a:pt x="57150" y="643001"/>
                  </a:lnTo>
                  <a:lnTo>
                    <a:pt x="38100" y="643001"/>
                  </a:lnTo>
                  <a:lnTo>
                    <a:pt x="38100" y="630301"/>
                  </a:lnTo>
                  <a:lnTo>
                    <a:pt x="0" y="604901"/>
                  </a:lnTo>
                  <a:lnTo>
                    <a:pt x="57150" y="719201"/>
                  </a:lnTo>
                  <a:lnTo>
                    <a:pt x="85725" y="662051"/>
                  </a:lnTo>
                  <a:lnTo>
                    <a:pt x="114300" y="604901"/>
                  </a:lnTo>
                  <a:close/>
                </a:path>
                <a:path w="3971290" h="719455">
                  <a:moveTo>
                    <a:pt x="3970782" y="334899"/>
                  </a:moveTo>
                  <a:lnTo>
                    <a:pt x="3968026" y="38100"/>
                  </a:lnTo>
                  <a:lnTo>
                    <a:pt x="3967861" y="19177"/>
                  </a:lnTo>
                  <a:lnTo>
                    <a:pt x="3966387" y="11633"/>
                  </a:lnTo>
                  <a:lnTo>
                    <a:pt x="3962323" y="5575"/>
                  </a:lnTo>
                  <a:lnTo>
                    <a:pt x="3956253" y="1498"/>
                  </a:lnTo>
                  <a:lnTo>
                    <a:pt x="3948811" y="0"/>
                  </a:lnTo>
                  <a:lnTo>
                    <a:pt x="1465961" y="0"/>
                  </a:lnTo>
                  <a:lnTo>
                    <a:pt x="1465961" y="584454"/>
                  </a:lnTo>
                  <a:lnTo>
                    <a:pt x="1446911" y="584708"/>
                  </a:lnTo>
                  <a:lnTo>
                    <a:pt x="1465948" y="584454"/>
                  </a:lnTo>
                  <a:lnTo>
                    <a:pt x="1465961" y="0"/>
                  </a:lnTo>
                  <a:lnTo>
                    <a:pt x="76200" y="0"/>
                  </a:lnTo>
                  <a:lnTo>
                    <a:pt x="76200" y="19177"/>
                  </a:lnTo>
                  <a:lnTo>
                    <a:pt x="57150" y="38100"/>
                  </a:lnTo>
                  <a:lnTo>
                    <a:pt x="76073" y="19177"/>
                  </a:lnTo>
                  <a:lnTo>
                    <a:pt x="76200" y="19177"/>
                  </a:lnTo>
                  <a:lnTo>
                    <a:pt x="76200" y="0"/>
                  </a:lnTo>
                  <a:lnTo>
                    <a:pt x="57150" y="0"/>
                  </a:lnTo>
                  <a:lnTo>
                    <a:pt x="49720" y="1498"/>
                  </a:lnTo>
                  <a:lnTo>
                    <a:pt x="43662" y="5575"/>
                  </a:lnTo>
                  <a:lnTo>
                    <a:pt x="39585" y="11633"/>
                  </a:lnTo>
                  <a:lnTo>
                    <a:pt x="38100" y="19177"/>
                  </a:lnTo>
                  <a:lnTo>
                    <a:pt x="38100" y="630301"/>
                  </a:lnTo>
                  <a:lnTo>
                    <a:pt x="76200" y="630301"/>
                  </a:lnTo>
                  <a:lnTo>
                    <a:pt x="76200" y="38100"/>
                  </a:lnTo>
                  <a:lnTo>
                    <a:pt x="1440319" y="38100"/>
                  </a:lnTo>
                  <a:lnTo>
                    <a:pt x="1446745" y="571538"/>
                  </a:lnTo>
                  <a:lnTo>
                    <a:pt x="1446745" y="571982"/>
                  </a:lnTo>
                  <a:lnTo>
                    <a:pt x="1408303" y="546989"/>
                  </a:lnTo>
                  <a:lnTo>
                    <a:pt x="1466850" y="660654"/>
                  </a:lnTo>
                  <a:lnTo>
                    <a:pt x="1503680" y="584708"/>
                  </a:lnTo>
                  <a:lnTo>
                    <a:pt x="1522603" y="545719"/>
                  </a:lnTo>
                  <a:lnTo>
                    <a:pt x="1484845" y="571538"/>
                  </a:lnTo>
                  <a:lnTo>
                    <a:pt x="1478419" y="38100"/>
                  </a:lnTo>
                  <a:lnTo>
                    <a:pt x="3929926" y="38100"/>
                  </a:lnTo>
                  <a:lnTo>
                    <a:pt x="3932669" y="334899"/>
                  </a:lnTo>
                  <a:lnTo>
                    <a:pt x="3932682" y="335153"/>
                  </a:lnTo>
                  <a:lnTo>
                    <a:pt x="3934193" y="342277"/>
                  </a:lnTo>
                  <a:lnTo>
                    <a:pt x="3934256" y="342582"/>
                  </a:lnTo>
                  <a:lnTo>
                    <a:pt x="3938422" y="348615"/>
                  </a:lnTo>
                  <a:lnTo>
                    <a:pt x="3944531" y="352666"/>
                  </a:lnTo>
                  <a:lnTo>
                    <a:pt x="3951986" y="354076"/>
                  </a:lnTo>
                  <a:lnTo>
                    <a:pt x="3959377" y="352501"/>
                  </a:lnTo>
                  <a:lnTo>
                    <a:pt x="3965384" y="348348"/>
                  </a:lnTo>
                  <a:lnTo>
                    <a:pt x="3969372" y="342277"/>
                  </a:lnTo>
                  <a:lnTo>
                    <a:pt x="3970731" y="335153"/>
                  </a:lnTo>
                  <a:lnTo>
                    <a:pt x="3970782" y="334899"/>
                  </a:lnTo>
                  <a:close/>
                </a:path>
              </a:pathLst>
            </a:custGeom>
            <a:solidFill>
              <a:srgbClr val="CC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149590" y="2431287"/>
            <a:ext cx="534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2720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latin typeface="Arial"/>
                <a:cs typeface="Arial"/>
                <a:hlinkClick r:id="rId4" action="ppaction://hlinksldjump"/>
              </a:rPr>
              <a:t>H2 </a:t>
            </a:r>
            <a:r>
              <a:rPr sz="1000" b="1" spc="-10" dirty="0">
                <a:latin typeface="Arial"/>
                <a:cs typeface="Arial"/>
                <a:hlinkClick r:id="rId4" action="ppaction://hlinksldjump"/>
              </a:rPr>
              <a:t>IMPURO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99021" y="2885439"/>
            <a:ext cx="32194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latin typeface="Arial"/>
                <a:cs typeface="Arial"/>
              </a:rPr>
              <a:t>V151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571244" y="2740342"/>
            <a:ext cx="6289675" cy="1838325"/>
            <a:chOff x="1571244" y="2740342"/>
            <a:chExt cx="6289675" cy="1838325"/>
          </a:xfrm>
        </p:grpSpPr>
        <p:sp>
          <p:nvSpPr>
            <p:cNvPr id="16" name="object 16"/>
            <p:cNvSpPr/>
            <p:nvPr/>
          </p:nvSpPr>
          <p:spPr>
            <a:xfrm>
              <a:off x="1571244" y="2979419"/>
              <a:ext cx="6289675" cy="1598930"/>
            </a:xfrm>
            <a:custGeom>
              <a:avLst/>
              <a:gdLst/>
              <a:ahLst/>
              <a:cxnLst/>
              <a:rect l="l" t="t" r="r" b="b"/>
              <a:pathLst>
                <a:path w="6289675" h="1598929">
                  <a:moveTo>
                    <a:pt x="1151509" y="115824"/>
                  </a:moveTo>
                  <a:lnTo>
                    <a:pt x="1150010" y="108407"/>
                  </a:lnTo>
                  <a:lnTo>
                    <a:pt x="1145933" y="102349"/>
                  </a:lnTo>
                  <a:lnTo>
                    <a:pt x="1139875" y="98272"/>
                  </a:lnTo>
                  <a:lnTo>
                    <a:pt x="1132459" y="96774"/>
                  </a:lnTo>
                  <a:lnTo>
                    <a:pt x="19050" y="96774"/>
                  </a:lnTo>
                  <a:lnTo>
                    <a:pt x="11620" y="98272"/>
                  </a:lnTo>
                  <a:lnTo>
                    <a:pt x="5562" y="102349"/>
                  </a:lnTo>
                  <a:lnTo>
                    <a:pt x="1485" y="108407"/>
                  </a:lnTo>
                  <a:lnTo>
                    <a:pt x="0" y="115824"/>
                  </a:lnTo>
                  <a:lnTo>
                    <a:pt x="1485" y="123253"/>
                  </a:lnTo>
                  <a:lnTo>
                    <a:pt x="5562" y="129311"/>
                  </a:lnTo>
                  <a:lnTo>
                    <a:pt x="11620" y="133388"/>
                  </a:lnTo>
                  <a:lnTo>
                    <a:pt x="19050" y="134874"/>
                  </a:lnTo>
                  <a:lnTo>
                    <a:pt x="1113409" y="134874"/>
                  </a:lnTo>
                  <a:lnTo>
                    <a:pt x="1113409" y="425323"/>
                  </a:lnTo>
                  <a:lnTo>
                    <a:pt x="1151509" y="425323"/>
                  </a:lnTo>
                  <a:lnTo>
                    <a:pt x="1151509" y="134874"/>
                  </a:lnTo>
                  <a:lnTo>
                    <a:pt x="1151509" y="115824"/>
                  </a:lnTo>
                  <a:close/>
                </a:path>
                <a:path w="6289675" h="1598929">
                  <a:moveTo>
                    <a:pt x="1189609" y="399923"/>
                  </a:moveTo>
                  <a:lnTo>
                    <a:pt x="1151509" y="425323"/>
                  </a:lnTo>
                  <a:lnTo>
                    <a:pt x="1151509" y="438023"/>
                  </a:lnTo>
                  <a:lnTo>
                    <a:pt x="1132459" y="438023"/>
                  </a:lnTo>
                  <a:lnTo>
                    <a:pt x="1113409" y="438023"/>
                  </a:lnTo>
                  <a:lnTo>
                    <a:pt x="1113409" y="425323"/>
                  </a:lnTo>
                  <a:lnTo>
                    <a:pt x="1075309" y="399923"/>
                  </a:lnTo>
                  <a:lnTo>
                    <a:pt x="1132459" y="514223"/>
                  </a:lnTo>
                  <a:lnTo>
                    <a:pt x="1161034" y="457073"/>
                  </a:lnTo>
                  <a:lnTo>
                    <a:pt x="1189609" y="399923"/>
                  </a:lnTo>
                  <a:close/>
                </a:path>
                <a:path w="6289675" h="1598929">
                  <a:moveTo>
                    <a:pt x="1660652" y="120396"/>
                  </a:moveTo>
                  <a:lnTo>
                    <a:pt x="1622552" y="101346"/>
                  </a:lnTo>
                  <a:lnTo>
                    <a:pt x="1546352" y="63246"/>
                  </a:lnTo>
                  <a:lnTo>
                    <a:pt x="1571752" y="101346"/>
                  </a:lnTo>
                  <a:lnTo>
                    <a:pt x="1476248" y="101346"/>
                  </a:lnTo>
                  <a:lnTo>
                    <a:pt x="1468818" y="102844"/>
                  </a:lnTo>
                  <a:lnTo>
                    <a:pt x="1462760" y="106921"/>
                  </a:lnTo>
                  <a:lnTo>
                    <a:pt x="1458683" y="112979"/>
                  </a:lnTo>
                  <a:lnTo>
                    <a:pt x="1457198" y="120396"/>
                  </a:lnTo>
                  <a:lnTo>
                    <a:pt x="1454683" y="1560576"/>
                  </a:lnTo>
                  <a:lnTo>
                    <a:pt x="1216152" y="1560576"/>
                  </a:lnTo>
                  <a:lnTo>
                    <a:pt x="1216152" y="1381887"/>
                  </a:lnTo>
                  <a:lnTo>
                    <a:pt x="1197102" y="1362837"/>
                  </a:lnTo>
                  <a:lnTo>
                    <a:pt x="1189672" y="1364335"/>
                  </a:lnTo>
                  <a:lnTo>
                    <a:pt x="1183614" y="1368412"/>
                  </a:lnTo>
                  <a:lnTo>
                    <a:pt x="1179537" y="1374470"/>
                  </a:lnTo>
                  <a:lnTo>
                    <a:pt x="1178052" y="1381887"/>
                  </a:lnTo>
                  <a:lnTo>
                    <a:pt x="1178052" y="1579626"/>
                  </a:lnTo>
                  <a:lnTo>
                    <a:pt x="1179576" y="1587055"/>
                  </a:lnTo>
                  <a:lnTo>
                    <a:pt x="1183690" y="1593113"/>
                  </a:lnTo>
                  <a:lnTo>
                    <a:pt x="1189761" y="1597190"/>
                  </a:lnTo>
                  <a:lnTo>
                    <a:pt x="1197102" y="1598676"/>
                  </a:lnTo>
                  <a:lnTo>
                    <a:pt x="1473708" y="1598676"/>
                  </a:lnTo>
                  <a:lnTo>
                    <a:pt x="1492783" y="1560576"/>
                  </a:lnTo>
                  <a:lnTo>
                    <a:pt x="1495196" y="177546"/>
                  </a:lnTo>
                  <a:lnTo>
                    <a:pt x="1495259" y="139446"/>
                  </a:lnTo>
                  <a:lnTo>
                    <a:pt x="1571752" y="139446"/>
                  </a:lnTo>
                  <a:lnTo>
                    <a:pt x="1546352" y="177546"/>
                  </a:lnTo>
                  <a:lnTo>
                    <a:pt x="1622552" y="139446"/>
                  </a:lnTo>
                  <a:lnTo>
                    <a:pt x="1660652" y="120396"/>
                  </a:lnTo>
                  <a:close/>
                </a:path>
                <a:path w="6289675" h="1598929">
                  <a:moveTo>
                    <a:pt x="2113153" y="115824"/>
                  </a:moveTo>
                  <a:lnTo>
                    <a:pt x="2111629" y="108407"/>
                  </a:lnTo>
                  <a:lnTo>
                    <a:pt x="2107527" y="102349"/>
                  </a:lnTo>
                  <a:lnTo>
                    <a:pt x="2101469" y="98272"/>
                  </a:lnTo>
                  <a:lnTo>
                    <a:pt x="2094103" y="96774"/>
                  </a:lnTo>
                  <a:lnTo>
                    <a:pt x="1997202" y="96774"/>
                  </a:lnTo>
                  <a:lnTo>
                    <a:pt x="1989772" y="98272"/>
                  </a:lnTo>
                  <a:lnTo>
                    <a:pt x="1983714" y="102349"/>
                  </a:lnTo>
                  <a:lnTo>
                    <a:pt x="1979637" y="108407"/>
                  </a:lnTo>
                  <a:lnTo>
                    <a:pt x="1978152" y="115824"/>
                  </a:lnTo>
                  <a:lnTo>
                    <a:pt x="1979637" y="123253"/>
                  </a:lnTo>
                  <a:lnTo>
                    <a:pt x="1983714" y="129311"/>
                  </a:lnTo>
                  <a:lnTo>
                    <a:pt x="1989772" y="133388"/>
                  </a:lnTo>
                  <a:lnTo>
                    <a:pt x="1997202" y="134874"/>
                  </a:lnTo>
                  <a:lnTo>
                    <a:pt x="2075053" y="134874"/>
                  </a:lnTo>
                  <a:lnTo>
                    <a:pt x="2075053" y="438277"/>
                  </a:lnTo>
                  <a:lnTo>
                    <a:pt x="2113153" y="438277"/>
                  </a:lnTo>
                  <a:lnTo>
                    <a:pt x="2113153" y="134874"/>
                  </a:lnTo>
                  <a:lnTo>
                    <a:pt x="2113153" y="115824"/>
                  </a:lnTo>
                  <a:close/>
                </a:path>
                <a:path w="6289675" h="1598929">
                  <a:moveTo>
                    <a:pt x="2151253" y="412877"/>
                  </a:moveTo>
                  <a:lnTo>
                    <a:pt x="2113153" y="438277"/>
                  </a:lnTo>
                  <a:lnTo>
                    <a:pt x="2113153" y="450977"/>
                  </a:lnTo>
                  <a:lnTo>
                    <a:pt x="2094103" y="450977"/>
                  </a:lnTo>
                  <a:lnTo>
                    <a:pt x="2075053" y="450977"/>
                  </a:lnTo>
                  <a:lnTo>
                    <a:pt x="2075053" y="438277"/>
                  </a:lnTo>
                  <a:lnTo>
                    <a:pt x="2036953" y="412877"/>
                  </a:lnTo>
                  <a:lnTo>
                    <a:pt x="2094103" y="527177"/>
                  </a:lnTo>
                  <a:lnTo>
                    <a:pt x="2122678" y="470027"/>
                  </a:lnTo>
                  <a:lnTo>
                    <a:pt x="2151253" y="412877"/>
                  </a:lnTo>
                  <a:close/>
                </a:path>
                <a:path w="6289675" h="1598929">
                  <a:moveTo>
                    <a:pt x="2741549" y="57150"/>
                  </a:moveTo>
                  <a:lnTo>
                    <a:pt x="2703449" y="38100"/>
                  </a:lnTo>
                  <a:lnTo>
                    <a:pt x="2627249" y="0"/>
                  </a:lnTo>
                  <a:lnTo>
                    <a:pt x="2652649" y="38100"/>
                  </a:lnTo>
                  <a:lnTo>
                    <a:pt x="2477643" y="38100"/>
                  </a:lnTo>
                  <a:lnTo>
                    <a:pt x="2470213" y="39598"/>
                  </a:lnTo>
                  <a:lnTo>
                    <a:pt x="2464155" y="43675"/>
                  </a:lnTo>
                  <a:lnTo>
                    <a:pt x="2460079" y="49733"/>
                  </a:lnTo>
                  <a:lnTo>
                    <a:pt x="2458593" y="57150"/>
                  </a:lnTo>
                  <a:lnTo>
                    <a:pt x="2458593" y="1519301"/>
                  </a:lnTo>
                  <a:lnTo>
                    <a:pt x="2100072" y="1519301"/>
                  </a:lnTo>
                  <a:lnTo>
                    <a:pt x="2100072" y="1333627"/>
                  </a:lnTo>
                  <a:lnTo>
                    <a:pt x="2081022" y="1314577"/>
                  </a:lnTo>
                  <a:lnTo>
                    <a:pt x="2073592" y="1316075"/>
                  </a:lnTo>
                  <a:lnTo>
                    <a:pt x="2067534" y="1320152"/>
                  </a:lnTo>
                  <a:lnTo>
                    <a:pt x="2063457" y="1326210"/>
                  </a:lnTo>
                  <a:lnTo>
                    <a:pt x="2061972" y="1333627"/>
                  </a:lnTo>
                  <a:lnTo>
                    <a:pt x="2061972" y="1538351"/>
                  </a:lnTo>
                  <a:lnTo>
                    <a:pt x="2063457" y="1545780"/>
                  </a:lnTo>
                  <a:lnTo>
                    <a:pt x="2067534" y="1551838"/>
                  </a:lnTo>
                  <a:lnTo>
                    <a:pt x="2073592" y="1555915"/>
                  </a:lnTo>
                  <a:lnTo>
                    <a:pt x="2081022" y="1557401"/>
                  </a:lnTo>
                  <a:lnTo>
                    <a:pt x="2477643" y="1557401"/>
                  </a:lnTo>
                  <a:lnTo>
                    <a:pt x="2485059" y="1555915"/>
                  </a:lnTo>
                  <a:lnTo>
                    <a:pt x="2491117" y="1551838"/>
                  </a:lnTo>
                  <a:lnTo>
                    <a:pt x="2495194" y="1545780"/>
                  </a:lnTo>
                  <a:lnTo>
                    <a:pt x="2496693" y="1538351"/>
                  </a:lnTo>
                  <a:lnTo>
                    <a:pt x="2496693" y="1519301"/>
                  </a:lnTo>
                  <a:lnTo>
                    <a:pt x="2496693" y="76200"/>
                  </a:lnTo>
                  <a:lnTo>
                    <a:pt x="2652649" y="76200"/>
                  </a:lnTo>
                  <a:lnTo>
                    <a:pt x="2627249" y="114300"/>
                  </a:lnTo>
                  <a:lnTo>
                    <a:pt x="2703449" y="76200"/>
                  </a:lnTo>
                  <a:lnTo>
                    <a:pt x="2741549" y="57150"/>
                  </a:lnTo>
                  <a:close/>
                </a:path>
                <a:path w="6289675" h="1598929">
                  <a:moveTo>
                    <a:pt x="3152521" y="115824"/>
                  </a:moveTo>
                  <a:lnTo>
                    <a:pt x="3150997" y="108407"/>
                  </a:lnTo>
                  <a:lnTo>
                    <a:pt x="3146895" y="102349"/>
                  </a:lnTo>
                  <a:lnTo>
                    <a:pt x="3140837" y="98272"/>
                  </a:lnTo>
                  <a:lnTo>
                    <a:pt x="3133471" y="96774"/>
                  </a:lnTo>
                  <a:lnTo>
                    <a:pt x="3062478" y="96774"/>
                  </a:lnTo>
                  <a:lnTo>
                    <a:pt x="3055048" y="98272"/>
                  </a:lnTo>
                  <a:lnTo>
                    <a:pt x="3048990" y="102349"/>
                  </a:lnTo>
                  <a:lnTo>
                    <a:pt x="3044914" y="108407"/>
                  </a:lnTo>
                  <a:lnTo>
                    <a:pt x="3043428" y="115824"/>
                  </a:lnTo>
                  <a:lnTo>
                    <a:pt x="3044914" y="123253"/>
                  </a:lnTo>
                  <a:lnTo>
                    <a:pt x="3048990" y="129311"/>
                  </a:lnTo>
                  <a:lnTo>
                    <a:pt x="3055048" y="133388"/>
                  </a:lnTo>
                  <a:lnTo>
                    <a:pt x="3062478" y="134874"/>
                  </a:lnTo>
                  <a:lnTo>
                    <a:pt x="3114421" y="134874"/>
                  </a:lnTo>
                  <a:lnTo>
                    <a:pt x="3114421" y="438277"/>
                  </a:lnTo>
                  <a:lnTo>
                    <a:pt x="3152521" y="438277"/>
                  </a:lnTo>
                  <a:lnTo>
                    <a:pt x="3152521" y="134874"/>
                  </a:lnTo>
                  <a:lnTo>
                    <a:pt x="3152521" y="115824"/>
                  </a:lnTo>
                  <a:close/>
                </a:path>
                <a:path w="6289675" h="1598929">
                  <a:moveTo>
                    <a:pt x="3190621" y="412877"/>
                  </a:moveTo>
                  <a:lnTo>
                    <a:pt x="3152521" y="438277"/>
                  </a:lnTo>
                  <a:lnTo>
                    <a:pt x="3152521" y="450977"/>
                  </a:lnTo>
                  <a:lnTo>
                    <a:pt x="3133471" y="450977"/>
                  </a:lnTo>
                  <a:lnTo>
                    <a:pt x="3114421" y="450977"/>
                  </a:lnTo>
                  <a:lnTo>
                    <a:pt x="3114421" y="438277"/>
                  </a:lnTo>
                  <a:lnTo>
                    <a:pt x="3076321" y="412877"/>
                  </a:lnTo>
                  <a:lnTo>
                    <a:pt x="3133471" y="527177"/>
                  </a:lnTo>
                  <a:lnTo>
                    <a:pt x="3162046" y="470027"/>
                  </a:lnTo>
                  <a:lnTo>
                    <a:pt x="3190621" y="412877"/>
                  </a:lnTo>
                  <a:close/>
                </a:path>
                <a:path w="6289675" h="1598929">
                  <a:moveTo>
                    <a:pt x="3659124" y="57150"/>
                  </a:moveTo>
                  <a:lnTo>
                    <a:pt x="3621024" y="38100"/>
                  </a:lnTo>
                  <a:lnTo>
                    <a:pt x="3544824" y="0"/>
                  </a:lnTo>
                  <a:lnTo>
                    <a:pt x="3570224" y="38100"/>
                  </a:lnTo>
                  <a:lnTo>
                    <a:pt x="3462782" y="38100"/>
                  </a:lnTo>
                  <a:lnTo>
                    <a:pt x="3455352" y="39598"/>
                  </a:lnTo>
                  <a:lnTo>
                    <a:pt x="3449294" y="43675"/>
                  </a:lnTo>
                  <a:lnTo>
                    <a:pt x="3445218" y="49733"/>
                  </a:lnTo>
                  <a:lnTo>
                    <a:pt x="3443732" y="57150"/>
                  </a:lnTo>
                  <a:lnTo>
                    <a:pt x="3443732" y="1519301"/>
                  </a:lnTo>
                  <a:lnTo>
                    <a:pt x="3163824" y="1519301"/>
                  </a:lnTo>
                  <a:lnTo>
                    <a:pt x="3163824" y="1333627"/>
                  </a:lnTo>
                  <a:lnTo>
                    <a:pt x="3144774" y="1314577"/>
                  </a:lnTo>
                  <a:lnTo>
                    <a:pt x="3137344" y="1316075"/>
                  </a:lnTo>
                  <a:lnTo>
                    <a:pt x="3131286" y="1320152"/>
                  </a:lnTo>
                  <a:lnTo>
                    <a:pt x="3127210" y="1326210"/>
                  </a:lnTo>
                  <a:lnTo>
                    <a:pt x="3125724" y="1333627"/>
                  </a:lnTo>
                  <a:lnTo>
                    <a:pt x="3125724" y="1538351"/>
                  </a:lnTo>
                  <a:lnTo>
                    <a:pt x="3127210" y="1545780"/>
                  </a:lnTo>
                  <a:lnTo>
                    <a:pt x="3131286" y="1551838"/>
                  </a:lnTo>
                  <a:lnTo>
                    <a:pt x="3137344" y="1555915"/>
                  </a:lnTo>
                  <a:lnTo>
                    <a:pt x="3144774" y="1557401"/>
                  </a:lnTo>
                  <a:lnTo>
                    <a:pt x="3462782" y="1557401"/>
                  </a:lnTo>
                  <a:lnTo>
                    <a:pt x="3470198" y="1555915"/>
                  </a:lnTo>
                  <a:lnTo>
                    <a:pt x="3476256" y="1551838"/>
                  </a:lnTo>
                  <a:lnTo>
                    <a:pt x="3480333" y="1545780"/>
                  </a:lnTo>
                  <a:lnTo>
                    <a:pt x="3481832" y="1538351"/>
                  </a:lnTo>
                  <a:lnTo>
                    <a:pt x="3481832" y="1519301"/>
                  </a:lnTo>
                  <a:lnTo>
                    <a:pt x="3481832" y="76200"/>
                  </a:lnTo>
                  <a:lnTo>
                    <a:pt x="3570224" y="76200"/>
                  </a:lnTo>
                  <a:lnTo>
                    <a:pt x="3544824" y="114300"/>
                  </a:lnTo>
                  <a:lnTo>
                    <a:pt x="3621024" y="76200"/>
                  </a:lnTo>
                  <a:lnTo>
                    <a:pt x="3659124" y="57150"/>
                  </a:lnTo>
                  <a:close/>
                </a:path>
                <a:path w="6289675" h="1598929">
                  <a:moveTo>
                    <a:pt x="4149852" y="115824"/>
                  </a:moveTo>
                  <a:lnTo>
                    <a:pt x="4148353" y="108407"/>
                  </a:lnTo>
                  <a:lnTo>
                    <a:pt x="4144276" y="102349"/>
                  </a:lnTo>
                  <a:lnTo>
                    <a:pt x="4138218" y="98272"/>
                  </a:lnTo>
                  <a:lnTo>
                    <a:pt x="4130802" y="96774"/>
                  </a:lnTo>
                  <a:lnTo>
                    <a:pt x="3993642" y="96774"/>
                  </a:lnTo>
                  <a:lnTo>
                    <a:pt x="3986212" y="98272"/>
                  </a:lnTo>
                  <a:lnTo>
                    <a:pt x="3980154" y="102349"/>
                  </a:lnTo>
                  <a:lnTo>
                    <a:pt x="3976078" y="108407"/>
                  </a:lnTo>
                  <a:lnTo>
                    <a:pt x="3974592" y="115824"/>
                  </a:lnTo>
                  <a:lnTo>
                    <a:pt x="3976078" y="123253"/>
                  </a:lnTo>
                  <a:lnTo>
                    <a:pt x="3980154" y="129311"/>
                  </a:lnTo>
                  <a:lnTo>
                    <a:pt x="3986212" y="133388"/>
                  </a:lnTo>
                  <a:lnTo>
                    <a:pt x="3993642" y="134874"/>
                  </a:lnTo>
                  <a:lnTo>
                    <a:pt x="4111752" y="134874"/>
                  </a:lnTo>
                  <a:lnTo>
                    <a:pt x="4111752" y="438277"/>
                  </a:lnTo>
                  <a:lnTo>
                    <a:pt x="4149852" y="438277"/>
                  </a:lnTo>
                  <a:lnTo>
                    <a:pt x="4149852" y="134874"/>
                  </a:lnTo>
                  <a:lnTo>
                    <a:pt x="4149852" y="115824"/>
                  </a:lnTo>
                  <a:close/>
                </a:path>
                <a:path w="6289675" h="1598929">
                  <a:moveTo>
                    <a:pt x="4187952" y="412877"/>
                  </a:moveTo>
                  <a:lnTo>
                    <a:pt x="4149852" y="438277"/>
                  </a:lnTo>
                  <a:lnTo>
                    <a:pt x="4149852" y="450977"/>
                  </a:lnTo>
                  <a:lnTo>
                    <a:pt x="4130802" y="450977"/>
                  </a:lnTo>
                  <a:lnTo>
                    <a:pt x="4111752" y="450977"/>
                  </a:lnTo>
                  <a:lnTo>
                    <a:pt x="4111752" y="438277"/>
                  </a:lnTo>
                  <a:lnTo>
                    <a:pt x="4073652" y="412877"/>
                  </a:lnTo>
                  <a:lnTo>
                    <a:pt x="4130802" y="527177"/>
                  </a:lnTo>
                  <a:lnTo>
                    <a:pt x="4159377" y="470027"/>
                  </a:lnTo>
                  <a:lnTo>
                    <a:pt x="4187952" y="412877"/>
                  </a:lnTo>
                  <a:close/>
                </a:path>
                <a:path w="6289675" h="1598929">
                  <a:moveTo>
                    <a:pt x="4749546" y="1037844"/>
                  </a:moveTo>
                  <a:lnTo>
                    <a:pt x="4711446" y="1018794"/>
                  </a:lnTo>
                  <a:lnTo>
                    <a:pt x="4635246" y="980694"/>
                  </a:lnTo>
                  <a:lnTo>
                    <a:pt x="4660646" y="1018794"/>
                  </a:lnTo>
                  <a:lnTo>
                    <a:pt x="4547362" y="1018794"/>
                  </a:lnTo>
                  <a:lnTo>
                    <a:pt x="4539932" y="1020292"/>
                  </a:lnTo>
                  <a:lnTo>
                    <a:pt x="4533874" y="1024369"/>
                  </a:lnTo>
                  <a:lnTo>
                    <a:pt x="4529798" y="1030427"/>
                  </a:lnTo>
                  <a:lnTo>
                    <a:pt x="4528312" y="1037844"/>
                  </a:lnTo>
                  <a:lnTo>
                    <a:pt x="4528312" y="1558925"/>
                  </a:lnTo>
                  <a:lnTo>
                    <a:pt x="4154424" y="1558925"/>
                  </a:lnTo>
                  <a:lnTo>
                    <a:pt x="4154424" y="1374648"/>
                  </a:lnTo>
                  <a:lnTo>
                    <a:pt x="4135374" y="1355598"/>
                  </a:lnTo>
                  <a:lnTo>
                    <a:pt x="4127944" y="1357096"/>
                  </a:lnTo>
                  <a:lnTo>
                    <a:pt x="4121886" y="1361173"/>
                  </a:lnTo>
                  <a:lnTo>
                    <a:pt x="4117810" y="1367231"/>
                  </a:lnTo>
                  <a:lnTo>
                    <a:pt x="4116324" y="1374648"/>
                  </a:lnTo>
                  <a:lnTo>
                    <a:pt x="4116324" y="1577975"/>
                  </a:lnTo>
                  <a:lnTo>
                    <a:pt x="4117810" y="1585404"/>
                  </a:lnTo>
                  <a:lnTo>
                    <a:pt x="4121886" y="1591462"/>
                  </a:lnTo>
                  <a:lnTo>
                    <a:pt x="4127944" y="1595539"/>
                  </a:lnTo>
                  <a:lnTo>
                    <a:pt x="4135374" y="1597025"/>
                  </a:lnTo>
                  <a:lnTo>
                    <a:pt x="4547362" y="1597025"/>
                  </a:lnTo>
                  <a:lnTo>
                    <a:pt x="4554728" y="1595539"/>
                  </a:lnTo>
                  <a:lnTo>
                    <a:pt x="4560786" y="1591462"/>
                  </a:lnTo>
                  <a:lnTo>
                    <a:pt x="4564888" y="1585404"/>
                  </a:lnTo>
                  <a:lnTo>
                    <a:pt x="4566412" y="1577975"/>
                  </a:lnTo>
                  <a:lnTo>
                    <a:pt x="4566412" y="1558925"/>
                  </a:lnTo>
                  <a:lnTo>
                    <a:pt x="4566412" y="1056894"/>
                  </a:lnTo>
                  <a:lnTo>
                    <a:pt x="4660646" y="1056894"/>
                  </a:lnTo>
                  <a:lnTo>
                    <a:pt x="4635246" y="1094994"/>
                  </a:lnTo>
                  <a:lnTo>
                    <a:pt x="4711446" y="1056894"/>
                  </a:lnTo>
                  <a:lnTo>
                    <a:pt x="4749546" y="1037844"/>
                  </a:lnTo>
                  <a:close/>
                </a:path>
                <a:path w="6289675" h="1598929">
                  <a:moveTo>
                    <a:pt x="6289167" y="1024128"/>
                  </a:moveTo>
                  <a:lnTo>
                    <a:pt x="6251067" y="1005078"/>
                  </a:lnTo>
                  <a:lnTo>
                    <a:pt x="6174867" y="966978"/>
                  </a:lnTo>
                  <a:lnTo>
                    <a:pt x="6200267" y="1005078"/>
                  </a:lnTo>
                  <a:lnTo>
                    <a:pt x="5516245" y="1005078"/>
                  </a:lnTo>
                  <a:lnTo>
                    <a:pt x="5508815" y="1006576"/>
                  </a:lnTo>
                  <a:lnTo>
                    <a:pt x="5502757" y="1010653"/>
                  </a:lnTo>
                  <a:lnTo>
                    <a:pt x="5498681" y="1016711"/>
                  </a:lnTo>
                  <a:lnTo>
                    <a:pt x="5497195" y="1024128"/>
                  </a:lnTo>
                  <a:lnTo>
                    <a:pt x="5497195" y="1407033"/>
                  </a:lnTo>
                  <a:lnTo>
                    <a:pt x="5004054" y="1407033"/>
                  </a:lnTo>
                  <a:lnTo>
                    <a:pt x="5004054" y="1273683"/>
                  </a:lnTo>
                  <a:lnTo>
                    <a:pt x="4985004" y="1254633"/>
                  </a:lnTo>
                  <a:lnTo>
                    <a:pt x="4977574" y="1256131"/>
                  </a:lnTo>
                  <a:lnTo>
                    <a:pt x="4971516" y="1260208"/>
                  </a:lnTo>
                  <a:lnTo>
                    <a:pt x="4967440" y="1266266"/>
                  </a:lnTo>
                  <a:lnTo>
                    <a:pt x="4965954" y="1273683"/>
                  </a:lnTo>
                  <a:lnTo>
                    <a:pt x="4965954" y="1426083"/>
                  </a:lnTo>
                  <a:lnTo>
                    <a:pt x="4967440" y="1433461"/>
                  </a:lnTo>
                  <a:lnTo>
                    <a:pt x="4971516" y="1439519"/>
                  </a:lnTo>
                  <a:lnTo>
                    <a:pt x="4977574" y="1443621"/>
                  </a:lnTo>
                  <a:lnTo>
                    <a:pt x="4985004" y="1445133"/>
                  </a:lnTo>
                  <a:lnTo>
                    <a:pt x="5516245" y="1445133"/>
                  </a:lnTo>
                  <a:lnTo>
                    <a:pt x="5523662" y="1443621"/>
                  </a:lnTo>
                  <a:lnTo>
                    <a:pt x="5529719" y="1439519"/>
                  </a:lnTo>
                  <a:lnTo>
                    <a:pt x="5533796" y="1433461"/>
                  </a:lnTo>
                  <a:lnTo>
                    <a:pt x="5535295" y="1426083"/>
                  </a:lnTo>
                  <a:lnTo>
                    <a:pt x="5535295" y="1407033"/>
                  </a:lnTo>
                  <a:lnTo>
                    <a:pt x="5535295" y="1043178"/>
                  </a:lnTo>
                  <a:lnTo>
                    <a:pt x="6200267" y="1043178"/>
                  </a:lnTo>
                  <a:lnTo>
                    <a:pt x="6174867" y="1081278"/>
                  </a:lnTo>
                  <a:lnTo>
                    <a:pt x="6251067" y="1043178"/>
                  </a:lnTo>
                  <a:lnTo>
                    <a:pt x="6289167" y="102412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2823" y="2745104"/>
              <a:ext cx="114300" cy="21412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012823" y="2745104"/>
              <a:ext cx="114300" cy="214629"/>
            </a:xfrm>
            <a:custGeom>
              <a:avLst/>
              <a:gdLst/>
              <a:ahLst/>
              <a:cxnLst/>
              <a:rect l="l" t="t" r="r" b="b"/>
              <a:pathLst>
                <a:path w="114300" h="214630">
                  <a:moveTo>
                    <a:pt x="0" y="214122"/>
                  </a:moveTo>
                  <a:lnTo>
                    <a:pt x="114300" y="214122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21412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5475" y="2985896"/>
              <a:ext cx="348995" cy="24155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5475" y="2931794"/>
              <a:ext cx="348995" cy="5410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895475" y="2931794"/>
              <a:ext cx="349250" cy="54610"/>
            </a:xfrm>
            <a:custGeom>
              <a:avLst/>
              <a:gdLst/>
              <a:ahLst/>
              <a:cxnLst/>
              <a:rect l="l" t="t" r="r" b="b"/>
              <a:pathLst>
                <a:path w="349250" h="54610">
                  <a:moveTo>
                    <a:pt x="0" y="54101"/>
                  </a:moveTo>
                  <a:lnTo>
                    <a:pt x="121157" y="0"/>
                  </a:lnTo>
                  <a:lnTo>
                    <a:pt x="227837" y="0"/>
                  </a:lnTo>
                  <a:lnTo>
                    <a:pt x="348995" y="54101"/>
                  </a:lnTo>
                  <a:lnTo>
                    <a:pt x="0" y="541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15842" y="2745104"/>
              <a:ext cx="113537" cy="21412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315842" y="2745104"/>
              <a:ext cx="113664" cy="214629"/>
            </a:xfrm>
            <a:custGeom>
              <a:avLst/>
              <a:gdLst/>
              <a:ahLst/>
              <a:cxnLst/>
              <a:rect l="l" t="t" r="r" b="b"/>
              <a:pathLst>
                <a:path w="113664" h="214630">
                  <a:moveTo>
                    <a:pt x="0" y="214122"/>
                  </a:moveTo>
                  <a:lnTo>
                    <a:pt x="113537" y="214122"/>
                  </a:lnTo>
                  <a:lnTo>
                    <a:pt x="113537" y="0"/>
                  </a:lnTo>
                  <a:lnTo>
                    <a:pt x="0" y="0"/>
                  </a:lnTo>
                  <a:lnTo>
                    <a:pt x="0" y="21412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98495" y="2985896"/>
              <a:ext cx="347471" cy="2415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98495" y="2931794"/>
              <a:ext cx="347471" cy="5410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198495" y="2931794"/>
              <a:ext cx="347980" cy="54610"/>
            </a:xfrm>
            <a:custGeom>
              <a:avLst/>
              <a:gdLst/>
              <a:ahLst/>
              <a:cxnLst/>
              <a:rect l="l" t="t" r="r" b="b"/>
              <a:pathLst>
                <a:path w="347979" h="54610">
                  <a:moveTo>
                    <a:pt x="0" y="54101"/>
                  </a:moveTo>
                  <a:lnTo>
                    <a:pt x="120650" y="0"/>
                  </a:lnTo>
                  <a:lnTo>
                    <a:pt x="226821" y="0"/>
                  </a:lnTo>
                  <a:lnTo>
                    <a:pt x="347471" y="54101"/>
                  </a:lnTo>
                  <a:lnTo>
                    <a:pt x="0" y="541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92548" y="2745104"/>
              <a:ext cx="114300" cy="21412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392548" y="2745104"/>
              <a:ext cx="114300" cy="214629"/>
            </a:xfrm>
            <a:custGeom>
              <a:avLst/>
              <a:gdLst/>
              <a:ahLst/>
              <a:cxnLst/>
              <a:rect l="l" t="t" r="r" b="b"/>
              <a:pathLst>
                <a:path w="114300" h="214630">
                  <a:moveTo>
                    <a:pt x="0" y="214122"/>
                  </a:moveTo>
                  <a:lnTo>
                    <a:pt x="114300" y="214122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21412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75201" y="2985896"/>
              <a:ext cx="348996" cy="24155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75201" y="2931794"/>
              <a:ext cx="348996" cy="5410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275201" y="2931794"/>
              <a:ext cx="349250" cy="54610"/>
            </a:xfrm>
            <a:custGeom>
              <a:avLst/>
              <a:gdLst/>
              <a:ahLst/>
              <a:cxnLst/>
              <a:rect l="l" t="t" r="r" b="b"/>
              <a:pathLst>
                <a:path w="349250" h="54610">
                  <a:moveTo>
                    <a:pt x="0" y="54101"/>
                  </a:moveTo>
                  <a:lnTo>
                    <a:pt x="121158" y="0"/>
                  </a:lnTo>
                  <a:lnTo>
                    <a:pt x="227837" y="0"/>
                  </a:lnTo>
                  <a:lnTo>
                    <a:pt x="348996" y="54101"/>
                  </a:lnTo>
                  <a:lnTo>
                    <a:pt x="0" y="541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41239" y="2755772"/>
              <a:ext cx="115062" cy="21412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341239" y="2755772"/>
              <a:ext cx="115570" cy="214629"/>
            </a:xfrm>
            <a:custGeom>
              <a:avLst/>
              <a:gdLst/>
              <a:ahLst/>
              <a:cxnLst/>
              <a:rect l="l" t="t" r="r" b="b"/>
              <a:pathLst>
                <a:path w="115570" h="214630">
                  <a:moveTo>
                    <a:pt x="0" y="214122"/>
                  </a:moveTo>
                  <a:lnTo>
                    <a:pt x="115062" y="214122"/>
                  </a:lnTo>
                  <a:lnTo>
                    <a:pt x="115062" y="0"/>
                  </a:lnTo>
                  <a:lnTo>
                    <a:pt x="0" y="0"/>
                  </a:lnTo>
                  <a:lnTo>
                    <a:pt x="0" y="21412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22366" y="2997326"/>
              <a:ext cx="351282" cy="24155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22366" y="2943224"/>
              <a:ext cx="351282" cy="5410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222366" y="2943224"/>
              <a:ext cx="351790" cy="54610"/>
            </a:xfrm>
            <a:custGeom>
              <a:avLst/>
              <a:gdLst/>
              <a:ahLst/>
              <a:cxnLst/>
              <a:rect l="l" t="t" r="r" b="b"/>
              <a:pathLst>
                <a:path w="351789" h="54610">
                  <a:moveTo>
                    <a:pt x="0" y="54101"/>
                  </a:moveTo>
                  <a:lnTo>
                    <a:pt x="121920" y="0"/>
                  </a:lnTo>
                  <a:lnTo>
                    <a:pt x="229362" y="0"/>
                  </a:lnTo>
                  <a:lnTo>
                    <a:pt x="351282" y="54101"/>
                  </a:lnTo>
                  <a:lnTo>
                    <a:pt x="0" y="541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895475" y="2985897"/>
            <a:ext cx="349250" cy="2419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1175"/>
              </a:lnSpc>
            </a:pPr>
            <a:r>
              <a:rPr sz="1000" spc="-20" dirty="0">
                <a:latin typeface="Arial"/>
                <a:cs typeface="Arial"/>
              </a:rPr>
              <a:t>L151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98495" y="2985897"/>
            <a:ext cx="347980" cy="2419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1175"/>
              </a:lnSpc>
            </a:pPr>
            <a:r>
              <a:rPr sz="1000" spc="-20" dirty="0">
                <a:latin typeface="Arial"/>
                <a:cs typeface="Arial"/>
              </a:rPr>
              <a:t>L152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75201" y="2985897"/>
            <a:ext cx="349250" cy="2419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620">
              <a:lnSpc>
                <a:spcPts val="1175"/>
              </a:lnSpc>
            </a:pPr>
            <a:r>
              <a:rPr sz="1000" spc="-20" dirty="0">
                <a:latin typeface="Arial"/>
                <a:cs typeface="Arial"/>
              </a:rPr>
              <a:t>L153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22366" y="2997326"/>
            <a:ext cx="351790" cy="2419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225">
              <a:lnSpc>
                <a:spcPts val="1085"/>
              </a:lnSpc>
            </a:pPr>
            <a:r>
              <a:rPr sz="1000" spc="-20" dirty="0">
                <a:latin typeface="Arial"/>
                <a:cs typeface="Arial"/>
              </a:rPr>
              <a:t>L154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16404" y="3231388"/>
            <a:ext cx="41529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latin typeface="Arial"/>
                <a:cs typeface="Arial"/>
                <a:hlinkClick r:id="rId17" action="ppaction://hlinksldjump"/>
              </a:rPr>
              <a:t>465°C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138677" y="3263138"/>
            <a:ext cx="41529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latin typeface="Arial"/>
                <a:cs typeface="Arial"/>
                <a:hlinkClick r:id="rId17" action="ppaction://hlinksldjump"/>
              </a:rPr>
              <a:t>490°C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264405" y="3263138"/>
            <a:ext cx="41529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latin typeface="Arial"/>
                <a:cs typeface="Arial"/>
                <a:hlinkClick r:id="rId17" action="ppaction://hlinksldjump"/>
              </a:rPr>
              <a:t>505°C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39258" y="3263138"/>
            <a:ext cx="41529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latin typeface="Arial"/>
                <a:cs typeface="Arial"/>
                <a:hlinkClick r:id="rId17" action="ppaction://hlinksldjump"/>
              </a:rPr>
              <a:t>505°C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452306" y="3489388"/>
            <a:ext cx="502284" cy="847725"/>
            <a:chOff x="2452306" y="3489388"/>
            <a:chExt cx="502284" cy="847725"/>
          </a:xfrm>
        </p:grpSpPr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65451" y="4109085"/>
              <a:ext cx="476250" cy="22326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465451" y="4109085"/>
              <a:ext cx="476250" cy="223520"/>
            </a:xfrm>
            <a:custGeom>
              <a:avLst/>
              <a:gdLst/>
              <a:ahLst/>
              <a:cxnLst/>
              <a:rect l="l" t="t" r="r" b="b"/>
              <a:pathLst>
                <a:path w="476250" h="223520">
                  <a:moveTo>
                    <a:pt x="0" y="111632"/>
                  </a:moveTo>
                  <a:lnTo>
                    <a:pt x="32497" y="55315"/>
                  </a:lnTo>
                  <a:lnTo>
                    <a:pt x="69723" y="32718"/>
                  </a:lnTo>
                  <a:lnTo>
                    <a:pt x="117912" y="15254"/>
                  </a:lnTo>
                  <a:lnTo>
                    <a:pt x="174801" y="3991"/>
                  </a:lnTo>
                  <a:lnTo>
                    <a:pt x="238125" y="0"/>
                  </a:lnTo>
                  <a:lnTo>
                    <a:pt x="301448" y="3991"/>
                  </a:lnTo>
                  <a:lnTo>
                    <a:pt x="358337" y="15254"/>
                  </a:lnTo>
                  <a:lnTo>
                    <a:pt x="406527" y="32718"/>
                  </a:lnTo>
                  <a:lnTo>
                    <a:pt x="443752" y="55315"/>
                  </a:lnTo>
                  <a:lnTo>
                    <a:pt x="476250" y="111632"/>
                  </a:lnTo>
                  <a:lnTo>
                    <a:pt x="467748" y="141289"/>
                  </a:lnTo>
                  <a:lnTo>
                    <a:pt x="406526" y="190547"/>
                  </a:lnTo>
                  <a:lnTo>
                    <a:pt x="358337" y="208011"/>
                  </a:lnTo>
                  <a:lnTo>
                    <a:pt x="301448" y="219274"/>
                  </a:lnTo>
                  <a:lnTo>
                    <a:pt x="238125" y="223265"/>
                  </a:lnTo>
                  <a:lnTo>
                    <a:pt x="174801" y="219274"/>
                  </a:lnTo>
                  <a:lnTo>
                    <a:pt x="117912" y="208011"/>
                  </a:lnTo>
                  <a:lnTo>
                    <a:pt x="69722" y="190547"/>
                  </a:lnTo>
                  <a:lnTo>
                    <a:pt x="32497" y="167950"/>
                  </a:lnTo>
                  <a:lnTo>
                    <a:pt x="0" y="111632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65451" y="3494151"/>
              <a:ext cx="476250" cy="22326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465451" y="3494151"/>
              <a:ext cx="476250" cy="223520"/>
            </a:xfrm>
            <a:custGeom>
              <a:avLst/>
              <a:gdLst/>
              <a:ahLst/>
              <a:cxnLst/>
              <a:rect l="l" t="t" r="r" b="b"/>
              <a:pathLst>
                <a:path w="476250" h="223520">
                  <a:moveTo>
                    <a:pt x="0" y="111633"/>
                  </a:moveTo>
                  <a:lnTo>
                    <a:pt x="32497" y="55315"/>
                  </a:lnTo>
                  <a:lnTo>
                    <a:pt x="69723" y="32718"/>
                  </a:lnTo>
                  <a:lnTo>
                    <a:pt x="117912" y="15254"/>
                  </a:lnTo>
                  <a:lnTo>
                    <a:pt x="174801" y="3991"/>
                  </a:lnTo>
                  <a:lnTo>
                    <a:pt x="238125" y="0"/>
                  </a:lnTo>
                  <a:lnTo>
                    <a:pt x="301448" y="3991"/>
                  </a:lnTo>
                  <a:lnTo>
                    <a:pt x="358337" y="15254"/>
                  </a:lnTo>
                  <a:lnTo>
                    <a:pt x="406527" y="32718"/>
                  </a:lnTo>
                  <a:lnTo>
                    <a:pt x="443752" y="55315"/>
                  </a:lnTo>
                  <a:lnTo>
                    <a:pt x="476250" y="111633"/>
                  </a:lnTo>
                  <a:lnTo>
                    <a:pt x="467748" y="141289"/>
                  </a:lnTo>
                  <a:lnTo>
                    <a:pt x="406526" y="190547"/>
                  </a:lnTo>
                  <a:lnTo>
                    <a:pt x="358337" y="208011"/>
                  </a:lnTo>
                  <a:lnTo>
                    <a:pt x="301448" y="219274"/>
                  </a:lnTo>
                  <a:lnTo>
                    <a:pt x="238125" y="223266"/>
                  </a:lnTo>
                  <a:lnTo>
                    <a:pt x="174801" y="219274"/>
                  </a:lnTo>
                  <a:lnTo>
                    <a:pt x="117912" y="208011"/>
                  </a:lnTo>
                  <a:lnTo>
                    <a:pt x="69722" y="190547"/>
                  </a:lnTo>
                  <a:lnTo>
                    <a:pt x="32497" y="167950"/>
                  </a:lnTo>
                  <a:lnTo>
                    <a:pt x="0" y="111633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65451" y="3578733"/>
              <a:ext cx="476250" cy="66903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457069" y="3572637"/>
              <a:ext cx="492759" cy="647700"/>
            </a:xfrm>
            <a:custGeom>
              <a:avLst/>
              <a:gdLst/>
              <a:ahLst/>
              <a:cxnLst/>
              <a:rect l="l" t="t" r="r" b="b"/>
              <a:pathLst>
                <a:path w="492760" h="647700">
                  <a:moveTo>
                    <a:pt x="0" y="0"/>
                  </a:moveTo>
                  <a:lnTo>
                    <a:pt x="492251" y="647700"/>
                  </a:lnTo>
                </a:path>
                <a:path w="492760" h="647700">
                  <a:moveTo>
                    <a:pt x="492251" y="0"/>
                  </a:moveTo>
                  <a:lnTo>
                    <a:pt x="0" y="64770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465451" y="3578733"/>
            <a:ext cx="476250" cy="669290"/>
          </a:xfrm>
          <a:prstGeom prst="rect">
            <a:avLst/>
          </a:prstGeom>
          <a:ln w="9525">
            <a:solidFill>
              <a:srgbClr val="339966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740"/>
              </a:spcBef>
            </a:pPr>
            <a:r>
              <a:rPr sz="1000" spc="-10" dirty="0">
                <a:latin typeface="Arial"/>
                <a:cs typeface="Arial"/>
              </a:rPr>
              <a:t>K-</a:t>
            </a:r>
            <a:r>
              <a:rPr sz="1000" spc="-25" dirty="0">
                <a:latin typeface="Arial"/>
                <a:cs typeface="Arial"/>
              </a:rPr>
              <a:t>151</a:t>
            </a:r>
            <a:endParaRPr sz="1000">
              <a:latin typeface="Arial"/>
              <a:cs typeface="Arial"/>
            </a:endParaRPr>
          </a:p>
          <a:p>
            <a:pPr marL="54610" marR="56515" indent="50165">
              <a:lnSpc>
                <a:spcPct val="100000"/>
              </a:lnSpc>
              <a:spcBef>
                <a:spcPts val="120"/>
              </a:spcBef>
            </a:pPr>
            <a:r>
              <a:rPr sz="1100" spc="-20" dirty="0">
                <a:latin typeface="Arial"/>
                <a:cs typeface="Arial"/>
                <a:hlinkClick r:id="rId17" action="ppaction://hlinksldjump"/>
              </a:rPr>
              <a:t>Cat. </a:t>
            </a:r>
            <a:r>
              <a:rPr sz="1100" spc="-10" dirty="0">
                <a:latin typeface="Arial"/>
                <a:cs typeface="Arial"/>
                <a:hlinkClick r:id="rId17" action="ppaction://hlinksldjump"/>
              </a:rPr>
              <a:t>Pt-</a:t>
            </a:r>
            <a:r>
              <a:rPr sz="1100" spc="-35" dirty="0">
                <a:latin typeface="Arial"/>
                <a:cs typeface="Arial"/>
                <a:hlinkClick r:id="rId17" action="ppaction://hlinksldjump"/>
              </a:rPr>
              <a:t>Re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405818" y="3489388"/>
            <a:ext cx="502284" cy="847725"/>
            <a:chOff x="5405818" y="3489388"/>
            <a:chExt cx="502284" cy="847725"/>
          </a:xfrm>
        </p:grpSpPr>
        <p:pic>
          <p:nvPicPr>
            <p:cNvPr id="54" name="object 5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18962" y="4109085"/>
              <a:ext cx="476250" cy="22326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418962" y="4109085"/>
              <a:ext cx="476250" cy="223520"/>
            </a:xfrm>
            <a:custGeom>
              <a:avLst/>
              <a:gdLst/>
              <a:ahLst/>
              <a:cxnLst/>
              <a:rect l="l" t="t" r="r" b="b"/>
              <a:pathLst>
                <a:path w="476250" h="223520">
                  <a:moveTo>
                    <a:pt x="0" y="111632"/>
                  </a:moveTo>
                  <a:lnTo>
                    <a:pt x="32497" y="55315"/>
                  </a:lnTo>
                  <a:lnTo>
                    <a:pt x="69723" y="32718"/>
                  </a:lnTo>
                  <a:lnTo>
                    <a:pt x="117912" y="15254"/>
                  </a:lnTo>
                  <a:lnTo>
                    <a:pt x="174801" y="3991"/>
                  </a:lnTo>
                  <a:lnTo>
                    <a:pt x="238125" y="0"/>
                  </a:lnTo>
                  <a:lnTo>
                    <a:pt x="301448" y="3991"/>
                  </a:lnTo>
                  <a:lnTo>
                    <a:pt x="358337" y="15254"/>
                  </a:lnTo>
                  <a:lnTo>
                    <a:pt x="406526" y="32718"/>
                  </a:lnTo>
                  <a:lnTo>
                    <a:pt x="443752" y="55315"/>
                  </a:lnTo>
                  <a:lnTo>
                    <a:pt x="476250" y="111632"/>
                  </a:lnTo>
                  <a:lnTo>
                    <a:pt x="467748" y="141289"/>
                  </a:lnTo>
                  <a:lnTo>
                    <a:pt x="406526" y="190547"/>
                  </a:lnTo>
                  <a:lnTo>
                    <a:pt x="358337" y="208011"/>
                  </a:lnTo>
                  <a:lnTo>
                    <a:pt x="301448" y="219274"/>
                  </a:lnTo>
                  <a:lnTo>
                    <a:pt x="238125" y="223265"/>
                  </a:lnTo>
                  <a:lnTo>
                    <a:pt x="174801" y="219274"/>
                  </a:lnTo>
                  <a:lnTo>
                    <a:pt x="117912" y="208011"/>
                  </a:lnTo>
                  <a:lnTo>
                    <a:pt x="69723" y="190547"/>
                  </a:lnTo>
                  <a:lnTo>
                    <a:pt x="32497" y="167950"/>
                  </a:lnTo>
                  <a:lnTo>
                    <a:pt x="0" y="111632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18962" y="3494151"/>
              <a:ext cx="476250" cy="22326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418962" y="3494151"/>
              <a:ext cx="476250" cy="223520"/>
            </a:xfrm>
            <a:custGeom>
              <a:avLst/>
              <a:gdLst/>
              <a:ahLst/>
              <a:cxnLst/>
              <a:rect l="l" t="t" r="r" b="b"/>
              <a:pathLst>
                <a:path w="476250" h="223520">
                  <a:moveTo>
                    <a:pt x="0" y="111633"/>
                  </a:moveTo>
                  <a:lnTo>
                    <a:pt x="32497" y="55315"/>
                  </a:lnTo>
                  <a:lnTo>
                    <a:pt x="69723" y="32718"/>
                  </a:lnTo>
                  <a:lnTo>
                    <a:pt x="117912" y="15254"/>
                  </a:lnTo>
                  <a:lnTo>
                    <a:pt x="174801" y="3991"/>
                  </a:lnTo>
                  <a:lnTo>
                    <a:pt x="238125" y="0"/>
                  </a:lnTo>
                  <a:lnTo>
                    <a:pt x="301448" y="3991"/>
                  </a:lnTo>
                  <a:lnTo>
                    <a:pt x="358337" y="15254"/>
                  </a:lnTo>
                  <a:lnTo>
                    <a:pt x="406526" y="32718"/>
                  </a:lnTo>
                  <a:lnTo>
                    <a:pt x="443752" y="55315"/>
                  </a:lnTo>
                  <a:lnTo>
                    <a:pt x="476250" y="111633"/>
                  </a:lnTo>
                  <a:lnTo>
                    <a:pt x="467748" y="141289"/>
                  </a:lnTo>
                  <a:lnTo>
                    <a:pt x="406526" y="190547"/>
                  </a:lnTo>
                  <a:lnTo>
                    <a:pt x="358337" y="208011"/>
                  </a:lnTo>
                  <a:lnTo>
                    <a:pt x="301448" y="219274"/>
                  </a:lnTo>
                  <a:lnTo>
                    <a:pt x="238125" y="223266"/>
                  </a:lnTo>
                  <a:lnTo>
                    <a:pt x="174801" y="219274"/>
                  </a:lnTo>
                  <a:lnTo>
                    <a:pt x="117912" y="208011"/>
                  </a:lnTo>
                  <a:lnTo>
                    <a:pt x="69723" y="190547"/>
                  </a:lnTo>
                  <a:lnTo>
                    <a:pt x="32497" y="167950"/>
                  </a:lnTo>
                  <a:lnTo>
                    <a:pt x="0" y="111633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18962" y="3578733"/>
              <a:ext cx="476250" cy="669035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418962" y="3578733"/>
              <a:ext cx="476250" cy="669290"/>
            </a:xfrm>
            <a:custGeom>
              <a:avLst/>
              <a:gdLst/>
              <a:ahLst/>
              <a:cxnLst/>
              <a:rect l="l" t="t" r="r" b="b"/>
              <a:pathLst>
                <a:path w="476250" h="669289">
                  <a:moveTo>
                    <a:pt x="0" y="669035"/>
                  </a:moveTo>
                  <a:lnTo>
                    <a:pt x="476250" y="669035"/>
                  </a:lnTo>
                  <a:lnTo>
                    <a:pt x="476250" y="0"/>
                  </a:lnTo>
                  <a:lnTo>
                    <a:pt x="0" y="0"/>
                  </a:lnTo>
                  <a:lnTo>
                    <a:pt x="0" y="669035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10580" y="3572637"/>
              <a:ext cx="492759" cy="647700"/>
            </a:xfrm>
            <a:custGeom>
              <a:avLst/>
              <a:gdLst/>
              <a:ahLst/>
              <a:cxnLst/>
              <a:rect l="l" t="t" r="r" b="b"/>
              <a:pathLst>
                <a:path w="492760" h="647700">
                  <a:moveTo>
                    <a:pt x="0" y="0"/>
                  </a:moveTo>
                  <a:lnTo>
                    <a:pt x="492252" y="647700"/>
                  </a:lnTo>
                </a:path>
                <a:path w="492760" h="647700">
                  <a:moveTo>
                    <a:pt x="492252" y="0"/>
                  </a:moveTo>
                  <a:lnTo>
                    <a:pt x="0" y="64770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489955" y="3660140"/>
            <a:ext cx="36576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K-</a:t>
            </a:r>
            <a:r>
              <a:rPr sz="1000" spc="-25" dirty="0">
                <a:latin typeface="Arial"/>
                <a:cs typeface="Arial"/>
              </a:rPr>
              <a:t>154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4432744" y="3489388"/>
            <a:ext cx="502920" cy="847725"/>
            <a:chOff x="4432744" y="3489388"/>
            <a:chExt cx="502920" cy="847725"/>
          </a:xfrm>
        </p:grpSpPr>
        <p:pic>
          <p:nvPicPr>
            <p:cNvPr id="63" name="object 6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45889" y="4109085"/>
              <a:ext cx="476250" cy="22326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445889" y="4109085"/>
              <a:ext cx="476250" cy="223520"/>
            </a:xfrm>
            <a:custGeom>
              <a:avLst/>
              <a:gdLst/>
              <a:ahLst/>
              <a:cxnLst/>
              <a:rect l="l" t="t" r="r" b="b"/>
              <a:pathLst>
                <a:path w="476250" h="223520">
                  <a:moveTo>
                    <a:pt x="0" y="111632"/>
                  </a:moveTo>
                  <a:lnTo>
                    <a:pt x="32497" y="55315"/>
                  </a:lnTo>
                  <a:lnTo>
                    <a:pt x="69723" y="32718"/>
                  </a:lnTo>
                  <a:lnTo>
                    <a:pt x="117912" y="15254"/>
                  </a:lnTo>
                  <a:lnTo>
                    <a:pt x="174801" y="3991"/>
                  </a:lnTo>
                  <a:lnTo>
                    <a:pt x="238125" y="0"/>
                  </a:lnTo>
                  <a:lnTo>
                    <a:pt x="301448" y="3991"/>
                  </a:lnTo>
                  <a:lnTo>
                    <a:pt x="358337" y="15254"/>
                  </a:lnTo>
                  <a:lnTo>
                    <a:pt x="406526" y="32718"/>
                  </a:lnTo>
                  <a:lnTo>
                    <a:pt x="443752" y="55315"/>
                  </a:lnTo>
                  <a:lnTo>
                    <a:pt x="476250" y="111632"/>
                  </a:lnTo>
                  <a:lnTo>
                    <a:pt x="467748" y="141289"/>
                  </a:lnTo>
                  <a:lnTo>
                    <a:pt x="406526" y="190547"/>
                  </a:lnTo>
                  <a:lnTo>
                    <a:pt x="358337" y="208011"/>
                  </a:lnTo>
                  <a:lnTo>
                    <a:pt x="301448" y="219274"/>
                  </a:lnTo>
                  <a:lnTo>
                    <a:pt x="238125" y="223265"/>
                  </a:lnTo>
                  <a:lnTo>
                    <a:pt x="174801" y="219274"/>
                  </a:lnTo>
                  <a:lnTo>
                    <a:pt x="117912" y="208011"/>
                  </a:lnTo>
                  <a:lnTo>
                    <a:pt x="69723" y="190547"/>
                  </a:lnTo>
                  <a:lnTo>
                    <a:pt x="32497" y="167950"/>
                  </a:lnTo>
                  <a:lnTo>
                    <a:pt x="0" y="111632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45889" y="3494151"/>
              <a:ext cx="476250" cy="22326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445889" y="3494151"/>
              <a:ext cx="476250" cy="223520"/>
            </a:xfrm>
            <a:custGeom>
              <a:avLst/>
              <a:gdLst/>
              <a:ahLst/>
              <a:cxnLst/>
              <a:rect l="l" t="t" r="r" b="b"/>
              <a:pathLst>
                <a:path w="476250" h="223520">
                  <a:moveTo>
                    <a:pt x="0" y="111633"/>
                  </a:moveTo>
                  <a:lnTo>
                    <a:pt x="32497" y="55315"/>
                  </a:lnTo>
                  <a:lnTo>
                    <a:pt x="69723" y="32718"/>
                  </a:lnTo>
                  <a:lnTo>
                    <a:pt x="117912" y="15254"/>
                  </a:lnTo>
                  <a:lnTo>
                    <a:pt x="174801" y="3991"/>
                  </a:lnTo>
                  <a:lnTo>
                    <a:pt x="238125" y="0"/>
                  </a:lnTo>
                  <a:lnTo>
                    <a:pt x="301448" y="3991"/>
                  </a:lnTo>
                  <a:lnTo>
                    <a:pt x="358337" y="15254"/>
                  </a:lnTo>
                  <a:lnTo>
                    <a:pt x="406526" y="32718"/>
                  </a:lnTo>
                  <a:lnTo>
                    <a:pt x="443752" y="55315"/>
                  </a:lnTo>
                  <a:lnTo>
                    <a:pt x="476250" y="111633"/>
                  </a:lnTo>
                  <a:lnTo>
                    <a:pt x="467748" y="141289"/>
                  </a:lnTo>
                  <a:lnTo>
                    <a:pt x="406526" y="190547"/>
                  </a:lnTo>
                  <a:lnTo>
                    <a:pt x="358337" y="208011"/>
                  </a:lnTo>
                  <a:lnTo>
                    <a:pt x="301448" y="219274"/>
                  </a:lnTo>
                  <a:lnTo>
                    <a:pt x="238125" y="223266"/>
                  </a:lnTo>
                  <a:lnTo>
                    <a:pt x="174801" y="219274"/>
                  </a:lnTo>
                  <a:lnTo>
                    <a:pt x="117912" y="208011"/>
                  </a:lnTo>
                  <a:lnTo>
                    <a:pt x="69723" y="190547"/>
                  </a:lnTo>
                  <a:lnTo>
                    <a:pt x="32497" y="167950"/>
                  </a:lnTo>
                  <a:lnTo>
                    <a:pt x="0" y="111633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45889" y="3578733"/>
              <a:ext cx="476250" cy="66903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437507" y="3572637"/>
              <a:ext cx="493395" cy="647700"/>
            </a:xfrm>
            <a:custGeom>
              <a:avLst/>
              <a:gdLst/>
              <a:ahLst/>
              <a:cxnLst/>
              <a:rect l="l" t="t" r="r" b="b"/>
              <a:pathLst>
                <a:path w="493395" h="647700">
                  <a:moveTo>
                    <a:pt x="0" y="0"/>
                  </a:moveTo>
                  <a:lnTo>
                    <a:pt x="493013" y="647700"/>
                  </a:lnTo>
                </a:path>
                <a:path w="493395" h="647700">
                  <a:moveTo>
                    <a:pt x="493013" y="0"/>
                  </a:moveTo>
                  <a:lnTo>
                    <a:pt x="0" y="64770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4445889" y="3578733"/>
            <a:ext cx="476250" cy="669290"/>
          </a:xfrm>
          <a:prstGeom prst="rect">
            <a:avLst/>
          </a:prstGeom>
          <a:ln w="9525">
            <a:solidFill>
              <a:srgbClr val="339966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5"/>
              </a:spcBef>
            </a:pPr>
            <a:endParaRPr sz="100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K-</a:t>
            </a:r>
            <a:r>
              <a:rPr sz="1000" spc="-25" dirty="0">
                <a:latin typeface="Arial"/>
                <a:cs typeface="Arial"/>
              </a:rPr>
              <a:t>153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3366706" y="3489388"/>
            <a:ext cx="502284" cy="847725"/>
            <a:chOff x="3366706" y="3489388"/>
            <a:chExt cx="502284" cy="847725"/>
          </a:xfrm>
        </p:grpSpPr>
        <p:pic>
          <p:nvPicPr>
            <p:cNvPr id="71" name="object 7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79089" y="4109085"/>
              <a:ext cx="476250" cy="223265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3379089" y="4109085"/>
              <a:ext cx="476250" cy="223520"/>
            </a:xfrm>
            <a:custGeom>
              <a:avLst/>
              <a:gdLst/>
              <a:ahLst/>
              <a:cxnLst/>
              <a:rect l="l" t="t" r="r" b="b"/>
              <a:pathLst>
                <a:path w="476250" h="223520">
                  <a:moveTo>
                    <a:pt x="0" y="111632"/>
                  </a:moveTo>
                  <a:lnTo>
                    <a:pt x="32497" y="55315"/>
                  </a:lnTo>
                  <a:lnTo>
                    <a:pt x="69723" y="32718"/>
                  </a:lnTo>
                  <a:lnTo>
                    <a:pt x="117912" y="15254"/>
                  </a:lnTo>
                  <a:lnTo>
                    <a:pt x="174801" y="3991"/>
                  </a:lnTo>
                  <a:lnTo>
                    <a:pt x="238125" y="0"/>
                  </a:lnTo>
                  <a:lnTo>
                    <a:pt x="301448" y="3991"/>
                  </a:lnTo>
                  <a:lnTo>
                    <a:pt x="358337" y="15254"/>
                  </a:lnTo>
                  <a:lnTo>
                    <a:pt x="406526" y="32718"/>
                  </a:lnTo>
                  <a:lnTo>
                    <a:pt x="443752" y="55315"/>
                  </a:lnTo>
                  <a:lnTo>
                    <a:pt x="476250" y="111632"/>
                  </a:lnTo>
                  <a:lnTo>
                    <a:pt x="467748" y="141289"/>
                  </a:lnTo>
                  <a:lnTo>
                    <a:pt x="406526" y="190547"/>
                  </a:lnTo>
                  <a:lnTo>
                    <a:pt x="358337" y="208011"/>
                  </a:lnTo>
                  <a:lnTo>
                    <a:pt x="301448" y="219274"/>
                  </a:lnTo>
                  <a:lnTo>
                    <a:pt x="238125" y="223265"/>
                  </a:lnTo>
                  <a:lnTo>
                    <a:pt x="174801" y="219274"/>
                  </a:lnTo>
                  <a:lnTo>
                    <a:pt x="117912" y="208011"/>
                  </a:lnTo>
                  <a:lnTo>
                    <a:pt x="69723" y="190547"/>
                  </a:lnTo>
                  <a:lnTo>
                    <a:pt x="32497" y="167950"/>
                  </a:lnTo>
                  <a:lnTo>
                    <a:pt x="0" y="111632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79089" y="3494151"/>
              <a:ext cx="476250" cy="22326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379089" y="3494151"/>
              <a:ext cx="476250" cy="223520"/>
            </a:xfrm>
            <a:custGeom>
              <a:avLst/>
              <a:gdLst/>
              <a:ahLst/>
              <a:cxnLst/>
              <a:rect l="l" t="t" r="r" b="b"/>
              <a:pathLst>
                <a:path w="476250" h="223520">
                  <a:moveTo>
                    <a:pt x="0" y="111633"/>
                  </a:moveTo>
                  <a:lnTo>
                    <a:pt x="32497" y="55315"/>
                  </a:lnTo>
                  <a:lnTo>
                    <a:pt x="69723" y="32718"/>
                  </a:lnTo>
                  <a:lnTo>
                    <a:pt x="117912" y="15254"/>
                  </a:lnTo>
                  <a:lnTo>
                    <a:pt x="174801" y="3991"/>
                  </a:lnTo>
                  <a:lnTo>
                    <a:pt x="238125" y="0"/>
                  </a:lnTo>
                  <a:lnTo>
                    <a:pt x="301448" y="3991"/>
                  </a:lnTo>
                  <a:lnTo>
                    <a:pt x="358337" y="15254"/>
                  </a:lnTo>
                  <a:lnTo>
                    <a:pt x="406526" y="32718"/>
                  </a:lnTo>
                  <a:lnTo>
                    <a:pt x="443752" y="55315"/>
                  </a:lnTo>
                  <a:lnTo>
                    <a:pt x="476250" y="111633"/>
                  </a:lnTo>
                  <a:lnTo>
                    <a:pt x="467748" y="141289"/>
                  </a:lnTo>
                  <a:lnTo>
                    <a:pt x="406526" y="190547"/>
                  </a:lnTo>
                  <a:lnTo>
                    <a:pt x="358337" y="208011"/>
                  </a:lnTo>
                  <a:lnTo>
                    <a:pt x="301448" y="219274"/>
                  </a:lnTo>
                  <a:lnTo>
                    <a:pt x="238125" y="223266"/>
                  </a:lnTo>
                  <a:lnTo>
                    <a:pt x="174801" y="219274"/>
                  </a:lnTo>
                  <a:lnTo>
                    <a:pt x="117912" y="208011"/>
                  </a:lnTo>
                  <a:lnTo>
                    <a:pt x="69723" y="190547"/>
                  </a:lnTo>
                  <a:lnTo>
                    <a:pt x="32497" y="167950"/>
                  </a:lnTo>
                  <a:lnTo>
                    <a:pt x="0" y="111633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79089" y="3578733"/>
              <a:ext cx="476250" cy="669035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3371469" y="3572637"/>
              <a:ext cx="492759" cy="647700"/>
            </a:xfrm>
            <a:custGeom>
              <a:avLst/>
              <a:gdLst/>
              <a:ahLst/>
              <a:cxnLst/>
              <a:rect l="l" t="t" r="r" b="b"/>
              <a:pathLst>
                <a:path w="492760" h="647700">
                  <a:moveTo>
                    <a:pt x="0" y="0"/>
                  </a:moveTo>
                  <a:lnTo>
                    <a:pt x="492251" y="647700"/>
                  </a:lnTo>
                </a:path>
                <a:path w="492760" h="647700">
                  <a:moveTo>
                    <a:pt x="492251" y="0"/>
                  </a:moveTo>
                  <a:lnTo>
                    <a:pt x="0" y="64770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3379089" y="3578733"/>
            <a:ext cx="476250" cy="669290"/>
          </a:xfrm>
          <a:prstGeom prst="rect">
            <a:avLst/>
          </a:prstGeom>
          <a:ln w="9525">
            <a:solidFill>
              <a:srgbClr val="339966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15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K-</a:t>
            </a:r>
            <a:r>
              <a:rPr sz="1000" spc="-25" dirty="0">
                <a:latin typeface="Arial"/>
                <a:cs typeface="Arial"/>
              </a:rPr>
              <a:t>152</a:t>
            </a:r>
            <a:endParaRPr sz="10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445759" y="3980941"/>
            <a:ext cx="4457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100" spc="-25" dirty="0">
                <a:latin typeface="Arial"/>
                <a:cs typeface="Arial"/>
                <a:hlinkClick r:id="rId17" action="ppaction://hlinksldjump"/>
              </a:rPr>
              <a:t>17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  <a:hlinkClick r:id="rId17" action="ppaction://hlinksldjump"/>
              </a:rPr>
              <a:t>K/cm</a:t>
            </a:r>
            <a:r>
              <a:rPr sz="1050" spc="-15" baseline="27777" dirty="0">
                <a:latin typeface="Arial"/>
                <a:cs typeface="Arial"/>
                <a:hlinkClick r:id="rId17" action="ppaction://hlinksldjump"/>
              </a:rPr>
              <a:t>2</a:t>
            </a:r>
            <a:endParaRPr sz="1050" baseline="27777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208276" y="4330191"/>
            <a:ext cx="52324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Arial"/>
                <a:cs typeface="Arial"/>
                <a:hlinkClick r:id="rId17" action="ppaction://hlinksldjump"/>
              </a:rPr>
              <a:t>D</a:t>
            </a:r>
            <a:r>
              <a:rPr sz="1100" spc="-15" dirty="0">
                <a:latin typeface="Arial"/>
                <a:cs typeface="Arial"/>
                <a:hlinkClick r:id="rId17" action="ppaction://hlinksldjump"/>
              </a:rPr>
              <a:t> </a:t>
            </a:r>
            <a:r>
              <a:rPr sz="1100" dirty="0">
                <a:latin typeface="Arial"/>
                <a:cs typeface="Arial"/>
                <a:hlinkClick r:id="rId17" action="ppaction://hlinksldjump"/>
              </a:rPr>
              <a:t>-</a:t>
            </a:r>
            <a:r>
              <a:rPr sz="1100" spc="-20" dirty="0">
                <a:latin typeface="Arial"/>
                <a:cs typeface="Arial"/>
                <a:hlinkClick r:id="rId17" action="ppaction://hlinksldjump"/>
              </a:rPr>
              <a:t>70°C</a:t>
            </a:r>
            <a:endParaRPr sz="11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094989" y="4361941"/>
            <a:ext cx="52324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Arial"/>
                <a:cs typeface="Arial"/>
                <a:hlinkClick r:id="rId17" action="ppaction://hlinksldjump"/>
              </a:rPr>
              <a:t>D</a:t>
            </a:r>
            <a:r>
              <a:rPr sz="1100" spc="-15" dirty="0">
                <a:latin typeface="Arial"/>
                <a:cs typeface="Arial"/>
                <a:hlinkClick r:id="rId17" action="ppaction://hlinksldjump"/>
              </a:rPr>
              <a:t> </a:t>
            </a:r>
            <a:r>
              <a:rPr sz="1100" dirty="0">
                <a:latin typeface="Arial"/>
                <a:cs typeface="Arial"/>
                <a:hlinkClick r:id="rId17" action="ppaction://hlinksldjump"/>
              </a:rPr>
              <a:t>-</a:t>
            </a:r>
            <a:r>
              <a:rPr sz="1100" spc="-20" dirty="0">
                <a:latin typeface="Arial"/>
                <a:cs typeface="Arial"/>
                <a:hlinkClick r:id="rId17" action="ppaction://hlinksldjump"/>
              </a:rPr>
              <a:t>55°C</a:t>
            </a:r>
            <a:endParaRPr sz="11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178300" y="4361941"/>
            <a:ext cx="52324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Arial"/>
                <a:cs typeface="Arial"/>
                <a:hlinkClick r:id="rId17" action="ppaction://hlinksldjump"/>
              </a:rPr>
              <a:t>D</a:t>
            </a:r>
            <a:r>
              <a:rPr sz="1100" spc="-15" dirty="0">
                <a:latin typeface="Arial"/>
                <a:cs typeface="Arial"/>
                <a:hlinkClick r:id="rId17" action="ppaction://hlinksldjump"/>
              </a:rPr>
              <a:t> </a:t>
            </a:r>
            <a:r>
              <a:rPr sz="1100" dirty="0">
                <a:latin typeface="Arial"/>
                <a:cs typeface="Arial"/>
                <a:hlinkClick r:id="rId17" action="ppaction://hlinksldjump"/>
              </a:rPr>
              <a:t>-</a:t>
            </a:r>
            <a:r>
              <a:rPr sz="1100" spc="-20" dirty="0">
                <a:latin typeface="Arial"/>
                <a:cs typeface="Arial"/>
                <a:hlinkClick r:id="rId17" action="ppaction://hlinksldjump"/>
              </a:rPr>
              <a:t>40°C</a:t>
            </a:r>
            <a:endParaRPr sz="11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163311" y="4406391"/>
            <a:ext cx="5238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Arial"/>
                <a:cs typeface="Arial"/>
                <a:hlinkClick r:id="rId17" action="ppaction://hlinksldjump"/>
              </a:rPr>
              <a:t>D</a:t>
            </a:r>
            <a:r>
              <a:rPr sz="1100" spc="-10" dirty="0">
                <a:latin typeface="Arial"/>
                <a:cs typeface="Arial"/>
                <a:hlinkClick r:id="rId17" action="ppaction://hlinksldjump"/>
              </a:rPr>
              <a:t> </a:t>
            </a:r>
            <a:r>
              <a:rPr sz="1100" dirty="0">
                <a:latin typeface="Arial"/>
                <a:cs typeface="Arial"/>
                <a:hlinkClick r:id="rId17" action="ppaction://hlinksldjump"/>
              </a:rPr>
              <a:t>-</a:t>
            </a:r>
            <a:r>
              <a:rPr sz="1100" spc="-20" dirty="0">
                <a:latin typeface="Arial"/>
                <a:cs typeface="Arial"/>
                <a:hlinkClick r:id="rId17" action="ppaction://hlinksldjump"/>
              </a:rPr>
              <a:t>25°C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6323838" y="3099816"/>
            <a:ext cx="436880" cy="1176655"/>
            <a:chOff x="6323838" y="3099816"/>
            <a:chExt cx="436880" cy="1176655"/>
          </a:xfrm>
        </p:grpSpPr>
        <p:pic>
          <p:nvPicPr>
            <p:cNvPr id="84" name="object 8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23838" y="4147566"/>
              <a:ext cx="436626" cy="12877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23838" y="3774948"/>
              <a:ext cx="436626" cy="436625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503670" y="3099816"/>
              <a:ext cx="114300" cy="682625"/>
            </a:xfrm>
            <a:custGeom>
              <a:avLst/>
              <a:gdLst/>
              <a:ahLst/>
              <a:cxnLst/>
              <a:rect l="l" t="t" r="r" b="b"/>
              <a:pathLst>
                <a:path w="114300" h="682625">
                  <a:moveTo>
                    <a:pt x="57150" y="76200"/>
                  </a:moveTo>
                  <a:lnTo>
                    <a:pt x="38100" y="88900"/>
                  </a:lnTo>
                  <a:lnTo>
                    <a:pt x="38100" y="663575"/>
                  </a:lnTo>
                  <a:lnTo>
                    <a:pt x="39594" y="670998"/>
                  </a:lnTo>
                  <a:lnTo>
                    <a:pt x="43672" y="677052"/>
                  </a:lnTo>
                  <a:lnTo>
                    <a:pt x="49726" y="681130"/>
                  </a:lnTo>
                  <a:lnTo>
                    <a:pt x="57150" y="682625"/>
                  </a:lnTo>
                  <a:lnTo>
                    <a:pt x="64573" y="681130"/>
                  </a:lnTo>
                  <a:lnTo>
                    <a:pt x="70627" y="677052"/>
                  </a:lnTo>
                  <a:lnTo>
                    <a:pt x="74705" y="670998"/>
                  </a:lnTo>
                  <a:lnTo>
                    <a:pt x="76200" y="663575"/>
                  </a:lnTo>
                  <a:lnTo>
                    <a:pt x="76200" y="88900"/>
                  </a:lnTo>
                  <a:lnTo>
                    <a:pt x="57150" y="76200"/>
                  </a:lnTo>
                  <a:close/>
                </a:path>
                <a:path w="114300" h="682625">
                  <a:moveTo>
                    <a:pt x="57150" y="0"/>
                  </a:moveTo>
                  <a:lnTo>
                    <a:pt x="0" y="114300"/>
                  </a:lnTo>
                  <a:lnTo>
                    <a:pt x="38100" y="88900"/>
                  </a:lnTo>
                  <a:lnTo>
                    <a:pt x="38100" y="76200"/>
                  </a:lnTo>
                  <a:lnTo>
                    <a:pt x="39594" y="68776"/>
                  </a:lnTo>
                  <a:lnTo>
                    <a:pt x="43672" y="62722"/>
                  </a:lnTo>
                  <a:lnTo>
                    <a:pt x="49726" y="58644"/>
                  </a:lnTo>
                  <a:lnTo>
                    <a:pt x="57150" y="57150"/>
                  </a:lnTo>
                  <a:lnTo>
                    <a:pt x="85725" y="57150"/>
                  </a:lnTo>
                  <a:lnTo>
                    <a:pt x="57150" y="0"/>
                  </a:lnTo>
                  <a:close/>
                </a:path>
                <a:path w="114300" h="682625">
                  <a:moveTo>
                    <a:pt x="85725" y="57150"/>
                  </a:moveTo>
                  <a:lnTo>
                    <a:pt x="57150" y="57150"/>
                  </a:lnTo>
                  <a:lnTo>
                    <a:pt x="64573" y="58644"/>
                  </a:lnTo>
                  <a:lnTo>
                    <a:pt x="70627" y="62722"/>
                  </a:lnTo>
                  <a:lnTo>
                    <a:pt x="74705" y="68776"/>
                  </a:lnTo>
                  <a:lnTo>
                    <a:pt x="76200" y="76200"/>
                  </a:lnTo>
                  <a:lnTo>
                    <a:pt x="76200" y="88900"/>
                  </a:lnTo>
                  <a:lnTo>
                    <a:pt x="114300" y="114300"/>
                  </a:lnTo>
                  <a:lnTo>
                    <a:pt x="85725" y="57150"/>
                  </a:lnTo>
                  <a:close/>
                </a:path>
                <a:path w="114300" h="682625">
                  <a:moveTo>
                    <a:pt x="57150" y="57150"/>
                  </a:moveTo>
                  <a:lnTo>
                    <a:pt x="49726" y="58644"/>
                  </a:lnTo>
                  <a:lnTo>
                    <a:pt x="43672" y="62722"/>
                  </a:lnTo>
                  <a:lnTo>
                    <a:pt x="39594" y="68776"/>
                  </a:lnTo>
                  <a:lnTo>
                    <a:pt x="38100" y="76200"/>
                  </a:lnTo>
                  <a:lnTo>
                    <a:pt x="38100" y="88900"/>
                  </a:lnTo>
                  <a:lnTo>
                    <a:pt x="57150" y="76200"/>
                  </a:lnTo>
                  <a:lnTo>
                    <a:pt x="76200" y="76200"/>
                  </a:lnTo>
                  <a:lnTo>
                    <a:pt x="74705" y="68776"/>
                  </a:lnTo>
                  <a:lnTo>
                    <a:pt x="70627" y="62722"/>
                  </a:lnTo>
                  <a:lnTo>
                    <a:pt x="64573" y="58644"/>
                  </a:lnTo>
                  <a:lnTo>
                    <a:pt x="57150" y="57150"/>
                  </a:lnTo>
                  <a:close/>
                </a:path>
                <a:path w="114300" h="682625">
                  <a:moveTo>
                    <a:pt x="76200" y="76200"/>
                  </a:moveTo>
                  <a:lnTo>
                    <a:pt x="57150" y="76200"/>
                  </a:lnTo>
                  <a:lnTo>
                    <a:pt x="76200" y="889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CC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6279641" y="3848100"/>
            <a:ext cx="537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  <a:hlinkClick r:id="rId17" action="ppaction://hlinksldjump"/>
              </a:rPr>
              <a:t>10</a:t>
            </a:r>
            <a:r>
              <a:rPr sz="900" spc="-5" dirty="0">
                <a:latin typeface="Arial"/>
                <a:cs typeface="Arial"/>
                <a:hlinkClick r:id="rId17" action="ppaction://hlinksldjump"/>
              </a:rPr>
              <a:t> </a:t>
            </a:r>
            <a:r>
              <a:rPr sz="900" spc="-20" dirty="0">
                <a:latin typeface="Arial"/>
                <a:cs typeface="Arial"/>
                <a:hlinkClick r:id="rId17" action="ppaction://hlinksldjump"/>
              </a:rPr>
              <a:t>K/cm</a:t>
            </a:r>
            <a:r>
              <a:rPr sz="900" spc="-30" baseline="23148" dirty="0">
                <a:latin typeface="Arial"/>
                <a:cs typeface="Arial"/>
                <a:hlinkClick r:id="rId17" action="ppaction://hlinksldjump"/>
              </a:rPr>
              <a:t>2</a:t>
            </a:r>
            <a:endParaRPr sz="900" baseline="23148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359397" y="3980941"/>
            <a:ext cx="37909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O-</a:t>
            </a:r>
            <a:r>
              <a:rPr sz="1000" spc="-25" dirty="0">
                <a:latin typeface="Arial"/>
                <a:cs typeface="Arial"/>
              </a:rPr>
              <a:t>151</a:t>
            </a:r>
            <a:endParaRPr sz="10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97763" y="881379"/>
            <a:ext cx="3714750" cy="78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MAGNAFORMING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TECNOLOGÍA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LECHO</a:t>
            </a:r>
            <a:r>
              <a:rPr sz="1200" b="1" spc="-20" dirty="0">
                <a:latin typeface="Arial"/>
                <a:cs typeface="Arial"/>
              </a:rPr>
              <a:t> FIJO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sz="1200">
              <a:latin typeface="Arial"/>
              <a:cs typeface="Arial"/>
            </a:endParaRPr>
          </a:p>
          <a:p>
            <a:pPr marL="735965" marR="1782445" indent="141605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NAFTA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DESDE PRETRATAMIENTO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772654" y="3846321"/>
            <a:ext cx="1015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511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NAFTA REFORMADA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505330" y="1734947"/>
            <a:ext cx="4830445" cy="2780665"/>
            <a:chOff x="1505330" y="1734947"/>
            <a:chExt cx="4830445" cy="2780665"/>
          </a:xfrm>
        </p:grpSpPr>
        <p:sp>
          <p:nvSpPr>
            <p:cNvPr id="92" name="object 92"/>
            <p:cNvSpPr/>
            <p:nvPr/>
          </p:nvSpPr>
          <p:spPr>
            <a:xfrm>
              <a:off x="1505330" y="1734947"/>
              <a:ext cx="114300" cy="1400175"/>
            </a:xfrm>
            <a:custGeom>
              <a:avLst/>
              <a:gdLst/>
              <a:ahLst/>
              <a:cxnLst/>
              <a:rect l="l" t="t" r="r" b="b"/>
              <a:pathLst>
                <a:path w="114300" h="1400175">
                  <a:moveTo>
                    <a:pt x="0" y="1285113"/>
                  </a:moveTo>
                  <a:lnTo>
                    <a:pt x="56006" y="1399920"/>
                  </a:lnTo>
                  <a:lnTo>
                    <a:pt x="94912" y="1323975"/>
                  </a:lnTo>
                  <a:lnTo>
                    <a:pt x="75818" y="1323975"/>
                  </a:lnTo>
                  <a:lnTo>
                    <a:pt x="56863" y="1323785"/>
                  </a:lnTo>
                  <a:lnTo>
                    <a:pt x="37717" y="1323785"/>
                  </a:lnTo>
                  <a:lnTo>
                    <a:pt x="37843" y="1310850"/>
                  </a:lnTo>
                  <a:lnTo>
                    <a:pt x="0" y="1285113"/>
                  </a:lnTo>
                  <a:close/>
                </a:path>
                <a:path w="114300" h="1400175">
                  <a:moveTo>
                    <a:pt x="50672" y="0"/>
                  </a:moveTo>
                  <a:lnTo>
                    <a:pt x="37843" y="1310850"/>
                  </a:lnTo>
                  <a:lnTo>
                    <a:pt x="56863" y="1323785"/>
                  </a:lnTo>
                  <a:lnTo>
                    <a:pt x="75818" y="1323975"/>
                  </a:lnTo>
                  <a:lnTo>
                    <a:pt x="75820" y="1323785"/>
                  </a:lnTo>
                  <a:lnTo>
                    <a:pt x="56670" y="1323785"/>
                  </a:lnTo>
                  <a:lnTo>
                    <a:pt x="75944" y="1311191"/>
                  </a:lnTo>
                  <a:lnTo>
                    <a:pt x="88772" y="253"/>
                  </a:lnTo>
                  <a:lnTo>
                    <a:pt x="50672" y="0"/>
                  </a:lnTo>
                  <a:close/>
                </a:path>
                <a:path w="114300" h="1400175">
                  <a:moveTo>
                    <a:pt x="114300" y="1286128"/>
                  </a:moveTo>
                  <a:lnTo>
                    <a:pt x="75944" y="1311191"/>
                  </a:lnTo>
                  <a:lnTo>
                    <a:pt x="75818" y="1323975"/>
                  </a:lnTo>
                  <a:lnTo>
                    <a:pt x="94912" y="1323975"/>
                  </a:lnTo>
                  <a:lnTo>
                    <a:pt x="114300" y="1286128"/>
                  </a:lnTo>
                  <a:close/>
                </a:path>
                <a:path w="114300" h="1400175">
                  <a:moveTo>
                    <a:pt x="37843" y="1310850"/>
                  </a:moveTo>
                  <a:lnTo>
                    <a:pt x="37717" y="1323785"/>
                  </a:lnTo>
                  <a:lnTo>
                    <a:pt x="56863" y="1323785"/>
                  </a:lnTo>
                  <a:lnTo>
                    <a:pt x="37843" y="1310850"/>
                  </a:lnTo>
                  <a:close/>
                </a:path>
                <a:path w="114300" h="1400175">
                  <a:moveTo>
                    <a:pt x="75944" y="1311191"/>
                  </a:moveTo>
                  <a:lnTo>
                    <a:pt x="56670" y="1323785"/>
                  </a:lnTo>
                  <a:lnTo>
                    <a:pt x="75820" y="1323785"/>
                  </a:lnTo>
                  <a:lnTo>
                    <a:pt x="75944" y="1311191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940933" y="4150995"/>
              <a:ext cx="394970" cy="364490"/>
            </a:xfrm>
            <a:custGeom>
              <a:avLst/>
              <a:gdLst/>
              <a:ahLst/>
              <a:cxnLst/>
              <a:rect l="l" t="t" r="r" b="b"/>
              <a:pathLst>
                <a:path w="394970" h="364489">
                  <a:moveTo>
                    <a:pt x="60390" y="46945"/>
                  </a:moveTo>
                  <a:lnTo>
                    <a:pt x="51795" y="56257"/>
                  </a:lnTo>
                  <a:lnTo>
                    <a:pt x="386206" y="364108"/>
                  </a:lnTo>
                  <a:lnTo>
                    <a:pt x="394842" y="354710"/>
                  </a:lnTo>
                  <a:lnTo>
                    <a:pt x="60390" y="46945"/>
                  </a:lnTo>
                  <a:close/>
                </a:path>
                <a:path w="394970" h="364489">
                  <a:moveTo>
                    <a:pt x="0" y="0"/>
                  </a:moveTo>
                  <a:lnTo>
                    <a:pt x="30225" y="79628"/>
                  </a:lnTo>
                  <a:lnTo>
                    <a:pt x="51795" y="56257"/>
                  </a:lnTo>
                  <a:lnTo>
                    <a:pt x="42417" y="47624"/>
                  </a:lnTo>
                  <a:lnTo>
                    <a:pt x="51053" y="38353"/>
                  </a:lnTo>
                  <a:lnTo>
                    <a:pt x="68318" y="38353"/>
                  </a:lnTo>
                  <a:lnTo>
                    <a:pt x="81914" y="23621"/>
                  </a:lnTo>
                  <a:lnTo>
                    <a:pt x="0" y="0"/>
                  </a:lnTo>
                  <a:close/>
                </a:path>
                <a:path w="394970" h="364489">
                  <a:moveTo>
                    <a:pt x="51053" y="38353"/>
                  </a:moveTo>
                  <a:lnTo>
                    <a:pt x="42417" y="47624"/>
                  </a:lnTo>
                  <a:lnTo>
                    <a:pt x="51795" y="56257"/>
                  </a:lnTo>
                  <a:lnTo>
                    <a:pt x="60390" y="46945"/>
                  </a:lnTo>
                  <a:lnTo>
                    <a:pt x="51053" y="38353"/>
                  </a:lnTo>
                  <a:close/>
                </a:path>
                <a:path w="394970" h="364489">
                  <a:moveTo>
                    <a:pt x="68318" y="38353"/>
                  </a:moveTo>
                  <a:lnTo>
                    <a:pt x="51053" y="38353"/>
                  </a:lnTo>
                  <a:lnTo>
                    <a:pt x="60390" y="46945"/>
                  </a:lnTo>
                  <a:lnTo>
                    <a:pt x="68318" y="38353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992221" y="4187001"/>
              <a:ext cx="286385" cy="283210"/>
            </a:xfrm>
            <a:custGeom>
              <a:avLst/>
              <a:gdLst/>
              <a:ahLst/>
              <a:cxnLst/>
              <a:rect l="l" t="t" r="r" b="b"/>
              <a:pathLst>
                <a:path w="286385" h="283210">
                  <a:moveTo>
                    <a:pt x="235328" y="37925"/>
                  </a:moveTo>
                  <a:lnTo>
                    <a:pt x="195868" y="12221"/>
                  </a:lnTo>
                  <a:lnTo>
                    <a:pt x="152596" y="0"/>
                  </a:lnTo>
                  <a:lnTo>
                    <a:pt x="108841" y="1170"/>
                  </a:lnTo>
                  <a:lnTo>
                    <a:pt x="67933" y="15644"/>
                  </a:lnTo>
                  <a:lnTo>
                    <a:pt x="33201" y="43332"/>
                  </a:lnTo>
                  <a:lnTo>
                    <a:pt x="9682" y="81013"/>
                  </a:lnTo>
                  <a:lnTo>
                    <a:pt x="0" y="123312"/>
                  </a:lnTo>
                  <a:lnTo>
                    <a:pt x="3860" y="166911"/>
                  </a:lnTo>
                  <a:lnTo>
                    <a:pt x="20970" y="208493"/>
                  </a:lnTo>
                  <a:lnTo>
                    <a:pt x="51034" y="244740"/>
                  </a:lnTo>
                  <a:lnTo>
                    <a:pt x="90494" y="270444"/>
                  </a:lnTo>
                  <a:lnTo>
                    <a:pt x="133766" y="282666"/>
                  </a:lnTo>
                  <a:lnTo>
                    <a:pt x="177520" y="281496"/>
                  </a:lnTo>
                  <a:lnTo>
                    <a:pt x="218429" y="267023"/>
                  </a:lnTo>
                  <a:lnTo>
                    <a:pt x="253162" y="239334"/>
                  </a:lnTo>
                  <a:lnTo>
                    <a:pt x="276680" y="201653"/>
                  </a:lnTo>
                  <a:lnTo>
                    <a:pt x="286362" y="159354"/>
                  </a:lnTo>
                  <a:lnTo>
                    <a:pt x="282501" y="115755"/>
                  </a:lnTo>
                  <a:lnTo>
                    <a:pt x="265392" y="74173"/>
                  </a:lnTo>
                  <a:lnTo>
                    <a:pt x="235328" y="379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992221" y="4187001"/>
              <a:ext cx="286385" cy="283210"/>
            </a:xfrm>
            <a:custGeom>
              <a:avLst/>
              <a:gdLst/>
              <a:ahLst/>
              <a:cxnLst/>
              <a:rect l="l" t="t" r="r" b="b"/>
              <a:pathLst>
                <a:path w="286385" h="283210">
                  <a:moveTo>
                    <a:pt x="33201" y="43332"/>
                  </a:moveTo>
                  <a:lnTo>
                    <a:pt x="67933" y="15644"/>
                  </a:lnTo>
                  <a:lnTo>
                    <a:pt x="108841" y="1170"/>
                  </a:lnTo>
                  <a:lnTo>
                    <a:pt x="152596" y="0"/>
                  </a:lnTo>
                  <a:lnTo>
                    <a:pt x="195868" y="12221"/>
                  </a:lnTo>
                  <a:lnTo>
                    <a:pt x="235328" y="37925"/>
                  </a:lnTo>
                  <a:lnTo>
                    <a:pt x="265392" y="74173"/>
                  </a:lnTo>
                  <a:lnTo>
                    <a:pt x="282501" y="115755"/>
                  </a:lnTo>
                  <a:lnTo>
                    <a:pt x="286362" y="159354"/>
                  </a:lnTo>
                  <a:lnTo>
                    <a:pt x="276680" y="201653"/>
                  </a:lnTo>
                  <a:lnTo>
                    <a:pt x="253162" y="239334"/>
                  </a:lnTo>
                  <a:lnTo>
                    <a:pt x="218429" y="267023"/>
                  </a:lnTo>
                  <a:lnTo>
                    <a:pt x="177520" y="281496"/>
                  </a:lnTo>
                  <a:lnTo>
                    <a:pt x="133766" y="282666"/>
                  </a:lnTo>
                  <a:lnTo>
                    <a:pt x="90494" y="270444"/>
                  </a:lnTo>
                  <a:lnTo>
                    <a:pt x="51034" y="244740"/>
                  </a:lnTo>
                  <a:lnTo>
                    <a:pt x="20970" y="208493"/>
                  </a:lnTo>
                  <a:lnTo>
                    <a:pt x="3860" y="166911"/>
                  </a:lnTo>
                  <a:lnTo>
                    <a:pt x="0" y="123312"/>
                  </a:lnTo>
                  <a:lnTo>
                    <a:pt x="9682" y="81013"/>
                  </a:lnTo>
                  <a:lnTo>
                    <a:pt x="33201" y="43332"/>
                  </a:lnTo>
                </a:path>
                <a:path w="286385" h="283210">
                  <a:moveTo>
                    <a:pt x="35953" y="40244"/>
                  </a:moveTo>
                  <a:lnTo>
                    <a:pt x="65052" y="66173"/>
                  </a:lnTo>
                  <a:lnTo>
                    <a:pt x="163097" y="63550"/>
                  </a:lnTo>
                  <a:lnTo>
                    <a:pt x="127836" y="220288"/>
                  </a:lnTo>
                  <a:lnTo>
                    <a:pt x="229945" y="213105"/>
                  </a:lnTo>
                  <a:lnTo>
                    <a:pt x="254194" y="234713"/>
                  </a:lnTo>
                </a:path>
              </a:pathLst>
            </a:custGeom>
            <a:ln w="63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97" name="object 9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>
            <a:spLocks noGrp="1"/>
          </p:cNvSpPr>
          <p:nvPr>
            <p:ph type="title"/>
          </p:nvPr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97216" y="6419372"/>
            <a:ext cx="1309370" cy="3892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680085">
              <a:lnSpc>
                <a:spcPct val="100000"/>
              </a:lnSpc>
              <a:spcBef>
                <a:spcPts val="219"/>
              </a:spcBef>
            </a:pPr>
            <a:r>
              <a:rPr sz="1200" b="1" spc="-25" dirty="0">
                <a:solidFill>
                  <a:srgbClr val="888888"/>
                </a:solidFill>
                <a:latin typeface="Verdana"/>
                <a:cs typeface="Verdana"/>
              </a:rPr>
              <a:t>16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775" y="704088"/>
            <a:ext cx="392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CCR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-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Nuevo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Reformador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Regeneración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Continua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28189" y="2346832"/>
            <a:ext cx="672465" cy="534670"/>
            <a:chOff x="2528189" y="2346832"/>
            <a:chExt cx="672465" cy="534670"/>
          </a:xfrm>
        </p:grpSpPr>
        <p:sp>
          <p:nvSpPr>
            <p:cNvPr id="10" name="object 10"/>
            <p:cNvSpPr/>
            <p:nvPr/>
          </p:nvSpPr>
          <p:spPr>
            <a:xfrm>
              <a:off x="2540889" y="2359532"/>
              <a:ext cx="647065" cy="509270"/>
            </a:xfrm>
            <a:custGeom>
              <a:avLst/>
              <a:gdLst/>
              <a:ahLst/>
              <a:cxnLst/>
              <a:rect l="l" t="t" r="r" b="b"/>
              <a:pathLst>
                <a:path w="647064" h="509269">
                  <a:moveTo>
                    <a:pt x="562102" y="0"/>
                  </a:moveTo>
                  <a:lnTo>
                    <a:pt x="84836" y="0"/>
                  </a:lnTo>
                  <a:lnTo>
                    <a:pt x="51810" y="6665"/>
                  </a:lnTo>
                  <a:lnTo>
                    <a:pt x="24844" y="24844"/>
                  </a:lnTo>
                  <a:lnTo>
                    <a:pt x="6665" y="51810"/>
                  </a:lnTo>
                  <a:lnTo>
                    <a:pt x="0" y="84836"/>
                  </a:lnTo>
                  <a:lnTo>
                    <a:pt x="0" y="424179"/>
                  </a:lnTo>
                  <a:lnTo>
                    <a:pt x="6665" y="457205"/>
                  </a:lnTo>
                  <a:lnTo>
                    <a:pt x="24844" y="484171"/>
                  </a:lnTo>
                  <a:lnTo>
                    <a:pt x="51810" y="502350"/>
                  </a:lnTo>
                  <a:lnTo>
                    <a:pt x="84836" y="509015"/>
                  </a:lnTo>
                  <a:lnTo>
                    <a:pt x="562102" y="509015"/>
                  </a:lnTo>
                  <a:lnTo>
                    <a:pt x="595127" y="502350"/>
                  </a:lnTo>
                  <a:lnTo>
                    <a:pt x="622093" y="484171"/>
                  </a:lnTo>
                  <a:lnTo>
                    <a:pt x="640272" y="457205"/>
                  </a:lnTo>
                  <a:lnTo>
                    <a:pt x="646938" y="424179"/>
                  </a:lnTo>
                  <a:lnTo>
                    <a:pt x="646938" y="84836"/>
                  </a:lnTo>
                  <a:lnTo>
                    <a:pt x="640272" y="51810"/>
                  </a:lnTo>
                  <a:lnTo>
                    <a:pt x="622093" y="24844"/>
                  </a:lnTo>
                  <a:lnTo>
                    <a:pt x="595127" y="6665"/>
                  </a:lnTo>
                  <a:lnTo>
                    <a:pt x="56210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40889" y="2359532"/>
              <a:ext cx="647065" cy="509270"/>
            </a:xfrm>
            <a:custGeom>
              <a:avLst/>
              <a:gdLst/>
              <a:ahLst/>
              <a:cxnLst/>
              <a:rect l="l" t="t" r="r" b="b"/>
              <a:pathLst>
                <a:path w="647064" h="509269">
                  <a:moveTo>
                    <a:pt x="0" y="84836"/>
                  </a:moveTo>
                  <a:lnTo>
                    <a:pt x="6665" y="51810"/>
                  </a:lnTo>
                  <a:lnTo>
                    <a:pt x="24844" y="24844"/>
                  </a:lnTo>
                  <a:lnTo>
                    <a:pt x="51810" y="6665"/>
                  </a:lnTo>
                  <a:lnTo>
                    <a:pt x="84836" y="0"/>
                  </a:lnTo>
                  <a:lnTo>
                    <a:pt x="562102" y="0"/>
                  </a:lnTo>
                  <a:lnTo>
                    <a:pt x="595127" y="6665"/>
                  </a:lnTo>
                  <a:lnTo>
                    <a:pt x="622093" y="24844"/>
                  </a:lnTo>
                  <a:lnTo>
                    <a:pt x="640272" y="51810"/>
                  </a:lnTo>
                  <a:lnTo>
                    <a:pt x="646938" y="84836"/>
                  </a:lnTo>
                  <a:lnTo>
                    <a:pt x="646938" y="424179"/>
                  </a:lnTo>
                  <a:lnTo>
                    <a:pt x="640272" y="457205"/>
                  </a:lnTo>
                  <a:lnTo>
                    <a:pt x="622093" y="484171"/>
                  </a:lnTo>
                  <a:lnTo>
                    <a:pt x="595127" y="502350"/>
                  </a:lnTo>
                  <a:lnTo>
                    <a:pt x="562102" y="509015"/>
                  </a:lnTo>
                  <a:lnTo>
                    <a:pt x="84836" y="509015"/>
                  </a:lnTo>
                  <a:lnTo>
                    <a:pt x="51810" y="502350"/>
                  </a:lnTo>
                  <a:lnTo>
                    <a:pt x="24844" y="484171"/>
                  </a:lnTo>
                  <a:lnTo>
                    <a:pt x="6665" y="457205"/>
                  </a:lnTo>
                  <a:lnTo>
                    <a:pt x="0" y="424179"/>
                  </a:lnTo>
                  <a:lnTo>
                    <a:pt x="0" y="8483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731261" y="2449829"/>
            <a:ext cx="26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473325" y="2755264"/>
            <a:ext cx="782320" cy="662940"/>
            <a:chOff x="2473325" y="2755264"/>
            <a:chExt cx="782320" cy="662940"/>
          </a:xfrm>
        </p:grpSpPr>
        <p:sp>
          <p:nvSpPr>
            <p:cNvPr id="14" name="object 14"/>
            <p:cNvSpPr/>
            <p:nvPr/>
          </p:nvSpPr>
          <p:spPr>
            <a:xfrm>
              <a:off x="2486025" y="2767964"/>
              <a:ext cx="756920" cy="637540"/>
            </a:xfrm>
            <a:custGeom>
              <a:avLst/>
              <a:gdLst/>
              <a:ahLst/>
              <a:cxnLst/>
              <a:rect l="l" t="t" r="r" b="b"/>
              <a:pathLst>
                <a:path w="756919" h="637539">
                  <a:moveTo>
                    <a:pt x="650494" y="0"/>
                  </a:moveTo>
                  <a:lnTo>
                    <a:pt x="106172" y="0"/>
                  </a:lnTo>
                  <a:lnTo>
                    <a:pt x="64829" y="8338"/>
                  </a:lnTo>
                  <a:lnTo>
                    <a:pt x="31083" y="31083"/>
                  </a:lnTo>
                  <a:lnTo>
                    <a:pt x="8338" y="64829"/>
                  </a:lnTo>
                  <a:lnTo>
                    <a:pt x="0" y="106172"/>
                  </a:lnTo>
                  <a:lnTo>
                    <a:pt x="0" y="530860"/>
                  </a:lnTo>
                  <a:lnTo>
                    <a:pt x="8338" y="572202"/>
                  </a:lnTo>
                  <a:lnTo>
                    <a:pt x="31083" y="605948"/>
                  </a:lnTo>
                  <a:lnTo>
                    <a:pt x="64829" y="628693"/>
                  </a:lnTo>
                  <a:lnTo>
                    <a:pt x="106172" y="637032"/>
                  </a:lnTo>
                  <a:lnTo>
                    <a:pt x="650494" y="637032"/>
                  </a:lnTo>
                  <a:lnTo>
                    <a:pt x="691836" y="628693"/>
                  </a:lnTo>
                  <a:lnTo>
                    <a:pt x="725582" y="605948"/>
                  </a:lnTo>
                  <a:lnTo>
                    <a:pt x="748327" y="572202"/>
                  </a:lnTo>
                  <a:lnTo>
                    <a:pt x="756666" y="530860"/>
                  </a:lnTo>
                  <a:lnTo>
                    <a:pt x="756666" y="106172"/>
                  </a:lnTo>
                  <a:lnTo>
                    <a:pt x="748327" y="64829"/>
                  </a:lnTo>
                  <a:lnTo>
                    <a:pt x="725582" y="31083"/>
                  </a:lnTo>
                  <a:lnTo>
                    <a:pt x="691836" y="8338"/>
                  </a:lnTo>
                  <a:lnTo>
                    <a:pt x="65049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86025" y="2767964"/>
              <a:ext cx="756920" cy="637540"/>
            </a:xfrm>
            <a:custGeom>
              <a:avLst/>
              <a:gdLst/>
              <a:ahLst/>
              <a:cxnLst/>
              <a:rect l="l" t="t" r="r" b="b"/>
              <a:pathLst>
                <a:path w="756919" h="637539">
                  <a:moveTo>
                    <a:pt x="0" y="106172"/>
                  </a:moveTo>
                  <a:lnTo>
                    <a:pt x="8338" y="64829"/>
                  </a:lnTo>
                  <a:lnTo>
                    <a:pt x="31083" y="31083"/>
                  </a:lnTo>
                  <a:lnTo>
                    <a:pt x="64829" y="8338"/>
                  </a:lnTo>
                  <a:lnTo>
                    <a:pt x="106172" y="0"/>
                  </a:lnTo>
                  <a:lnTo>
                    <a:pt x="650494" y="0"/>
                  </a:lnTo>
                  <a:lnTo>
                    <a:pt x="691836" y="8338"/>
                  </a:lnTo>
                  <a:lnTo>
                    <a:pt x="725582" y="31083"/>
                  </a:lnTo>
                  <a:lnTo>
                    <a:pt x="748327" y="64829"/>
                  </a:lnTo>
                  <a:lnTo>
                    <a:pt x="756666" y="106172"/>
                  </a:lnTo>
                  <a:lnTo>
                    <a:pt x="756666" y="530860"/>
                  </a:lnTo>
                  <a:lnTo>
                    <a:pt x="748327" y="572202"/>
                  </a:lnTo>
                  <a:lnTo>
                    <a:pt x="725582" y="605948"/>
                  </a:lnTo>
                  <a:lnTo>
                    <a:pt x="691836" y="628693"/>
                  </a:lnTo>
                  <a:lnTo>
                    <a:pt x="650494" y="637032"/>
                  </a:lnTo>
                  <a:lnTo>
                    <a:pt x="106172" y="637032"/>
                  </a:lnTo>
                  <a:lnTo>
                    <a:pt x="64829" y="628693"/>
                  </a:lnTo>
                  <a:lnTo>
                    <a:pt x="31083" y="605948"/>
                  </a:lnTo>
                  <a:lnTo>
                    <a:pt x="8338" y="572202"/>
                  </a:lnTo>
                  <a:lnTo>
                    <a:pt x="0" y="530860"/>
                  </a:lnTo>
                  <a:lnTo>
                    <a:pt x="0" y="10617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731516" y="2922015"/>
            <a:ext cx="26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16175" y="3262757"/>
            <a:ext cx="896619" cy="810260"/>
            <a:chOff x="2416175" y="3262757"/>
            <a:chExt cx="896619" cy="810260"/>
          </a:xfrm>
        </p:grpSpPr>
        <p:sp>
          <p:nvSpPr>
            <p:cNvPr id="18" name="object 18"/>
            <p:cNvSpPr/>
            <p:nvPr/>
          </p:nvSpPr>
          <p:spPr>
            <a:xfrm>
              <a:off x="2428875" y="3275457"/>
              <a:ext cx="871219" cy="784860"/>
            </a:xfrm>
            <a:custGeom>
              <a:avLst/>
              <a:gdLst/>
              <a:ahLst/>
              <a:cxnLst/>
              <a:rect l="l" t="t" r="r" b="b"/>
              <a:pathLst>
                <a:path w="871220" h="784860">
                  <a:moveTo>
                    <a:pt x="740156" y="0"/>
                  </a:moveTo>
                  <a:lnTo>
                    <a:pt x="130810" y="0"/>
                  </a:lnTo>
                  <a:lnTo>
                    <a:pt x="79884" y="10277"/>
                  </a:lnTo>
                  <a:lnTo>
                    <a:pt x="38306" y="38306"/>
                  </a:lnTo>
                  <a:lnTo>
                    <a:pt x="10277" y="79884"/>
                  </a:lnTo>
                  <a:lnTo>
                    <a:pt x="0" y="130809"/>
                  </a:lnTo>
                  <a:lnTo>
                    <a:pt x="0" y="654049"/>
                  </a:lnTo>
                  <a:lnTo>
                    <a:pt x="10277" y="704975"/>
                  </a:lnTo>
                  <a:lnTo>
                    <a:pt x="38306" y="746553"/>
                  </a:lnTo>
                  <a:lnTo>
                    <a:pt x="79884" y="774582"/>
                  </a:lnTo>
                  <a:lnTo>
                    <a:pt x="130810" y="784859"/>
                  </a:lnTo>
                  <a:lnTo>
                    <a:pt x="740156" y="784859"/>
                  </a:lnTo>
                  <a:lnTo>
                    <a:pt x="791081" y="774582"/>
                  </a:lnTo>
                  <a:lnTo>
                    <a:pt x="832659" y="746553"/>
                  </a:lnTo>
                  <a:lnTo>
                    <a:pt x="860688" y="704975"/>
                  </a:lnTo>
                  <a:lnTo>
                    <a:pt x="870965" y="654049"/>
                  </a:lnTo>
                  <a:lnTo>
                    <a:pt x="870965" y="130809"/>
                  </a:lnTo>
                  <a:lnTo>
                    <a:pt x="860688" y="79884"/>
                  </a:lnTo>
                  <a:lnTo>
                    <a:pt x="832659" y="38306"/>
                  </a:lnTo>
                  <a:lnTo>
                    <a:pt x="791081" y="10277"/>
                  </a:lnTo>
                  <a:lnTo>
                    <a:pt x="7401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28875" y="3275457"/>
              <a:ext cx="871219" cy="784860"/>
            </a:xfrm>
            <a:custGeom>
              <a:avLst/>
              <a:gdLst/>
              <a:ahLst/>
              <a:cxnLst/>
              <a:rect l="l" t="t" r="r" b="b"/>
              <a:pathLst>
                <a:path w="871220" h="784860">
                  <a:moveTo>
                    <a:pt x="0" y="130809"/>
                  </a:moveTo>
                  <a:lnTo>
                    <a:pt x="10277" y="79884"/>
                  </a:lnTo>
                  <a:lnTo>
                    <a:pt x="38306" y="38306"/>
                  </a:lnTo>
                  <a:lnTo>
                    <a:pt x="79884" y="10277"/>
                  </a:lnTo>
                  <a:lnTo>
                    <a:pt x="130810" y="0"/>
                  </a:lnTo>
                  <a:lnTo>
                    <a:pt x="740156" y="0"/>
                  </a:lnTo>
                  <a:lnTo>
                    <a:pt x="791081" y="10277"/>
                  </a:lnTo>
                  <a:lnTo>
                    <a:pt x="832659" y="38306"/>
                  </a:lnTo>
                  <a:lnTo>
                    <a:pt x="860688" y="79884"/>
                  </a:lnTo>
                  <a:lnTo>
                    <a:pt x="870965" y="130809"/>
                  </a:lnTo>
                  <a:lnTo>
                    <a:pt x="870965" y="654049"/>
                  </a:lnTo>
                  <a:lnTo>
                    <a:pt x="860688" y="704975"/>
                  </a:lnTo>
                  <a:lnTo>
                    <a:pt x="832659" y="746553"/>
                  </a:lnTo>
                  <a:lnTo>
                    <a:pt x="791081" y="774582"/>
                  </a:lnTo>
                  <a:lnTo>
                    <a:pt x="740156" y="784859"/>
                  </a:lnTo>
                  <a:lnTo>
                    <a:pt x="130810" y="784859"/>
                  </a:lnTo>
                  <a:lnTo>
                    <a:pt x="79884" y="774582"/>
                  </a:lnTo>
                  <a:lnTo>
                    <a:pt x="38306" y="746553"/>
                  </a:lnTo>
                  <a:lnTo>
                    <a:pt x="10277" y="704975"/>
                  </a:lnTo>
                  <a:lnTo>
                    <a:pt x="0" y="654049"/>
                  </a:lnTo>
                  <a:lnTo>
                    <a:pt x="0" y="13080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731007" y="3503676"/>
            <a:ext cx="26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343023" y="3809872"/>
            <a:ext cx="1042669" cy="911860"/>
            <a:chOff x="2343023" y="3809872"/>
            <a:chExt cx="1042669" cy="911860"/>
          </a:xfrm>
        </p:grpSpPr>
        <p:sp>
          <p:nvSpPr>
            <p:cNvPr id="22" name="object 22"/>
            <p:cNvSpPr/>
            <p:nvPr/>
          </p:nvSpPr>
          <p:spPr>
            <a:xfrm>
              <a:off x="2355723" y="3822572"/>
              <a:ext cx="1017269" cy="886460"/>
            </a:xfrm>
            <a:custGeom>
              <a:avLst/>
              <a:gdLst/>
              <a:ahLst/>
              <a:cxnLst/>
              <a:rect l="l" t="t" r="r" b="b"/>
              <a:pathLst>
                <a:path w="1017270" h="886460">
                  <a:moveTo>
                    <a:pt x="869569" y="0"/>
                  </a:moveTo>
                  <a:lnTo>
                    <a:pt x="147700" y="0"/>
                  </a:lnTo>
                  <a:lnTo>
                    <a:pt x="101031" y="7533"/>
                  </a:lnTo>
                  <a:lnTo>
                    <a:pt x="60487" y="28508"/>
                  </a:lnTo>
                  <a:lnTo>
                    <a:pt x="28508" y="60487"/>
                  </a:lnTo>
                  <a:lnTo>
                    <a:pt x="7533" y="101031"/>
                  </a:lnTo>
                  <a:lnTo>
                    <a:pt x="0" y="147700"/>
                  </a:lnTo>
                  <a:lnTo>
                    <a:pt x="0" y="738504"/>
                  </a:lnTo>
                  <a:lnTo>
                    <a:pt x="7533" y="785174"/>
                  </a:lnTo>
                  <a:lnTo>
                    <a:pt x="28508" y="825718"/>
                  </a:lnTo>
                  <a:lnTo>
                    <a:pt x="60487" y="857697"/>
                  </a:lnTo>
                  <a:lnTo>
                    <a:pt x="101031" y="878672"/>
                  </a:lnTo>
                  <a:lnTo>
                    <a:pt x="147700" y="886206"/>
                  </a:lnTo>
                  <a:lnTo>
                    <a:pt x="869569" y="886206"/>
                  </a:lnTo>
                  <a:lnTo>
                    <a:pt x="916238" y="878672"/>
                  </a:lnTo>
                  <a:lnTo>
                    <a:pt x="956782" y="857697"/>
                  </a:lnTo>
                  <a:lnTo>
                    <a:pt x="988761" y="825718"/>
                  </a:lnTo>
                  <a:lnTo>
                    <a:pt x="1009736" y="785174"/>
                  </a:lnTo>
                  <a:lnTo>
                    <a:pt x="1017269" y="738504"/>
                  </a:lnTo>
                  <a:lnTo>
                    <a:pt x="1017269" y="147700"/>
                  </a:lnTo>
                  <a:lnTo>
                    <a:pt x="1009736" y="101031"/>
                  </a:lnTo>
                  <a:lnTo>
                    <a:pt x="988761" y="60487"/>
                  </a:lnTo>
                  <a:lnTo>
                    <a:pt x="956782" y="28508"/>
                  </a:lnTo>
                  <a:lnTo>
                    <a:pt x="916238" y="7533"/>
                  </a:lnTo>
                  <a:lnTo>
                    <a:pt x="86956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55723" y="3822572"/>
              <a:ext cx="1017269" cy="886460"/>
            </a:xfrm>
            <a:custGeom>
              <a:avLst/>
              <a:gdLst/>
              <a:ahLst/>
              <a:cxnLst/>
              <a:rect l="l" t="t" r="r" b="b"/>
              <a:pathLst>
                <a:path w="1017270" h="886460">
                  <a:moveTo>
                    <a:pt x="0" y="147700"/>
                  </a:moveTo>
                  <a:lnTo>
                    <a:pt x="7533" y="101031"/>
                  </a:lnTo>
                  <a:lnTo>
                    <a:pt x="28508" y="60487"/>
                  </a:lnTo>
                  <a:lnTo>
                    <a:pt x="60487" y="28508"/>
                  </a:lnTo>
                  <a:lnTo>
                    <a:pt x="101031" y="7533"/>
                  </a:lnTo>
                  <a:lnTo>
                    <a:pt x="147700" y="0"/>
                  </a:lnTo>
                  <a:lnTo>
                    <a:pt x="869569" y="0"/>
                  </a:lnTo>
                  <a:lnTo>
                    <a:pt x="916238" y="7533"/>
                  </a:lnTo>
                  <a:lnTo>
                    <a:pt x="956782" y="28508"/>
                  </a:lnTo>
                  <a:lnTo>
                    <a:pt x="988761" y="60487"/>
                  </a:lnTo>
                  <a:lnTo>
                    <a:pt x="1009736" y="101031"/>
                  </a:lnTo>
                  <a:lnTo>
                    <a:pt x="1017269" y="147700"/>
                  </a:lnTo>
                  <a:lnTo>
                    <a:pt x="1017269" y="738504"/>
                  </a:lnTo>
                  <a:lnTo>
                    <a:pt x="1009736" y="785174"/>
                  </a:lnTo>
                  <a:lnTo>
                    <a:pt x="988761" y="825718"/>
                  </a:lnTo>
                  <a:lnTo>
                    <a:pt x="956782" y="857697"/>
                  </a:lnTo>
                  <a:lnTo>
                    <a:pt x="916238" y="878672"/>
                  </a:lnTo>
                  <a:lnTo>
                    <a:pt x="869569" y="886206"/>
                  </a:lnTo>
                  <a:lnTo>
                    <a:pt x="147700" y="886206"/>
                  </a:lnTo>
                  <a:lnTo>
                    <a:pt x="101031" y="878672"/>
                  </a:lnTo>
                  <a:lnTo>
                    <a:pt x="60487" y="857697"/>
                  </a:lnTo>
                  <a:lnTo>
                    <a:pt x="28508" y="825718"/>
                  </a:lnTo>
                  <a:lnTo>
                    <a:pt x="7533" y="785174"/>
                  </a:lnTo>
                  <a:lnTo>
                    <a:pt x="0" y="738504"/>
                  </a:lnTo>
                  <a:lnTo>
                    <a:pt x="0" y="1477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731516" y="4101338"/>
            <a:ext cx="26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096223" y="1760854"/>
            <a:ext cx="4416425" cy="2005330"/>
            <a:chOff x="2096223" y="1760854"/>
            <a:chExt cx="4416425" cy="2005330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6223" y="1846726"/>
              <a:ext cx="793318" cy="10107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123694" y="1871471"/>
              <a:ext cx="740410" cy="0"/>
            </a:xfrm>
            <a:custGeom>
              <a:avLst/>
              <a:gdLst/>
              <a:ahLst/>
              <a:cxnLst/>
              <a:rect l="l" t="t" r="r" b="b"/>
              <a:pathLst>
                <a:path w="740410">
                  <a:moveTo>
                    <a:pt x="0" y="0"/>
                  </a:moveTo>
                  <a:lnTo>
                    <a:pt x="740156" y="0"/>
                  </a:lnTo>
                </a:path>
              </a:pathLst>
            </a:custGeom>
            <a:ln w="381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1666" y="1853222"/>
              <a:ext cx="415340" cy="72386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787161" y="1871471"/>
              <a:ext cx="171450" cy="478790"/>
            </a:xfrm>
            <a:custGeom>
              <a:avLst/>
              <a:gdLst/>
              <a:ahLst/>
              <a:cxnLst/>
              <a:rect l="l" t="t" r="r" b="b"/>
              <a:pathLst>
                <a:path w="171450" h="478789">
                  <a:moveTo>
                    <a:pt x="16446" y="307542"/>
                  </a:moveTo>
                  <a:lnTo>
                    <a:pt x="9251" y="310006"/>
                  </a:lnTo>
                  <a:lnTo>
                    <a:pt x="3643" y="315057"/>
                  </a:lnTo>
                  <a:lnTo>
                    <a:pt x="488" y="321643"/>
                  </a:lnTo>
                  <a:lnTo>
                    <a:pt x="0" y="328920"/>
                  </a:lnTo>
                  <a:lnTo>
                    <a:pt x="2393" y="336041"/>
                  </a:lnTo>
                  <a:lnTo>
                    <a:pt x="85578" y="478536"/>
                  </a:lnTo>
                  <a:lnTo>
                    <a:pt x="107597" y="440816"/>
                  </a:lnTo>
                  <a:lnTo>
                    <a:pt x="66528" y="440816"/>
                  </a:lnTo>
                  <a:lnTo>
                    <a:pt x="66528" y="370205"/>
                  </a:lnTo>
                  <a:lnTo>
                    <a:pt x="35413" y="316864"/>
                  </a:lnTo>
                  <a:lnTo>
                    <a:pt x="30360" y="311185"/>
                  </a:lnTo>
                  <a:lnTo>
                    <a:pt x="23760" y="308006"/>
                  </a:lnTo>
                  <a:lnTo>
                    <a:pt x="16446" y="307542"/>
                  </a:lnTo>
                  <a:close/>
                </a:path>
                <a:path w="171450" h="478789">
                  <a:moveTo>
                    <a:pt x="66528" y="370205"/>
                  </a:moveTo>
                  <a:lnTo>
                    <a:pt x="66528" y="440816"/>
                  </a:lnTo>
                  <a:lnTo>
                    <a:pt x="104628" y="440816"/>
                  </a:lnTo>
                  <a:lnTo>
                    <a:pt x="104628" y="431164"/>
                  </a:lnTo>
                  <a:lnTo>
                    <a:pt x="69068" y="431164"/>
                  </a:lnTo>
                  <a:lnTo>
                    <a:pt x="85578" y="402862"/>
                  </a:lnTo>
                  <a:lnTo>
                    <a:pt x="66528" y="370205"/>
                  </a:lnTo>
                  <a:close/>
                </a:path>
                <a:path w="171450" h="478789">
                  <a:moveTo>
                    <a:pt x="154709" y="307542"/>
                  </a:moveTo>
                  <a:lnTo>
                    <a:pt x="147395" y="308006"/>
                  </a:lnTo>
                  <a:lnTo>
                    <a:pt x="140795" y="311185"/>
                  </a:lnTo>
                  <a:lnTo>
                    <a:pt x="135743" y="316864"/>
                  </a:lnTo>
                  <a:lnTo>
                    <a:pt x="104628" y="370205"/>
                  </a:lnTo>
                  <a:lnTo>
                    <a:pt x="104628" y="440816"/>
                  </a:lnTo>
                  <a:lnTo>
                    <a:pt x="107597" y="440816"/>
                  </a:lnTo>
                  <a:lnTo>
                    <a:pt x="168763" y="336041"/>
                  </a:lnTo>
                  <a:lnTo>
                    <a:pt x="171156" y="328920"/>
                  </a:lnTo>
                  <a:lnTo>
                    <a:pt x="170668" y="321643"/>
                  </a:lnTo>
                  <a:lnTo>
                    <a:pt x="167512" y="315057"/>
                  </a:lnTo>
                  <a:lnTo>
                    <a:pt x="161905" y="310006"/>
                  </a:lnTo>
                  <a:lnTo>
                    <a:pt x="154709" y="307542"/>
                  </a:lnTo>
                  <a:close/>
                </a:path>
                <a:path w="171450" h="478789">
                  <a:moveTo>
                    <a:pt x="85578" y="402862"/>
                  </a:moveTo>
                  <a:lnTo>
                    <a:pt x="69068" y="431164"/>
                  </a:lnTo>
                  <a:lnTo>
                    <a:pt x="102088" y="431164"/>
                  </a:lnTo>
                  <a:lnTo>
                    <a:pt x="85578" y="402862"/>
                  </a:lnTo>
                  <a:close/>
                </a:path>
                <a:path w="171450" h="478789">
                  <a:moveTo>
                    <a:pt x="104628" y="370205"/>
                  </a:moveTo>
                  <a:lnTo>
                    <a:pt x="85578" y="402862"/>
                  </a:lnTo>
                  <a:lnTo>
                    <a:pt x="102088" y="431164"/>
                  </a:lnTo>
                  <a:lnTo>
                    <a:pt x="104628" y="431164"/>
                  </a:lnTo>
                  <a:lnTo>
                    <a:pt x="104628" y="370205"/>
                  </a:lnTo>
                  <a:close/>
                </a:path>
                <a:path w="171450" h="478789">
                  <a:moveTo>
                    <a:pt x="104628" y="0"/>
                  </a:moveTo>
                  <a:lnTo>
                    <a:pt x="66528" y="0"/>
                  </a:lnTo>
                  <a:lnTo>
                    <a:pt x="66528" y="370205"/>
                  </a:lnTo>
                  <a:lnTo>
                    <a:pt x="85578" y="402862"/>
                  </a:lnTo>
                  <a:lnTo>
                    <a:pt x="104628" y="370205"/>
                  </a:lnTo>
                  <a:lnTo>
                    <a:pt x="10462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69052" y="1859152"/>
              <a:ext cx="1143000" cy="114300"/>
            </a:xfrm>
            <a:custGeom>
              <a:avLst/>
              <a:gdLst/>
              <a:ahLst/>
              <a:cxnLst/>
              <a:rect l="l" t="t" r="r" b="b"/>
              <a:pathLst>
                <a:path w="1143000" h="114300">
                  <a:moveTo>
                    <a:pt x="114300" y="0"/>
                  </a:moveTo>
                  <a:lnTo>
                    <a:pt x="0" y="57276"/>
                  </a:lnTo>
                  <a:lnTo>
                    <a:pt x="114300" y="114300"/>
                  </a:lnTo>
                  <a:lnTo>
                    <a:pt x="88928" y="76326"/>
                  </a:lnTo>
                  <a:lnTo>
                    <a:pt x="76200" y="76326"/>
                  </a:lnTo>
                  <a:lnTo>
                    <a:pt x="76200" y="38226"/>
                  </a:lnTo>
                  <a:lnTo>
                    <a:pt x="88871" y="38226"/>
                  </a:lnTo>
                  <a:lnTo>
                    <a:pt x="114300" y="0"/>
                  </a:lnTo>
                  <a:close/>
                </a:path>
                <a:path w="1143000" h="114300">
                  <a:moveTo>
                    <a:pt x="76200" y="57276"/>
                  </a:moveTo>
                  <a:lnTo>
                    <a:pt x="76200" y="76326"/>
                  </a:lnTo>
                  <a:lnTo>
                    <a:pt x="88928" y="76326"/>
                  </a:lnTo>
                  <a:lnTo>
                    <a:pt x="76200" y="57276"/>
                  </a:lnTo>
                  <a:close/>
                </a:path>
                <a:path w="1143000" h="114300">
                  <a:moveTo>
                    <a:pt x="1143000" y="38226"/>
                  </a:moveTo>
                  <a:lnTo>
                    <a:pt x="88871" y="38226"/>
                  </a:lnTo>
                  <a:lnTo>
                    <a:pt x="76200" y="57276"/>
                  </a:lnTo>
                  <a:lnTo>
                    <a:pt x="88928" y="76326"/>
                  </a:lnTo>
                  <a:lnTo>
                    <a:pt x="76200" y="76326"/>
                  </a:lnTo>
                  <a:lnTo>
                    <a:pt x="1143000" y="75564"/>
                  </a:lnTo>
                  <a:lnTo>
                    <a:pt x="1143000" y="38226"/>
                  </a:lnTo>
                  <a:close/>
                </a:path>
                <a:path w="1143000" h="114300">
                  <a:moveTo>
                    <a:pt x="1143000" y="37464"/>
                  </a:moveTo>
                  <a:lnTo>
                    <a:pt x="76200" y="38226"/>
                  </a:lnTo>
                  <a:lnTo>
                    <a:pt x="76200" y="57276"/>
                  </a:lnTo>
                  <a:lnTo>
                    <a:pt x="88871" y="38226"/>
                  </a:lnTo>
                  <a:lnTo>
                    <a:pt x="1143000" y="38226"/>
                  </a:lnTo>
                  <a:lnTo>
                    <a:pt x="1143000" y="3746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14875" y="1773554"/>
              <a:ext cx="647065" cy="1979930"/>
            </a:xfrm>
            <a:custGeom>
              <a:avLst/>
              <a:gdLst/>
              <a:ahLst/>
              <a:cxnLst/>
              <a:rect l="l" t="t" r="r" b="b"/>
              <a:pathLst>
                <a:path w="647064" h="1979929">
                  <a:moveTo>
                    <a:pt x="539114" y="0"/>
                  </a:moveTo>
                  <a:lnTo>
                    <a:pt x="107823" y="0"/>
                  </a:lnTo>
                  <a:lnTo>
                    <a:pt x="65847" y="8471"/>
                  </a:lnTo>
                  <a:lnTo>
                    <a:pt x="31575" y="31575"/>
                  </a:lnTo>
                  <a:lnTo>
                    <a:pt x="8471" y="65847"/>
                  </a:lnTo>
                  <a:lnTo>
                    <a:pt x="0" y="107823"/>
                  </a:lnTo>
                  <a:lnTo>
                    <a:pt x="0" y="1871853"/>
                  </a:lnTo>
                  <a:lnTo>
                    <a:pt x="8471" y="1913828"/>
                  </a:lnTo>
                  <a:lnTo>
                    <a:pt x="31575" y="1948100"/>
                  </a:lnTo>
                  <a:lnTo>
                    <a:pt x="65847" y="1971204"/>
                  </a:lnTo>
                  <a:lnTo>
                    <a:pt x="107823" y="1979676"/>
                  </a:lnTo>
                  <a:lnTo>
                    <a:pt x="539114" y="1979676"/>
                  </a:lnTo>
                  <a:lnTo>
                    <a:pt x="581090" y="1971204"/>
                  </a:lnTo>
                  <a:lnTo>
                    <a:pt x="615362" y="1948100"/>
                  </a:lnTo>
                  <a:lnTo>
                    <a:pt x="638466" y="1913828"/>
                  </a:lnTo>
                  <a:lnTo>
                    <a:pt x="646938" y="1871853"/>
                  </a:lnTo>
                  <a:lnTo>
                    <a:pt x="646938" y="107823"/>
                  </a:lnTo>
                  <a:lnTo>
                    <a:pt x="638466" y="65847"/>
                  </a:lnTo>
                  <a:lnTo>
                    <a:pt x="615362" y="31575"/>
                  </a:lnTo>
                  <a:lnTo>
                    <a:pt x="581090" y="8471"/>
                  </a:lnTo>
                  <a:lnTo>
                    <a:pt x="53911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14875" y="1773554"/>
              <a:ext cx="647065" cy="1979930"/>
            </a:xfrm>
            <a:custGeom>
              <a:avLst/>
              <a:gdLst/>
              <a:ahLst/>
              <a:cxnLst/>
              <a:rect l="l" t="t" r="r" b="b"/>
              <a:pathLst>
                <a:path w="647064" h="1979929">
                  <a:moveTo>
                    <a:pt x="0" y="107823"/>
                  </a:moveTo>
                  <a:lnTo>
                    <a:pt x="8471" y="65847"/>
                  </a:lnTo>
                  <a:lnTo>
                    <a:pt x="31575" y="31575"/>
                  </a:lnTo>
                  <a:lnTo>
                    <a:pt x="65847" y="8471"/>
                  </a:lnTo>
                  <a:lnTo>
                    <a:pt x="107823" y="0"/>
                  </a:lnTo>
                  <a:lnTo>
                    <a:pt x="539114" y="0"/>
                  </a:lnTo>
                  <a:lnTo>
                    <a:pt x="581090" y="8471"/>
                  </a:lnTo>
                  <a:lnTo>
                    <a:pt x="615362" y="31575"/>
                  </a:lnTo>
                  <a:lnTo>
                    <a:pt x="638466" y="65847"/>
                  </a:lnTo>
                  <a:lnTo>
                    <a:pt x="646938" y="107823"/>
                  </a:lnTo>
                  <a:lnTo>
                    <a:pt x="646938" y="1871853"/>
                  </a:lnTo>
                  <a:lnTo>
                    <a:pt x="638466" y="1913828"/>
                  </a:lnTo>
                  <a:lnTo>
                    <a:pt x="615362" y="1948100"/>
                  </a:lnTo>
                  <a:lnTo>
                    <a:pt x="581090" y="1971204"/>
                  </a:lnTo>
                  <a:lnTo>
                    <a:pt x="539114" y="1979676"/>
                  </a:lnTo>
                  <a:lnTo>
                    <a:pt x="107823" y="1979676"/>
                  </a:lnTo>
                  <a:lnTo>
                    <a:pt x="65847" y="1971204"/>
                  </a:lnTo>
                  <a:lnTo>
                    <a:pt x="31575" y="1948100"/>
                  </a:lnTo>
                  <a:lnTo>
                    <a:pt x="8471" y="1913828"/>
                  </a:lnTo>
                  <a:lnTo>
                    <a:pt x="0" y="1871853"/>
                  </a:lnTo>
                  <a:lnTo>
                    <a:pt x="0" y="107823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017776" y="1560576"/>
            <a:ext cx="1101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CATALIZADOR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26328" y="5891276"/>
            <a:ext cx="1213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1605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NAFTA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DESDE PRETRATAMIENTO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532626" y="1915667"/>
            <a:ext cx="5715" cy="1656080"/>
          </a:xfrm>
          <a:custGeom>
            <a:avLst/>
            <a:gdLst/>
            <a:ahLst/>
            <a:cxnLst/>
            <a:rect l="l" t="t" r="r" b="b"/>
            <a:pathLst>
              <a:path w="5715" h="1656079">
                <a:moveTo>
                  <a:pt x="0" y="0"/>
                </a:moveTo>
                <a:lnTo>
                  <a:pt x="5333" y="1655826"/>
                </a:lnTo>
              </a:path>
            </a:pathLst>
          </a:custGeom>
          <a:ln w="380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930902" y="2392762"/>
            <a:ext cx="254000" cy="7423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HORNO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048630" y="3753230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307086"/>
                </a:moveTo>
                <a:lnTo>
                  <a:pt x="0" y="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3070098" y="1847072"/>
            <a:ext cx="3620770" cy="2901950"/>
            <a:chOff x="3070098" y="1847072"/>
            <a:chExt cx="3620770" cy="2901950"/>
          </a:xfrm>
        </p:grpSpPr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70098" y="2359088"/>
              <a:ext cx="1169682" cy="22853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187827" y="2418968"/>
              <a:ext cx="1017269" cy="76200"/>
            </a:xfrm>
            <a:custGeom>
              <a:avLst/>
              <a:gdLst/>
              <a:ahLst/>
              <a:cxnLst/>
              <a:rect l="l" t="t" r="r" b="b"/>
              <a:pathLst>
                <a:path w="101727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59266" y="50800"/>
                  </a:lnTo>
                  <a:lnTo>
                    <a:pt x="50800" y="50800"/>
                  </a:lnTo>
                  <a:lnTo>
                    <a:pt x="50800" y="25400"/>
                  </a:lnTo>
                  <a:lnTo>
                    <a:pt x="59266" y="25400"/>
                  </a:lnTo>
                  <a:lnTo>
                    <a:pt x="76200" y="0"/>
                  </a:lnTo>
                  <a:close/>
                </a:path>
                <a:path w="1017270" h="76200">
                  <a:moveTo>
                    <a:pt x="50800" y="38100"/>
                  </a:moveTo>
                  <a:lnTo>
                    <a:pt x="50800" y="50800"/>
                  </a:lnTo>
                  <a:lnTo>
                    <a:pt x="59266" y="50800"/>
                  </a:lnTo>
                  <a:lnTo>
                    <a:pt x="50800" y="38100"/>
                  </a:lnTo>
                  <a:close/>
                </a:path>
                <a:path w="1017270" h="76200">
                  <a:moveTo>
                    <a:pt x="1017270" y="25400"/>
                  </a:moveTo>
                  <a:lnTo>
                    <a:pt x="59266" y="25400"/>
                  </a:lnTo>
                  <a:lnTo>
                    <a:pt x="50800" y="38100"/>
                  </a:lnTo>
                  <a:lnTo>
                    <a:pt x="59266" y="50800"/>
                  </a:lnTo>
                  <a:lnTo>
                    <a:pt x="1017270" y="50800"/>
                  </a:lnTo>
                  <a:lnTo>
                    <a:pt x="1017270" y="25400"/>
                  </a:lnTo>
                  <a:close/>
                </a:path>
                <a:path w="1017270" h="76200">
                  <a:moveTo>
                    <a:pt x="59266" y="25400"/>
                  </a:moveTo>
                  <a:lnTo>
                    <a:pt x="50800" y="25400"/>
                  </a:lnTo>
                  <a:lnTo>
                    <a:pt x="50800" y="38100"/>
                  </a:lnTo>
                  <a:lnTo>
                    <a:pt x="59266" y="2540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33088" y="1850834"/>
              <a:ext cx="100726" cy="67290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186809" y="1871852"/>
              <a:ext cx="0" cy="585470"/>
            </a:xfrm>
            <a:custGeom>
              <a:avLst/>
              <a:gdLst/>
              <a:ahLst/>
              <a:cxnLst/>
              <a:rect l="l" t="t" r="r" b="b"/>
              <a:pathLst>
                <a:path h="585469">
                  <a:moveTo>
                    <a:pt x="0" y="0"/>
                  </a:moveTo>
                  <a:lnTo>
                    <a:pt x="0" y="585216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3088" y="1847072"/>
              <a:ext cx="624827" cy="10072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186809" y="1880996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536448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56966" y="2575496"/>
              <a:ext cx="1677161" cy="22853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198495" y="2635376"/>
              <a:ext cx="1525270" cy="76200"/>
            </a:xfrm>
            <a:custGeom>
              <a:avLst/>
              <a:gdLst/>
              <a:ahLst/>
              <a:cxnLst/>
              <a:rect l="l" t="t" r="r" b="b"/>
              <a:pathLst>
                <a:path w="1525270" h="76200">
                  <a:moveTo>
                    <a:pt x="1473962" y="38100"/>
                  </a:moveTo>
                  <a:lnTo>
                    <a:pt x="1448562" y="76200"/>
                  </a:lnTo>
                  <a:lnTo>
                    <a:pt x="1499353" y="50804"/>
                  </a:lnTo>
                  <a:lnTo>
                    <a:pt x="1473962" y="50804"/>
                  </a:lnTo>
                  <a:lnTo>
                    <a:pt x="1473962" y="38100"/>
                  </a:lnTo>
                  <a:close/>
                </a:path>
                <a:path w="1525270" h="76200">
                  <a:moveTo>
                    <a:pt x="1465498" y="25404"/>
                  </a:moveTo>
                  <a:lnTo>
                    <a:pt x="0" y="26162"/>
                  </a:lnTo>
                  <a:lnTo>
                    <a:pt x="0" y="51562"/>
                  </a:lnTo>
                  <a:lnTo>
                    <a:pt x="1465492" y="50804"/>
                  </a:lnTo>
                  <a:lnTo>
                    <a:pt x="1473962" y="38100"/>
                  </a:lnTo>
                  <a:lnTo>
                    <a:pt x="1465498" y="25404"/>
                  </a:lnTo>
                  <a:close/>
                </a:path>
                <a:path w="1525270" h="76200">
                  <a:moveTo>
                    <a:pt x="1499370" y="25404"/>
                  </a:moveTo>
                  <a:lnTo>
                    <a:pt x="1473962" y="25404"/>
                  </a:lnTo>
                  <a:lnTo>
                    <a:pt x="1473962" y="50804"/>
                  </a:lnTo>
                  <a:lnTo>
                    <a:pt x="1499353" y="50804"/>
                  </a:lnTo>
                  <a:lnTo>
                    <a:pt x="1524762" y="38100"/>
                  </a:lnTo>
                  <a:lnTo>
                    <a:pt x="1499370" y="25404"/>
                  </a:lnTo>
                  <a:close/>
                </a:path>
                <a:path w="1525270" h="76200">
                  <a:moveTo>
                    <a:pt x="1448562" y="0"/>
                  </a:moveTo>
                  <a:lnTo>
                    <a:pt x="1473962" y="38100"/>
                  </a:lnTo>
                  <a:lnTo>
                    <a:pt x="1473962" y="25404"/>
                  </a:lnTo>
                  <a:lnTo>
                    <a:pt x="1499370" y="25404"/>
                  </a:lnTo>
                  <a:lnTo>
                    <a:pt x="144856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24962" y="2770568"/>
              <a:ext cx="1632965" cy="22853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242691" y="2830448"/>
              <a:ext cx="1480820" cy="76200"/>
            </a:xfrm>
            <a:custGeom>
              <a:avLst/>
              <a:gdLst/>
              <a:ahLst/>
              <a:cxnLst/>
              <a:rect l="l" t="t" r="r" b="b"/>
              <a:pathLst>
                <a:path w="1480820" h="76200">
                  <a:moveTo>
                    <a:pt x="76199" y="0"/>
                  </a:moveTo>
                  <a:lnTo>
                    <a:pt x="0" y="38100"/>
                  </a:lnTo>
                  <a:lnTo>
                    <a:pt x="76199" y="76200"/>
                  </a:lnTo>
                  <a:lnTo>
                    <a:pt x="59266" y="50800"/>
                  </a:lnTo>
                  <a:lnTo>
                    <a:pt x="50799" y="50800"/>
                  </a:lnTo>
                  <a:lnTo>
                    <a:pt x="50799" y="25400"/>
                  </a:lnTo>
                  <a:lnTo>
                    <a:pt x="59266" y="25400"/>
                  </a:lnTo>
                  <a:lnTo>
                    <a:pt x="76199" y="0"/>
                  </a:lnTo>
                  <a:close/>
                </a:path>
                <a:path w="1480820" h="76200">
                  <a:moveTo>
                    <a:pt x="50799" y="38100"/>
                  </a:moveTo>
                  <a:lnTo>
                    <a:pt x="50799" y="50800"/>
                  </a:lnTo>
                  <a:lnTo>
                    <a:pt x="59266" y="50800"/>
                  </a:lnTo>
                  <a:lnTo>
                    <a:pt x="50799" y="38100"/>
                  </a:lnTo>
                  <a:close/>
                </a:path>
                <a:path w="1480820" h="76200">
                  <a:moveTo>
                    <a:pt x="1480566" y="25400"/>
                  </a:moveTo>
                  <a:lnTo>
                    <a:pt x="59266" y="25400"/>
                  </a:lnTo>
                  <a:lnTo>
                    <a:pt x="50799" y="38100"/>
                  </a:lnTo>
                  <a:lnTo>
                    <a:pt x="59266" y="50800"/>
                  </a:lnTo>
                  <a:lnTo>
                    <a:pt x="1480566" y="50800"/>
                  </a:lnTo>
                  <a:lnTo>
                    <a:pt x="1480566" y="25400"/>
                  </a:lnTo>
                  <a:close/>
                </a:path>
                <a:path w="1480820" h="76200">
                  <a:moveTo>
                    <a:pt x="59266" y="25400"/>
                  </a:moveTo>
                  <a:lnTo>
                    <a:pt x="50799" y="25400"/>
                  </a:lnTo>
                  <a:lnTo>
                    <a:pt x="50799" y="38100"/>
                  </a:lnTo>
                  <a:lnTo>
                    <a:pt x="59266" y="2540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01162" y="2998406"/>
              <a:ext cx="1624584" cy="22853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242691" y="3058286"/>
              <a:ext cx="1472565" cy="76200"/>
            </a:xfrm>
            <a:custGeom>
              <a:avLst/>
              <a:gdLst/>
              <a:ahLst/>
              <a:cxnLst/>
              <a:rect l="l" t="t" r="r" b="b"/>
              <a:pathLst>
                <a:path w="1472564" h="76200">
                  <a:moveTo>
                    <a:pt x="1421383" y="38100"/>
                  </a:moveTo>
                  <a:lnTo>
                    <a:pt x="1395983" y="76200"/>
                  </a:lnTo>
                  <a:lnTo>
                    <a:pt x="1446783" y="50800"/>
                  </a:lnTo>
                  <a:lnTo>
                    <a:pt x="1421383" y="50800"/>
                  </a:lnTo>
                  <a:lnTo>
                    <a:pt x="1421383" y="38100"/>
                  </a:lnTo>
                  <a:close/>
                </a:path>
                <a:path w="1472564" h="76200">
                  <a:moveTo>
                    <a:pt x="1412917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1412917" y="50800"/>
                  </a:lnTo>
                  <a:lnTo>
                    <a:pt x="1421383" y="38100"/>
                  </a:lnTo>
                  <a:lnTo>
                    <a:pt x="1412917" y="25400"/>
                  </a:lnTo>
                  <a:close/>
                </a:path>
                <a:path w="1472564" h="76200">
                  <a:moveTo>
                    <a:pt x="1446783" y="25400"/>
                  </a:moveTo>
                  <a:lnTo>
                    <a:pt x="1421383" y="25400"/>
                  </a:lnTo>
                  <a:lnTo>
                    <a:pt x="1421383" y="50800"/>
                  </a:lnTo>
                  <a:lnTo>
                    <a:pt x="1446783" y="50800"/>
                  </a:lnTo>
                  <a:lnTo>
                    <a:pt x="1472183" y="38100"/>
                  </a:lnTo>
                  <a:lnTo>
                    <a:pt x="1446783" y="25400"/>
                  </a:lnTo>
                  <a:close/>
                </a:path>
                <a:path w="1472564" h="76200">
                  <a:moveTo>
                    <a:pt x="1395983" y="0"/>
                  </a:moveTo>
                  <a:lnTo>
                    <a:pt x="1421383" y="38100"/>
                  </a:lnTo>
                  <a:lnTo>
                    <a:pt x="1421383" y="25400"/>
                  </a:lnTo>
                  <a:lnTo>
                    <a:pt x="1446783" y="25400"/>
                  </a:lnTo>
                  <a:lnTo>
                    <a:pt x="13959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82112" y="3304730"/>
              <a:ext cx="1567434" cy="22853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299841" y="3364611"/>
              <a:ext cx="1415415" cy="76200"/>
            </a:xfrm>
            <a:custGeom>
              <a:avLst/>
              <a:gdLst/>
              <a:ahLst/>
              <a:cxnLst/>
              <a:rect l="l" t="t" r="r" b="b"/>
              <a:pathLst>
                <a:path w="1415414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59266" y="50800"/>
                  </a:lnTo>
                  <a:lnTo>
                    <a:pt x="50800" y="50800"/>
                  </a:lnTo>
                  <a:lnTo>
                    <a:pt x="50800" y="25400"/>
                  </a:lnTo>
                  <a:lnTo>
                    <a:pt x="59266" y="25400"/>
                  </a:lnTo>
                  <a:lnTo>
                    <a:pt x="76200" y="0"/>
                  </a:lnTo>
                  <a:close/>
                </a:path>
                <a:path w="1415414" h="76200">
                  <a:moveTo>
                    <a:pt x="50800" y="38100"/>
                  </a:moveTo>
                  <a:lnTo>
                    <a:pt x="50800" y="50800"/>
                  </a:lnTo>
                  <a:lnTo>
                    <a:pt x="59266" y="50800"/>
                  </a:lnTo>
                  <a:lnTo>
                    <a:pt x="50800" y="38100"/>
                  </a:lnTo>
                  <a:close/>
                </a:path>
                <a:path w="1415414" h="76200">
                  <a:moveTo>
                    <a:pt x="1415034" y="25400"/>
                  </a:moveTo>
                  <a:lnTo>
                    <a:pt x="59266" y="25400"/>
                  </a:lnTo>
                  <a:lnTo>
                    <a:pt x="50800" y="38100"/>
                  </a:lnTo>
                  <a:lnTo>
                    <a:pt x="59266" y="50800"/>
                  </a:lnTo>
                  <a:lnTo>
                    <a:pt x="1415034" y="50800"/>
                  </a:lnTo>
                  <a:lnTo>
                    <a:pt x="1415034" y="25400"/>
                  </a:lnTo>
                  <a:close/>
                </a:path>
                <a:path w="1415414" h="76200">
                  <a:moveTo>
                    <a:pt x="59266" y="25400"/>
                  </a:moveTo>
                  <a:lnTo>
                    <a:pt x="50800" y="25400"/>
                  </a:lnTo>
                  <a:lnTo>
                    <a:pt x="50800" y="38100"/>
                  </a:lnTo>
                  <a:lnTo>
                    <a:pt x="59266" y="2540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58312" y="3601148"/>
              <a:ext cx="1567434" cy="22853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299841" y="3661029"/>
              <a:ext cx="1415415" cy="76200"/>
            </a:xfrm>
            <a:custGeom>
              <a:avLst/>
              <a:gdLst/>
              <a:ahLst/>
              <a:cxnLst/>
              <a:rect l="l" t="t" r="r" b="b"/>
              <a:pathLst>
                <a:path w="1415414" h="76200">
                  <a:moveTo>
                    <a:pt x="1364234" y="38100"/>
                  </a:moveTo>
                  <a:lnTo>
                    <a:pt x="1338834" y="76200"/>
                  </a:lnTo>
                  <a:lnTo>
                    <a:pt x="1389634" y="50800"/>
                  </a:lnTo>
                  <a:lnTo>
                    <a:pt x="1364234" y="50800"/>
                  </a:lnTo>
                  <a:lnTo>
                    <a:pt x="1364234" y="38100"/>
                  </a:lnTo>
                  <a:close/>
                </a:path>
                <a:path w="1415414" h="76200">
                  <a:moveTo>
                    <a:pt x="1355767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1355767" y="50800"/>
                  </a:lnTo>
                  <a:lnTo>
                    <a:pt x="1364234" y="38100"/>
                  </a:lnTo>
                  <a:lnTo>
                    <a:pt x="1355767" y="25400"/>
                  </a:lnTo>
                  <a:close/>
                </a:path>
                <a:path w="1415414" h="76200">
                  <a:moveTo>
                    <a:pt x="1389634" y="25400"/>
                  </a:moveTo>
                  <a:lnTo>
                    <a:pt x="1364234" y="25400"/>
                  </a:lnTo>
                  <a:lnTo>
                    <a:pt x="1364234" y="50800"/>
                  </a:lnTo>
                  <a:lnTo>
                    <a:pt x="1389634" y="50800"/>
                  </a:lnTo>
                  <a:lnTo>
                    <a:pt x="1415034" y="38100"/>
                  </a:lnTo>
                  <a:lnTo>
                    <a:pt x="1389634" y="25400"/>
                  </a:lnTo>
                  <a:close/>
                </a:path>
                <a:path w="1415414" h="76200">
                  <a:moveTo>
                    <a:pt x="1338834" y="0"/>
                  </a:moveTo>
                  <a:lnTo>
                    <a:pt x="1364234" y="38100"/>
                  </a:lnTo>
                  <a:lnTo>
                    <a:pt x="1364234" y="25400"/>
                  </a:lnTo>
                  <a:lnTo>
                    <a:pt x="1389634" y="25400"/>
                  </a:lnTo>
                  <a:lnTo>
                    <a:pt x="13388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55264" y="3962336"/>
              <a:ext cx="1828038" cy="22853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372993" y="4022216"/>
              <a:ext cx="1675764" cy="76200"/>
            </a:xfrm>
            <a:custGeom>
              <a:avLst/>
              <a:gdLst/>
              <a:ahLst/>
              <a:cxnLst/>
              <a:rect l="l" t="t" r="r" b="b"/>
              <a:pathLst>
                <a:path w="1675764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59266" y="50799"/>
                  </a:lnTo>
                  <a:lnTo>
                    <a:pt x="50800" y="50799"/>
                  </a:lnTo>
                  <a:lnTo>
                    <a:pt x="50800" y="25399"/>
                  </a:lnTo>
                  <a:lnTo>
                    <a:pt x="59266" y="25399"/>
                  </a:lnTo>
                  <a:lnTo>
                    <a:pt x="76200" y="0"/>
                  </a:lnTo>
                  <a:close/>
                </a:path>
                <a:path w="1675764" h="76200">
                  <a:moveTo>
                    <a:pt x="50800" y="38099"/>
                  </a:moveTo>
                  <a:lnTo>
                    <a:pt x="50800" y="50799"/>
                  </a:lnTo>
                  <a:lnTo>
                    <a:pt x="59266" y="50799"/>
                  </a:lnTo>
                  <a:lnTo>
                    <a:pt x="50800" y="38099"/>
                  </a:lnTo>
                  <a:close/>
                </a:path>
                <a:path w="1675764" h="76200">
                  <a:moveTo>
                    <a:pt x="1675638" y="25399"/>
                  </a:moveTo>
                  <a:lnTo>
                    <a:pt x="59266" y="25399"/>
                  </a:lnTo>
                  <a:lnTo>
                    <a:pt x="50800" y="38099"/>
                  </a:lnTo>
                  <a:lnTo>
                    <a:pt x="59266" y="50799"/>
                  </a:lnTo>
                  <a:lnTo>
                    <a:pt x="1675638" y="50799"/>
                  </a:lnTo>
                  <a:lnTo>
                    <a:pt x="1675638" y="25399"/>
                  </a:lnTo>
                  <a:close/>
                </a:path>
                <a:path w="1675764" h="76200">
                  <a:moveTo>
                    <a:pt x="59266" y="25399"/>
                  </a:moveTo>
                  <a:lnTo>
                    <a:pt x="50800" y="25399"/>
                  </a:lnTo>
                  <a:lnTo>
                    <a:pt x="50800" y="38099"/>
                  </a:lnTo>
                  <a:lnTo>
                    <a:pt x="59266" y="25399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94910" y="3719271"/>
              <a:ext cx="100726" cy="39540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31464" y="4530836"/>
              <a:ext cx="2417064" cy="10072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372993" y="4564760"/>
              <a:ext cx="2329180" cy="0"/>
            </a:xfrm>
            <a:custGeom>
              <a:avLst/>
              <a:gdLst/>
              <a:ahLst/>
              <a:cxnLst/>
              <a:rect l="l" t="t" r="r" b="b"/>
              <a:pathLst>
                <a:path w="2329179">
                  <a:moveTo>
                    <a:pt x="0" y="0"/>
                  </a:moveTo>
                  <a:lnTo>
                    <a:pt x="2328672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07811" y="3571875"/>
              <a:ext cx="570230" cy="1164590"/>
            </a:xfrm>
            <a:custGeom>
              <a:avLst/>
              <a:gdLst/>
              <a:ahLst/>
              <a:cxnLst/>
              <a:rect l="l" t="t" r="r" b="b"/>
              <a:pathLst>
                <a:path w="570229" h="1164589">
                  <a:moveTo>
                    <a:pt x="474980" y="0"/>
                  </a:moveTo>
                  <a:lnTo>
                    <a:pt x="94996" y="0"/>
                  </a:lnTo>
                  <a:lnTo>
                    <a:pt x="58025" y="7467"/>
                  </a:lnTo>
                  <a:lnTo>
                    <a:pt x="27828" y="27828"/>
                  </a:lnTo>
                  <a:lnTo>
                    <a:pt x="7467" y="58025"/>
                  </a:lnTo>
                  <a:lnTo>
                    <a:pt x="0" y="94995"/>
                  </a:lnTo>
                  <a:lnTo>
                    <a:pt x="0" y="1069339"/>
                  </a:lnTo>
                  <a:lnTo>
                    <a:pt x="7467" y="1106310"/>
                  </a:lnTo>
                  <a:lnTo>
                    <a:pt x="27828" y="1136507"/>
                  </a:lnTo>
                  <a:lnTo>
                    <a:pt x="58025" y="1156868"/>
                  </a:lnTo>
                  <a:lnTo>
                    <a:pt x="94996" y="1164336"/>
                  </a:lnTo>
                  <a:lnTo>
                    <a:pt x="474980" y="1164336"/>
                  </a:lnTo>
                  <a:lnTo>
                    <a:pt x="511950" y="1156868"/>
                  </a:lnTo>
                  <a:lnTo>
                    <a:pt x="542147" y="1136507"/>
                  </a:lnTo>
                  <a:lnTo>
                    <a:pt x="562508" y="1106310"/>
                  </a:lnTo>
                  <a:lnTo>
                    <a:pt x="569975" y="1069339"/>
                  </a:lnTo>
                  <a:lnTo>
                    <a:pt x="569975" y="94995"/>
                  </a:lnTo>
                  <a:lnTo>
                    <a:pt x="562508" y="58025"/>
                  </a:lnTo>
                  <a:lnTo>
                    <a:pt x="542147" y="27828"/>
                  </a:lnTo>
                  <a:lnTo>
                    <a:pt x="511950" y="7467"/>
                  </a:lnTo>
                  <a:lnTo>
                    <a:pt x="4749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07811" y="3571875"/>
              <a:ext cx="570230" cy="1164590"/>
            </a:xfrm>
            <a:custGeom>
              <a:avLst/>
              <a:gdLst/>
              <a:ahLst/>
              <a:cxnLst/>
              <a:rect l="l" t="t" r="r" b="b"/>
              <a:pathLst>
                <a:path w="570229" h="1164589">
                  <a:moveTo>
                    <a:pt x="94996" y="1164336"/>
                  </a:moveTo>
                  <a:lnTo>
                    <a:pt x="58025" y="1156868"/>
                  </a:lnTo>
                  <a:lnTo>
                    <a:pt x="27828" y="1136507"/>
                  </a:lnTo>
                  <a:lnTo>
                    <a:pt x="7467" y="1106310"/>
                  </a:lnTo>
                  <a:lnTo>
                    <a:pt x="0" y="1069339"/>
                  </a:lnTo>
                  <a:lnTo>
                    <a:pt x="0" y="94995"/>
                  </a:lnTo>
                  <a:lnTo>
                    <a:pt x="7467" y="58025"/>
                  </a:lnTo>
                  <a:lnTo>
                    <a:pt x="27828" y="27828"/>
                  </a:lnTo>
                  <a:lnTo>
                    <a:pt x="58025" y="7467"/>
                  </a:lnTo>
                  <a:lnTo>
                    <a:pt x="94996" y="0"/>
                  </a:lnTo>
                  <a:lnTo>
                    <a:pt x="474980" y="0"/>
                  </a:lnTo>
                  <a:lnTo>
                    <a:pt x="511950" y="7467"/>
                  </a:lnTo>
                  <a:lnTo>
                    <a:pt x="542147" y="27828"/>
                  </a:lnTo>
                  <a:lnTo>
                    <a:pt x="562508" y="58025"/>
                  </a:lnTo>
                  <a:lnTo>
                    <a:pt x="569975" y="94995"/>
                  </a:lnTo>
                  <a:lnTo>
                    <a:pt x="569975" y="1069339"/>
                  </a:lnTo>
                  <a:lnTo>
                    <a:pt x="562508" y="1106310"/>
                  </a:lnTo>
                  <a:lnTo>
                    <a:pt x="542147" y="1136507"/>
                  </a:lnTo>
                  <a:lnTo>
                    <a:pt x="511950" y="1156868"/>
                  </a:lnTo>
                  <a:lnTo>
                    <a:pt x="474980" y="1164336"/>
                  </a:lnTo>
                  <a:lnTo>
                    <a:pt x="94996" y="1164336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285484" y="3972534"/>
            <a:ext cx="254000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CFE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861429" y="3395090"/>
            <a:ext cx="10795" cy="1096645"/>
          </a:xfrm>
          <a:custGeom>
            <a:avLst/>
            <a:gdLst/>
            <a:ahLst/>
            <a:cxnLst/>
            <a:rect l="l" t="t" r="r" b="b"/>
            <a:pathLst>
              <a:path w="10795" h="1096645">
                <a:moveTo>
                  <a:pt x="10668" y="1096518"/>
                </a:moveTo>
                <a:lnTo>
                  <a:pt x="0" y="0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" name="object 64"/>
          <p:cNvGrpSpPr/>
          <p:nvPr/>
        </p:nvGrpSpPr>
        <p:grpSpPr>
          <a:xfrm>
            <a:off x="5638800" y="2636392"/>
            <a:ext cx="3255010" cy="3130550"/>
            <a:chOff x="5638800" y="2636392"/>
            <a:chExt cx="3255010" cy="3130550"/>
          </a:xfrm>
        </p:grpSpPr>
        <p:pic>
          <p:nvPicPr>
            <p:cNvPr id="65" name="object 6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38800" y="3062477"/>
              <a:ext cx="110109" cy="156972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692521" y="3096386"/>
              <a:ext cx="9525" cy="1481455"/>
            </a:xfrm>
            <a:custGeom>
              <a:avLst/>
              <a:gdLst/>
              <a:ahLst/>
              <a:cxnLst/>
              <a:rect l="l" t="t" r="r" b="b"/>
              <a:pathLst>
                <a:path w="9525" h="1481454">
                  <a:moveTo>
                    <a:pt x="9143" y="1481327"/>
                  </a:moveTo>
                  <a:lnTo>
                    <a:pt x="0" y="0"/>
                  </a:lnTo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38800" y="2999168"/>
              <a:ext cx="730034" cy="22853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5680328" y="3058921"/>
              <a:ext cx="577850" cy="76200"/>
            </a:xfrm>
            <a:custGeom>
              <a:avLst/>
              <a:gdLst/>
              <a:ahLst/>
              <a:cxnLst/>
              <a:rect l="l" t="t" r="r" b="b"/>
              <a:pathLst>
                <a:path w="577850" h="76200">
                  <a:moveTo>
                    <a:pt x="526796" y="38226"/>
                  </a:moveTo>
                  <a:lnTo>
                    <a:pt x="518752" y="50164"/>
                  </a:lnTo>
                  <a:lnTo>
                    <a:pt x="501396" y="76200"/>
                  </a:lnTo>
                  <a:lnTo>
                    <a:pt x="552365" y="50800"/>
                  </a:lnTo>
                  <a:lnTo>
                    <a:pt x="526796" y="50800"/>
                  </a:lnTo>
                  <a:lnTo>
                    <a:pt x="526796" y="38226"/>
                  </a:lnTo>
                  <a:close/>
                </a:path>
                <a:path w="577850" h="76200">
                  <a:moveTo>
                    <a:pt x="0" y="24764"/>
                  </a:moveTo>
                  <a:lnTo>
                    <a:pt x="0" y="50164"/>
                  </a:lnTo>
                  <a:lnTo>
                    <a:pt x="526796" y="50800"/>
                  </a:lnTo>
                  <a:lnTo>
                    <a:pt x="518329" y="50800"/>
                  </a:lnTo>
                  <a:lnTo>
                    <a:pt x="526711" y="38226"/>
                  </a:lnTo>
                  <a:lnTo>
                    <a:pt x="526880" y="38226"/>
                  </a:lnTo>
                  <a:lnTo>
                    <a:pt x="518329" y="25400"/>
                  </a:lnTo>
                  <a:lnTo>
                    <a:pt x="526796" y="25400"/>
                  </a:lnTo>
                  <a:lnTo>
                    <a:pt x="0" y="24764"/>
                  </a:lnTo>
                  <a:close/>
                </a:path>
                <a:path w="577850" h="76200">
                  <a:moveTo>
                    <a:pt x="552027" y="25400"/>
                  </a:moveTo>
                  <a:lnTo>
                    <a:pt x="526796" y="25400"/>
                  </a:lnTo>
                  <a:lnTo>
                    <a:pt x="526796" y="50800"/>
                  </a:lnTo>
                  <a:lnTo>
                    <a:pt x="552365" y="50800"/>
                  </a:lnTo>
                  <a:lnTo>
                    <a:pt x="577596" y="38226"/>
                  </a:lnTo>
                  <a:lnTo>
                    <a:pt x="552027" y="25400"/>
                  </a:lnTo>
                  <a:close/>
                </a:path>
                <a:path w="577850" h="76200">
                  <a:moveTo>
                    <a:pt x="501396" y="0"/>
                  </a:moveTo>
                  <a:lnTo>
                    <a:pt x="526880" y="38226"/>
                  </a:lnTo>
                  <a:lnTo>
                    <a:pt x="526796" y="25400"/>
                  </a:lnTo>
                  <a:lnTo>
                    <a:pt x="552027" y="25400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32576" y="3100641"/>
              <a:ext cx="228536" cy="60191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212205" y="3121532"/>
              <a:ext cx="76200" cy="450850"/>
            </a:xfrm>
            <a:custGeom>
              <a:avLst/>
              <a:gdLst/>
              <a:ahLst/>
              <a:cxnLst/>
              <a:rect l="l" t="t" r="r" b="b"/>
              <a:pathLst>
                <a:path w="76200" h="450850">
                  <a:moveTo>
                    <a:pt x="0" y="374141"/>
                  </a:moveTo>
                  <a:lnTo>
                    <a:pt x="38100" y="450341"/>
                  </a:lnTo>
                  <a:lnTo>
                    <a:pt x="63500" y="399541"/>
                  </a:lnTo>
                  <a:lnTo>
                    <a:pt x="25400" y="399541"/>
                  </a:lnTo>
                  <a:lnTo>
                    <a:pt x="25400" y="391075"/>
                  </a:lnTo>
                  <a:lnTo>
                    <a:pt x="0" y="374141"/>
                  </a:lnTo>
                  <a:close/>
                </a:path>
                <a:path w="76200" h="450850">
                  <a:moveTo>
                    <a:pt x="25400" y="391075"/>
                  </a:moveTo>
                  <a:lnTo>
                    <a:pt x="25400" y="399541"/>
                  </a:lnTo>
                  <a:lnTo>
                    <a:pt x="38100" y="399541"/>
                  </a:lnTo>
                  <a:lnTo>
                    <a:pt x="25400" y="391075"/>
                  </a:lnTo>
                  <a:close/>
                </a:path>
                <a:path w="76200" h="450850">
                  <a:moveTo>
                    <a:pt x="50800" y="0"/>
                  </a:moveTo>
                  <a:lnTo>
                    <a:pt x="25400" y="0"/>
                  </a:lnTo>
                  <a:lnTo>
                    <a:pt x="25400" y="391075"/>
                  </a:lnTo>
                  <a:lnTo>
                    <a:pt x="38100" y="399541"/>
                  </a:lnTo>
                  <a:lnTo>
                    <a:pt x="50800" y="391075"/>
                  </a:lnTo>
                  <a:lnTo>
                    <a:pt x="50800" y="0"/>
                  </a:lnTo>
                  <a:close/>
                </a:path>
                <a:path w="76200" h="450850">
                  <a:moveTo>
                    <a:pt x="50800" y="391075"/>
                  </a:moveTo>
                  <a:lnTo>
                    <a:pt x="38100" y="399541"/>
                  </a:lnTo>
                  <a:lnTo>
                    <a:pt x="50800" y="399541"/>
                  </a:lnTo>
                  <a:lnTo>
                    <a:pt x="50800" y="391075"/>
                  </a:lnTo>
                  <a:close/>
                </a:path>
                <a:path w="76200" h="450850">
                  <a:moveTo>
                    <a:pt x="76200" y="374141"/>
                  </a:moveTo>
                  <a:lnTo>
                    <a:pt x="50800" y="391075"/>
                  </a:lnTo>
                  <a:lnTo>
                    <a:pt x="50800" y="399541"/>
                  </a:lnTo>
                  <a:lnTo>
                    <a:pt x="63500" y="399541"/>
                  </a:lnTo>
                  <a:lnTo>
                    <a:pt x="76200" y="37414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320027" y="4734305"/>
              <a:ext cx="114300" cy="1032510"/>
            </a:xfrm>
            <a:custGeom>
              <a:avLst/>
              <a:gdLst/>
              <a:ahLst/>
              <a:cxnLst/>
              <a:rect l="l" t="t" r="r" b="b"/>
              <a:pathLst>
                <a:path w="114300" h="1032510">
                  <a:moveTo>
                    <a:pt x="76200" y="95250"/>
                  </a:moveTo>
                  <a:lnTo>
                    <a:pt x="38100" y="95250"/>
                  </a:lnTo>
                  <a:lnTo>
                    <a:pt x="38100" y="1032510"/>
                  </a:lnTo>
                  <a:lnTo>
                    <a:pt x="76200" y="1032510"/>
                  </a:lnTo>
                  <a:lnTo>
                    <a:pt x="76200" y="95250"/>
                  </a:lnTo>
                  <a:close/>
                </a:path>
                <a:path w="114300" h="1032510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1032510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50736" y="4392104"/>
              <a:ext cx="368706" cy="22853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92264" y="4451985"/>
              <a:ext cx="216407" cy="7620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07708" y="3361169"/>
              <a:ext cx="111547" cy="1184922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155561" y="3305174"/>
              <a:ext cx="628650" cy="151765"/>
            </a:xfrm>
            <a:custGeom>
              <a:avLst/>
              <a:gdLst/>
              <a:ahLst/>
              <a:cxnLst/>
              <a:rect l="l" t="t" r="r" b="b"/>
              <a:pathLst>
                <a:path w="628650" h="151764">
                  <a:moveTo>
                    <a:pt x="628650" y="0"/>
                  </a:moveTo>
                  <a:lnTo>
                    <a:pt x="0" y="0"/>
                  </a:lnTo>
                  <a:lnTo>
                    <a:pt x="0" y="151637"/>
                  </a:lnTo>
                  <a:lnTo>
                    <a:pt x="628650" y="151637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155561" y="3305174"/>
              <a:ext cx="628650" cy="151765"/>
            </a:xfrm>
            <a:custGeom>
              <a:avLst/>
              <a:gdLst/>
              <a:ahLst/>
              <a:cxnLst/>
              <a:rect l="l" t="t" r="r" b="b"/>
              <a:pathLst>
                <a:path w="628650" h="151764">
                  <a:moveTo>
                    <a:pt x="0" y="151637"/>
                  </a:moveTo>
                  <a:lnTo>
                    <a:pt x="628650" y="151637"/>
                  </a:lnTo>
                  <a:lnTo>
                    <a:pt x="628650" y="0"/>
                  </a:lnTo>
                  <a:lnTo>
                    <a:pt x="0" y="0"/>
                  </a:lnTo>
                  <a:lnTo>
                    <a:pt x="0" y="15163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165466" y="3510914"/>
              <a:ext cx="300355" cy="98425"/>
            </a:xfrm>
            <a:custGeom>
              <a:avLst/>
              <a:gdLst/>
              <a:ahLst/>
              <a:cxnLst/>
              <a:rect l="l" t="t" r="r" b="b"/>
              <a:pathLst>
                <a:path w="300354" h="98425">
                  <a:moveTo>
                    <a:pt x="150113" y="0"/>
                  </a:moveTo>
                  <a:lnTo>
                    <a:pt x="91672" y="3857"/>
                  </a:lnTo>
                  <a:lnTo>
                    <a:pt x="43957" y="14382"/>
                  </a:lnTo>
                  <a:lnTo>
                    <a:pt x="11793" y="30003"/>
                  </a:lnTo>
                  <a:lnTo>
                    <a:pt x="0" y="49149"/>
                  </a:lnTo>
                  <a:lnTo>
                    <a:pt x="11793" y="68294"/>
                  </a:lnTo>
                  <a:lnTo>
                    <a:pt x="43957" y="83915"/>
                  </a:lnTo>
                  <a:lnTo>
                    <a:pt x="91672" y="94440"/>
                  </a:lnTo>
                  <a:lnTo>
                    <a:pt x="150113" y="98298"/>
                  </a:lnTo>
                  <a:lnTo>
                    <a:pt x="208555" y="94440"/>
                  </a:lnTo>
                  <a:lnTo>
                    <a:pt x="256270" y="83915"/>
                  </a:lnTo>
                  <a:lnTo>
                    <a:pt x="288434" y="68294"/>
                  </a:lnTo>
                  <a:lnTo>
                    <a:pt x="300227" y="49149"/>
                  </a:lnTo>
                  <a:lnTo>
                    <a:pt x="288434" y="30003"/>
                  </a:lnTo>
                  <a:lnTo>
                    <a:pt x="256270" y="14382"/>
                  </a:lnTo>
                  <a:lnTo>
                    <a:pt x="208555" y="3857"/>
                  </a:lnTo>
                  <a:lnTo>
                    <a:pt x="15011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165466" y="3510914"/>
              <a:ext cx="300355" cy="98425"/>
            </a:xfrm>
            <a:custGeom>
              <a:avLst/>
              <a:gdLst/>
              <a:ahLst/>
              <a:cxnLst/>
              <a:rect l="l" t="t" r="r" b="b"/>
              <a:pathLst>
                <a:path w="300354" h="98425">
                  <a:moveTo>
                    <a:pt x="0" y="49149"/>
                  </a:moveTo>
                  <a:lnTo>
                    <a:pt x="11793" y="30003"/>
                  </a:lnTo>
                  <a:lnTo>
                    <a:pt x="43957" y="14382"/>
                  </a:lnTo>
                  <a:lnTo>
                    <a:pt x="91672" y="3857"/>
                  </a:lnTo>
                  <a:lnTo>
                    <a:pt x="150113" y="0"/>
                  </a:lnTo>
                  <a:lnTo>
                    <a:pt x="208555" y="3857"/>
                  </a:lnTo>
                  <a:lnTo>
                    <a:pt x="256270" y="14382"/>
                  </a:lnTo>
                  <a:lnTo>
                    <a:pt x="288434" y="30003"/>
                  </a:lnTo>
                  <a:lnTo>
                    <a:pt x="300227" y="49149"/>
                  </a:lnTo>
                  <a:lnTo>
                    <a:pt x="288434" y="68294"/>
                  </a:lnTo>
                  <a:lnTo>
                    <a:pt x="256270" y="83915"/>
                  </a:lnTo>
                  <a:lnTo>
                    <a:pt x="208555" y="94440"/>
                  </a:lnTo>
                  <a:lnTo>
                    <a:pt x="150113" y="98298"/>
                  </a:lnTo>
                  <a:lnTo>
                    <a:pt x="91672" y="94440"/>
                  </a:lnTo>
                  <a:lnTo>
                    <a:pt x="43957" y="83915"/>
                  </a:lnTo>
                  <a:lnTo>
                    <a:pt x="11793" y="68294"/>
                  </a:lnTo>
                  <a:lnTo>
                    <a:pt x="0" y="4914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449692" y="3507104"/>
              <a:ext cx="300355" cy="98425"/>
            </a:xfrm>
            <a:custGeom>
              <a:avLst/>
              <a:gdLst/>
              <a:ahLst/>
              <a:cxnLst/>
              <a:rect l="l" t="t" r="r" b="b"/>
              <a:pathLst>
                <a:path w="300354" h="98425">
                  <a:moveTo>
                    <a:pt x="150113" y="0"/>
                  </a:moveTo>
                  <a:lnTo>
                    <a:pt x="91672" y="3857"/>
                  </a:lnTo>
                  <a:lnTo>
                    <a:pt x="43957" y="14382"/>
                  </a:lnTo>
                  <a:lnTo>
                    <a:pt x="11793" y="30003"/>
                  </a:lnTo>
                  <a:lnTo>
                    <a:pt x="0" y="49149"/>
                  </a:lnTo>
                  <a:lnTo>
                    <a:pt x="11793" y="68294"/>
                  </a:lnTo>
                  <a:lnTo>
                    <a:pt x="43957" y="83915"/>
                  </a:lnTo>
                  <a:lnTo>
                    <a:pt x="91672" y="94440"/>
                  </a:lnTo>
                  <a:lnTo>
                    <a:pt x="150113" y="98298"/>
                  </a:lnTo>
                  <a:lnTo>
                    <a:pt x="208555" y="94440"/>
                  </a:lnTo>
                  <a:lnTo>
                    <a:pt x="256270" y="83915"/>
                  </a:lnTo>
                  <a:lnTo>
                    <a:pt x="288434" y="68294"/>
                  </a:lnTo>
                  <a:lnTo>
                    <a:pt x="300227" y="49149"/>
                  </a:lnTo>
                  <a:lnTo>
                    <a:pt x="288434" y="30003"/>
                  </a:lnTo>
                  <a:lnTo>
                    <a:pt x="256270" y="14382"/>
                  </a:lnTo>
                  <a:lnTo>
                    <a:pt x="208555" y="3857"/>
                  </a:lnTo>
                  <a:lnTo>
                    <a:pt x="15011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449692" y="3507104"/>
              <a:ext cx="300355" cy="98425"/>
            </a:xfrm>
            <a:custGeom>
              <a:avLst/>
              <a:gdLst/>
              <a:ahLst/>
              <a:cxnLst/>
              <a:rect l="l" t="t" r="r" b="b"/>
              <a:pathLst>
                <a:path w="300354" h="98425">
                  <a:moveTo>
                    <a:pt x="0" y="49149"/>
                  </a:moveTo>
                  <a:lnTo>
                    <a:pt x="11793" y="30003"/>
                  </a:lnTo>
                  <a:lnTo>
                    <a:pt x="43957" y="14382"/>
                  </a:lnTo>
                  <a:lnTo>
                    <a:pt x="91672" y="3857"/>
                  </a:lnTo>
                  <a:lnTo>
                    <a:pt x="150113" y="0"/>
                  </a:lnTo>
                  <a:lnTo>
                    <a:pt x="208555" y="3857"/>
                  </a:lnTo>
                  <a:lnTo>
                    <a:pt x="256270" y="14382"/>
                  </a:lnTo>
                  <a:lnTo>
                    <a:pt x="288434" y="30003"/>
                  </a:lnTo>
                  <a:lnTo>
                    <a:pt x="300227" y="49149"/>
                  </a:lnTo>
                  <a:lnTo>
                    <a:pt x="288434" y="68294"/>
                  </a:lnTo>
                  <a:lnTo>
                    <a:pt x="256270" y="83915"/>
                  </a:lnTo>
                  <a:lnTo>
                    <a:pt x="208555" y="94440"/>
                  </a:lnTo>
                  <a:lnTo>
                    <a:pt x="150113" y="98298"/>
                  </a:lnTo>
                  <a:lnTo>
                    <a:pt x="91672" y="94440"/>
                  </a:lnTo>
                  <a:lnTo>
                    <a:pt x="43957" y="83915"/>
                  </a:lnTo>
                  <a:lnTo>
                    <a:pt x="11793" y="68294"/>
                  </a:lnTo>
                  <a:lnTo>
                    <a:pt x="0" y="4914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19900" y="3304730"/>
              <a:ext cx="456476" cy="22853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861428" y="3364610"/>
              <a:ext cx="304165" cy="76200"/>
            </a:xfrm>
            <a:custGeom>
              <a:avLst/>
              <a:gdLst/>
              <a:ahLst/>
              <a:cxnLst/>
              <a:rect l="l" t="t" r="r" b="b"/>
              <a:pathLst>
                <a:path w="304165" h="76200">
                  <a:moveTo>
                    <a:pt x="253238" y="38100"/>
                  </a:moveTo>
                  <a:lnTo>
                    <a:pt x="227838" y="76200"/>
                  </a:lnTo>
                  <a:lnTo>
                    <a:pt x="278638" y="50800"/>
                  </a:lnTo>
                  <a:lnTo>
                    <a:pt x="253238" y="50800"/>
                  </a:lnTo>
                  <a:lnTo>
                    <a:pt x="253238" y="38100"/>
                  </a:lnTo>
                  <a:close/>
                </a:path>
                <a:path w="304165" h="76200">
                  <a:moveTo>
                    <a:pt x="244771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244771" y="50800"/>
                  </a:lnTo>
                  <a:lnTo>
                    <a:pt x="253238" y="38100"/>
                  </a:lnTo>
                  <a:lnTo>
                    <a:pt x="244771" y="25400"/>
                  </a:lnTo>
                  <a:close/>
                </a:path>
                <a:path w="304165" h="76200">
                  <a:moveTo>
                    <a:pt x="278638" y="25400"/>
                  </a:moveTo>
                  <a:lnTo>
                    <a:pt x="253238" y="25400"/>
                  </a:lnTo>
                  <a:lnTo>
                    <a:pt x="253238" y="50800"/>
                  </a:lnTo>
                  <a:lnTo>
                    <a:pt x="278638" y="50800"/>
                  </a:lnTo>
                  <a:lnTo>
                    <a:pt x="304038" y="38100"/>
                  </a:lnTo>
                  <a:lnTo>
                    <a:pt x="278638" y="25400"/>
                  </a:lnTo>
                  <a:close/>
                </a:path>
                <a:path w="304165" h="76200">
                  <a:moveTo>
                    <a:pt x="227838" y="0"/>
                  </a:moveTo>
                  <a:lnTo>
                    <a:pt x="253238" y="38100"/>
                  </a:lnTo>
                  <a:lnTo>
                    <a:pt x="253238" y="25400"/>
                  </a:lnTo>
                  <a:lnTo>
                    <a:pt x="278638" y="25400"/>
                  </a:lnTo>
                  <a:lnTo>
                    <a:pt x="22783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742682" y="3304730"/>
              <a:ext cx="409117" cy="228536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7784211" y="2649092"/>
              <a:ext cx="1096645" cy="791845"/>
            </a:xfrm>
            <a:custGeom>
              <a:avLst/>
              <a:gdLst/>
              <a:ahLst/>
              <a:cxnLst/>
              <a:rect l="l" t="t" r="r" b="b"/>
              <a:pathLst>
                <a:path w="1096645" h="791845">
                  <a:moveTo>
                    <a:pt x="256794" y="753618"/>
                  </a:moveTo>
                  <a:lnTo>
                    <a:pt x="231394" y="740918"/>
                  </a:lnTo>
                  <a:lnTo>
                    <a:pt x="180594" y="715518"/>
                  </a:lnTo>
                  <a:lnTo>
                    <a:pt x="197523" y="740918"/>
                  </a:lnTo>
                  <a:lnTo>
                    <a:pt x="0" y="740918"/>
                  </a:lnTo>
                  <a:lnTo>
                    <a:pt x="0" y="766318"/>
                  </a:lnTo>
                  <a:lnTo>
                    <a:pt x="197523" y="766318"/>
                  </a:lnTo>
                  <a:lnTo>
                    <a:pt x="180594" y="791718"/>
                  </a:lnTo>
                  <a:lnTo>
                    <a:pt x="231394" y="766318"/>
                  </a:lnTo>
                  <a:lnTo>
                    <a:pt x="256794" y="753618"/>
                  </a:lnTo>
                  <a:close/>
                </a:path>
                <a:path w="1096645" h="791845">
                  <a:moveTo>
                    <a:pt x="1096518" y="180975"/>
                  </a:moveTo>
                  <a:lnTo>
                    <a:pt x="1075512" y="123774"/>
                  </a:lnTo>
                  <a:lnTo>
                    <a:pt x="1017041" y="74104"/>
                  </a:lnTo>
                  <a:lnTo>
                    <a:pt x="975880" y="53009"/>
                  </a:lnTo>
                  <a:lnTo>
                    <a:pt x="927887" y="34925"/>
                  </a:lnTo>
                  <a:lnTo>
                    <a:pt x="873925" y="20205"/>
                  </a:lnTo>
                  <a:lnTo>
                    <a:pt x="814832" y="9232"/>
                  </a:lnTo>
                  <a:lnTo>
                    <a:pt x="751459" y="2374"/>
                  </a:lnTo>
                  <a:lnTo>
                    <a:pt x="684657" y="0"/>
                  </a:lnTo>
                  <a:lnTo>
                    <a:pt x="617842" y="2374"/>
                  </a:lnTo>
                  <a:lnTo>
                    <a:pt x="554469" y="9232"/>
                  </a:lnTo>
                  <a:lnTo>
                    <a:pt x="495376" y="20205"/>
                  </a:lnTo>
                  <a:lnTo>
                    <a:pt x="441413" y="34925"/>
                  </a:lnTo>
                  <a:lnTo>
                    <a:pt x="393420" y="53009"/>
                  </a:lnTo>
                  <a:lnTo>
                    <a:pt x="352259" y="74104"/>
                  </a:lnTo>
                  <a:lnTo>
                    <a:pt x="318757" y="97815"/>
                  </a:lnTo>
                  <a:lnTo>
                    <a:pt x="278180" y="151625"/>
                  </a:lnTo>
                  <a:lnTo>
                    <a:pt x="272796" y="180975"/>
                  </a:lnTo>
                  <a:lnTo>
                    <a:pt x="278180" y="210337"/>
                  </a:lnTo>
                  <a:lnTo>
                    <a:pt x="318757" y="264147"/>
                  </a:lnTo>
                  <a:lnTo>
                    <a:pt x="352259" y="287858"/>
                  </a:lnTo>
                  <a:lnTo>
                    <a:pt x="393420" y="308952"/>
                  </a:lnTo>
                  <a:lnTo>
                    <a:pt x="441413" y="327037"/>
                  </a:lnTo>
                  <a:lnTo>
                    <a:pt x="495376" y="341757"/>
                  </a:lnTo>
                  <a:lnTo>
                    <a:pt x="554469" y="352729"/>
                  </a:lnTo>
                  <a:lnTo>
                    <a:pt x="617842" y="359587"/>
                  </a:lnTo>
                  <a:lnTo>
                    <a:pt x="684657" y="361950"/>
                  </a:lnTo>
                  <a:lnTo>
                    <a:pt x="751459" y="359587"/>
                  </a:lnTo>
                  <a:lnTo>
                    <a:pt x="814832" y="352729"/>
                  </a:lnTo>
                  <a:lnTo>
                    <a:pt x="873925" y="341757"/>
                  </a:lnTo>
                  <a:lnTo>
                    <a:pt x="927887" y="327037"/>
                  </a:lnTo>
                  <a:lnTo>
                    <a:pt x="975880" y="308952"/>
                  </a:lnTo>
                  <a:lnTo>
                    <a:pt x="1017041" y="287858"/>
                  </a:lnTo>
                  <a:lnTo>
                    <a:pt x="1050544" y="264147"/>
                  </a:lnTo>
                  <a:lnTo>
                    <a:pt x="1091120" y="210337"/>
                  </a:lnTo>
                  <a:lnTo>
                    <a:pt x="1096518" y="18097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057007" y="2649092"/>
              <a:ext cx="824230" cy="361950"/>
            </a:xfrm>
            <a:custGeom>
              <a:avLst/>
              <a:gdLst/>
              <a:ahLst/>
              <a:cxnLst/>
              <a:rect l="l" t="t" r="r" b="b"/>
              <a:pathLst>
                <a:path w="824229" h="361950">
                  <a:moveTo>
                    <a:pt x="823722" y="180975"/>
                  </a:moveTo>
                  <a:lnTo>
                    <a:pt x="802724" y="238176"/>
                  </a:lnTo>
                  <a:lnTo>
                    <a:pt x="744254" y="287856"/>
                  </a:lnTo>
                  <a:lnTo>
                    <a:pt x="703087" y="308943"/>
                  </a:lnTo>
                  <a:lnTo>
                    <a:pt x="655097" y="327032"/>
                  </a:lnTo>
                  <a:lnTo>
                    <a:pt x="601131" y="341749"/>
                  </a:lnTo>
                  <a:lnTo>
                    <a:pt x="542038" y="352723"/>
                  </a:lnTo>
                  <a:lnTo>
                    <a:pt x="478665" y="359581"/>
                  </a:lnTo>
                  <a:lnTo>
                    <a:pt x="411861" y="361950"/>
                  </a:lnTo>
                  <a:lnTo>
                    <a:pt x="345056" y="359581"/>
                  </a:lnTo>
                  <a:lnTo>
                    <a:pt x="281683" y="352723"/>
                  </a:lnTo>
                  <a:lnTo>
                    <a:pt x="222590" y="341749"/>
                  </a:lnTo>
                  <a:lnTo>
                    <a:pt x="168624" y="327032"/>
                  </a:lnTo>
                  <a:lnTo>
                    <a:pt x="120634" y="308943"/>
                  </a:lnTo>
                  <a:lnTo>
                    <a:pt x="79467" y="287856"/>
                  </a:lnTo>
                  <a:lnTo>
                    <a:pt x="45972" y="264143"/>
                  </a:lnTo>
                  <a:lnTo>
                    <a:pt x="5390" y="210329"/>
                  </a:lnTo>
                  <a:lnTo>
                    <a:pt x="0" y="180975"/>
                  </a:lnTo>
                  <a:lnTo>
                    <a:pt x="5390" y="151620"/>
                  </a:lnTo>
                  <a:lnTo>
                    <a:pt x="45972" y="97806"/>
                  </a:lnTo>
                  <a:lnTo>
                    <a:pt x="79467" y="74093"/>
                  </a:lnTo>
                  <a:lnTo>
                    <a:pt x="120634" y="53006"/>
                  </a:lnTo>
                  <a:lnTo>
                    <a:pt x="168624" y="34917"/>
                  </a:lnTo>
                  <a:lnTo>
                    <a:pt x="222590" y="20200"/>
                  </a:lnTo>
                  <a:lnTo>
                    <a:pt x="281683" y="9226"/>
                  </a:lnTo>
                  <a:lnTo>
                    <a:pt x="345056" y="2368"/>
                  </a:lnTo>
                  <a:lnTo>
                    <a:pt x="411861" y="0"/>
                  </a:lnTo>
                  <a:lnTo>
                    <a:pt x="478665" y="2368"/>
                  </a:lnTo>
                  <a:lnTo>
                    <a:pt x="542038" y="9226"/>
                  </a:lnTo>
                  <a:lnTo>
                    <a:pt x="601131" y="20200"/>
                  </a:lnTo>
                  <a:lnTo>
                    <a:pt x="655097" y="34917"/>
                  </a:lnTo>
                  <a:lnTo>
                    <a:pt x="703087" y="53006"/>
                  </a:lnTo>
                  <a:lnTo>
                    <a:pt x="744254" y="74093"/>
                  </a:lnTo>
                  <a:lnTo>
                    <a:pt x="777749" y="97806"/>
                  </a:lnTo>
                  <a:lnTo>
                    <a:pt x="818331" y="151620"/>
                  </a:lnTo>
                  <a:lnTo>
                    <a:pt x="823722" y="18097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065389" y="3699128"/>
              <a:ext cx="803910" cy="361315"/>
            </a:xfrm>
            <a:custGeom>
              <a:avLst/>
              <a:gdLst/>
              <a:ahLst/>
              <a:cxnLst/>
              <a:rect l="l" t="t" r="r" b="b"/>
              <a:pathLst>
                <a:path w="803909" h="361314">
                  <a:moveTo>
                    <a:pt x="401954" y="0"/>
                  </a:moveTo>
                  <a:lnTo>
                    <a:pt x="336755" y="2364"/>
                  </a:lnTo>
                  <a:lnTo>
                    <a:pt x="274905" y="9211"/>
                  </a:lnTo>
                  <a:lnTo>
                    <a:pt x="217232" y="20165"/>
                  </a:lnTo>
                  <a:lnTo>
                    <a:pt x="164564" y="34856"/>
                  </a:lnTo>
                  <a:lnTo>
                    <a:pt x="117729" y="52911"/>
                  </a:lnTo>
                  <a:lnTo>
                    <a:pt x="77553" y="73956"/>
                  </a:lnTo>
                  <a:lnTo>
                    <a:pt x="44865" y="97620"/>
                  </a:lnTo>
                  <a:lnTo>
                    <a:pt x="5260" y="151311"/>
                  </a:lnTo>
                  <a:lnTo>
                    <a:pt x="0" y="180594"/>
                  </a:lnTo>
                  <a:lnTo>
                    <a:pt x="5260" y="209876"/>
                  </a:lnTo>
                  <a:lnTo>
                    <a:pt x="44865" y="263567"/>
                  </a:lnTo>
                  <a:lnTo>
                    <a:pt x="77553" y="287231"/>
                  </a:lnTo>
                  <a:lnTo>
                    <a:pt x="117728" y="308276"/>
                  </a:lnTo>
                  <a:lnTo>
                    <a:pt x="164564" y="326331"/>
                  </a:lnTo>
                  <a:lnTo>
                    <a:pt x="217232" y="341022"/>
                  </a:lnTo>
                  <a:lnTo>
                    <a:pt x="274905" y="351976"/>
                  </a:lnTo>
                  <a:lnTo>
                    <a:pt x="336755" y="358823"/>
                  </a:lnTo>
                  <a:lnTo>
                    <a:pt x="401954" y="361188"/>
                  </a:lnTo>
                  <a:lnTo>
                    <a:pt x="467154" y="358823"/>
                  </a:lnTo>
                  <a:lnTo>
                    <a:pt x="529004" y="351976"/>
                  </a:lnTo>
                  <a:lnTo>
                    <a:pt x="586677" y="341022"/>
                  </a:lnTo>
                  <a:lnTo>
                    <a:pt x="639345" y="326331"/>
                  </a:lnTo>
                  <a:lnTo>
                    <a:pt x="686180" y="308276"/>
                  </a:lnTo>
                  <a:lnTo>
                    <a:pt x="726356" y="287231"/>
                  </a:lnTo>
                  <a:lnTo>
                    <a:pt x="759044" y="263567"/>
                  </a:lnTo>
                  <a:lnTo>
                    <a:pt x="798649" y="209876"/>
                  </a:lnTo>
                  <a:lnTo>
                    <a:pt x="803909" y="180594"/>
                  </a:lnTo>
                  <a:lnTo>
                    <a:pt x="798649" y="151311"/>
                  </a:lnTo>
                  <a:lnTo>
                    <a:pt x="759044" y="97620"/>
                  </a:lnTo>
                  <a:lnTo>
                    <a:pt x="726356" y="73956"/>
                  </a:lnTo>
                  <a:lnTo>
                    <a:pt x="686180" y="52911"/>
                  </a:lnTo>
                  <a:lnTo>
                    <a:pt x="639345" y="34856"/>
                  </a:lnTo>
                  <a:lnTo>
                    <a:pt x="586677" y="20165"/>
                  </a:lnTo>
                  <a:lnTo>
                    <a:pt x="529004" y="9211"/>
                  </a:lnTo>
                  <a:lnTo>
                    <a:pt x="467154" y="2364"/>
                  </a:lnTo>
                  <a:lnTo>
                    <a:pt x="40195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065389" y="3699128"/>
              <a:ext cx="803910" cy="361315"/>
            </a:xfrm>
            <a:custGeom>
              <a:avLst/>
              <a:gdLst/>
              <a:ahLst/>
              <a:cxnLst/>
              <a:rect l="l" t="t" r="r" b="b"/>
              <a:pathLst>
                <a:path w="803909" h="361314">
                  <a:moveTo>
                    <a:pt x="803909" y="180594"/>
                  </a:moveTo>
                  <a:lnTo>
                    <a:pt x="783418" y="237658"/>
                  </a:lnTo>
                  <a:lnTo>
                    <a:pt x="726356" y="287231"/>
                  </a:lnTo>
                  <a:lnTo>
                    <a:pt x="686180" y="308276"/>
                  </a:lnTo>
                  <a:lnTo>
                    <a:pt x="639345" y="326331"/>
                  </a:lnTo>
                  <a:lnTo>
                    <a:pt x="586677" y="341022"/>
                  </a:lnTo>
                  <a:lnTo>
                    <a:pt x="529004" y="351976"/>
                  </a:lnTo>
                  <a:lnTo>
                    <a:pt x="467154" y="358823"/>
                  </a:lnTo>
                  <a:lnTo>
                    <a:pt x="401954" y="361188"/>
                  </a:lnTo>
                  <a:lnTo>
                    <a:pt x="336755" y="358823"/>
                  </a:lnTo>
                  <a:lnTo>
                    <a:pt x="274905" y="351976"/>
                  </a:lnTo>
                  <a:lnTo>
                    <a:pt x="217232" y="341022"/>
                  </a:lnTo>
                  <a:lnTo>
                    <a:pt x="164564" y="326331"/>
                  </a:lnTo>
                  <a:lnTo>
                    <a:pt x="117728" y="308276"/>
                  </a:lnTo>
                  <a:lnTo>
                    <a:pt x="77553" y="287231"/>
                  </a:lnTo>
                  <a:lnTo>
                    <a:pt x="44865" y="263567"/>
                  </a:lnTo>
                  <a:lnTo>
                    <a:pt x="5260" y="209876"/>
                  </a:lnTo>
                  <a:lnTo>
                    <a:pt x="0" y="180594"/>
                  </a:lnTo>
                  <a:lnTo>
                    <a:pt x="5260" y="151311"/>
                  </a:lnTo>
                  <a:lnTo>
                    <a:pt x="44865" y="97620"/>
                  </a:lnTo>
                  <a:lnTo>
                    <a:pt x="77553" y="73956"/>
                  </a:lnTo>
                  <a:lnTo>
                    <a:pt x="117729" y="52911"/>
                  </a:lnTo>
                  <a:lnTo>
                    <a:pt x="164564" y="34856"/>
                  </a:lnTo>
                  <a:lnTo>
                    <a:pt x="217232" y="20165"/>
                  </a:lnTo>
                  <a:lnTo>
                    <a:pt x="274905" y="9211"/>
                  </a:lnTo>
                  <a:lnTo>
                    <a:pt x="336755" y="2364"/>
                  </a:lnTo>
                  <a:lnTo>
                    <a:pt x="401954" y="0"/>
                  </a:lnTo>
                  <a:lnTo>
                    <a:pt x="467154" y="2364"/>
                  </a:lnTo>
                  <a:lnTo>
                    <a:pt x="529004" y="9211"/>
                  </a:lnTo>
                  <a:lnTo>
                    <a:pt x="586677" y="20165"/>
                  </a:lnTo>
                  <a:lnTo>
                    <a:pt x="639345" y="34856"/>
                  </a:lnTo>
                  <a:lnTo>
                    <a:pt x="686180" y="52911"/>
                  </a:lnTo>
                  <a:lnTo>
                    <a:pt x="726356" y="73956"/>
                  </a:lnTo>
                  <a:lnTo>
                    <a:pt x="759044" y="97620"/>
                  </a:lnTo>
                  <a:lnTo>
                    <a:pt x="798649" y="151311"/>
                  </a:lnTo>
                  <a:lnTo>
                    <a:pt x="803909" y="18059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8057006" y="2831973"/>
            <a:ext cx="938530" cy="1045844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vert270" wrap="square" lIns="0" tIns="95885" rIns="0" bIns="0" rtlCol="0">
            <a:spAutoFit/>
          </a:bodyPr>
          <a:lstStyle/>
          <a:p>
            <a:pPr marR="103505">
              <a:lnSpc>
                <a:spcPct val="100000"/>
              </a:lnSpc>
              <a:spcBef>
                <a:spcPts val="755"/>
              </a:spcBef>
            </a:pPr>
            <a:endParaRPr sz="140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SEPARADOR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6246876" y="1242694"/>
            <a:ext cx="2897505" cy="4248785"/>
            <a:chOff x="6246876" y="1242694"/>
            <a:chExt cx="2897505" cy="4248785"/>
          </a:xfrm>
        </p:grpSpPr>
        <p:sp>
          <p:nvSpPr>
            <p:cNvPr id="90" name="object 90"/>
            <p:cNvSpPr/>
            <p:nvPr/>
          </p:nvSpPr>
          <p:spPr>
            <a:xfrm>
              <a:off x="8403336" y="4065269"/>
              <a:ext cx="114300" cy="1426210"/>
            </a:xfrm>
            <a:custGeom>
              <a:avLst/>
              <a:gdLst/>
              <a:ahLst/>
              <a:cxnLst/>
              <a:rect l="l" t="t" r="r" b="b"/>
              <a:pathLst>
                <a:path w="114300" h="1426210">
                  <a:moveTo>
                    <a:pt x="38100" y="1311401"/>
                  </a:moveTo>
                  <a:lnTo>
                    <a:pt x="0" y="1311401"/>
                  </a:lnTo>
                  <a:lnTo>
                    <a:pt x="57150" y="1425701"/>
                  </a:lnTo>
                  <a:lnTo>
                    <a:pt x="104775" y="1330451"/>
                  </a:lnTo>
                  <a:lnTo>
                    <a:pt x="38100" y="1330451"/>
                  </a:lnTo>
                  <a:lnTo>
                    <a:pt x="38100" y="1311401"/>
                  </a:lnTo>
                  <a:close/>
                </a:path>
                <a:path w="114300" h="1426210">
                  <a:moveTo>
                    <a:pt x="76200" y="0"/>
                  </a:moveTo>
                  <a:lnTo>
                    <a:pt x="38100" y="0"/>
                  </a:lnTo>
                  <a:lnTo>
                    <a:pt x="38100" y="1330451"/>
                  </a:lnTo>
                  <a:lnTo>
                    <a:pt x="76200" y="1330451"/>
                  </a:lnTo>
                  <a:lnTo>
                    <a:pt x="76200" y="0"/>
                  </a:lnTo>
                  <a:close/>
                </a:path>
                <a:path w="114300" h="1426210">
                  <a:moveTo>
                    <a:pt x="114300" y="1311401"/>
                  </a:moveTo>
                  <a:lnTo>
                    <a:pt x="76200" y="1311401"/>
                  </a:lnTo>
                  <a:lnTo>
                    <a:pt x="76200" y="1330451"/>
                  </a:lnTo>
                  <a:lnTo>
                    <a:pt x="104775" y="1330451"/>
                  </a:lnTo>
                  <a:lnTo>
                    <a:pt x="114300" y="1311401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13242" y="1504937"/>
              <a:ext cx="105727" cy="1184160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7374255" y="1255394"/>
              <a:ext cx="533400" cy="601980"/>
            </a:xfrm>
            <a:custGeom>
              <a:avLst/>
              <a:gdLst/>
              <a:ahLst/>
              <a:cxnLst/>
              <a:rect l="l" t="t" r="r" b="b"/>
              <a:pathLst>
                <a:path w="533400" h="601980">
                  <a:moveTo>
                    <a:pt x="533400" y="0"/>
                  </a:moveTo>
                  <a:lnTo>
                    <a:pt x="0" y="133350"/>
                  </a:lnTo>
                  <a:lnTo>
                    <a:pt x="0" y="468629"/>
                  </a:lnTo>
                  <a:lnTo>
                    <a:pt x="533400" y="601979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374255" y="1255394"/>
              <a:ext cx="533400" cy="601980"/>
            </a:xfrm>
            <a:custGeom>
              <a:avLst/>
              <a:gdLst/>
              <a:ahLst/>
              <a:cxnLst/>
              <a:rect l="l" t="t" r="r" b="b"/>
              <a:pathLst>
                <a:path w="533400" h="601980">
                  <a:moveTo>
                    <a:pt x="533400" y="601979"/>
                  </a:moveTo>
                  <a:lnTo>
                    <a:pt x="0" y="468629"/>
                  </a:lnTo>
                  <a:lnTo>
                    <a:pt x="0" y="133350"/>
                  </a:lnTo>
                  <a:lnTo>
                    <a:pt x="533400" y="0"/>
                  </a:lnTo>
                  <a:lnTo>
                    <a:pt x="533400" y="60197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06690" y="1423352"/>
              <a:ext cx="707123" cy="228536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7924419" y="1483232"/>
              <a:ext cx="542925" cy="76200"/>
            </a:xfrm>
            <a:custGeom>
              <a:avLst/>
              <a:gdLst/>
              <a:ahLst/>
              <a:cxnLst/>
              <a:rect l="l" t="t" r="r" b="b"/>
              <a:pathLst>
                <a:path w="54292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542925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542925" h="76200">
                  <a:moveTo>
                    <a:pt x="88900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88900" y="50800"/>
                  </a:lnTo>
                  <a:lnTo>
                    <a:pt x="88900" y="25400"/>
                  </a:lnTo>
                  <a:close/>
                </a:path>
                <a:path w="542925" h="76200">
                  <a:moveTo>
                    <a:pt x="139700" y="25400"/>
                  </a:moveTo>
                  <a:lnTo>
                    <a:pt x="114300" y="25400"/>
                  </a:lnTo>
                  <a:lnTo>
                    <a:pt x="114300" y="50800"/>
                  </a:lnTo>
                  <a:lnTo>
                    <a:pt x="139700" y="50800"/>
                  </a:lnTo>
                  <a:lnTo>
                    <a:pt x="139700" y="25400"/>
                  </a:lnTo>
                  <a:close/>
                </a:path>
                <a:path w="542925" h="76200">
                  <a:moveTo>
                    <a:pt x="190500" y="25400"/>
                  </a:moveTo>
                  <a:lnTo>
                    <a:pt x="165100" y="25400"/>
                  </a:lnTo>
                  <a:lnTo>
                    <a:pt x="165100" y="50800"/>
                  </a:lnTo>
                  <a:lnTo>
                    <a:pt x="190500" y="50800"/>
                  </a:lnTo>
                  <a:lnTo>
                    <a:pt x="190500" y="25400"/>
                  </a:lnTo>
                  <a:close/>
                </a:path>
                <a:path w="542925" h="76200">
                  <a:moveTo>
                    <a:pt x="241300" y="25400"/>
                  </a:moveTo>
                  <a:lnTo>
                    <a:pt x="215900" y="25400"/>
                  </a:lnTo>
                  <a:lnTo>
                    <a:pt x="215900" y="50800"/>
                  </a:lnTo>
                  <a:lnTo>
                    <a:pt x="241300" y="50800"/>
                  </a:lnTo>
                  <a:lnTo>
                    <a:pt x="241300" y="25400"/>
                  </a:lnTo>
                  <a:close/>
                </a:path>
                <a:path w="542925" h="76200">
                  <a:moveTo>
                    <a:pt x="292100" y="25400"/>
                  </a:moveTo>
                  <a:lnTo>
                    <a:pt x="266700" y="25400"/>
                  </a:lnTo>
                  <a:lnTo>
                    <a:pt x="266700" y="50800"/>
                  </a:lnTo>
                  <a:lnTo>
                    <a:pt x="292100" y="50800"/>
                  </a:lnTo>
                  <a:lnTo>
                    <a:pt x="292100" y="25400"/>
                  </a:lnTo>
                  <a:close/>
                </a:path>
                <a:path w="542925" h="76200">
                  <a:moveTo>
                    <a:pt x="342900" y="25400"/>
                  </a:moveTo>
                  <a:lnTo>
                    <a:pt x="317500" y="25400"/>
                  </a:lnTo>
                  <a:lnTo>
                    <a:pt x="317500" y="50800"/>
                  </a:lnTo>
                  <a:lnTo>
                    <a:pt x="342900" y="50800"/>
                  </a:lnTo>
                  <a:lnTo>
                    <a:pt x="342900" y="25400"/>
                  </a:lnTo>
                  <a:close/>
                </a:path>
                <a:path w="542925" h="76200">
                  <a:moveTo>
                    <a:pt x="393700" y="25400"/>
                  </a:moveTo>
                  <a:lnTo>
                    <a:pt x="368300" y="25400"/>
                  </a:lnTo>
                  <a:lnTo>
                    <a:pt x="368300" y="50800"/>
                  </a:lnTo>
                  <a:lnTo>
                    <a:pt x="393700" y="50800"/>
                  </a:lnTo>
                  <a:lnTo>
                    <a:pt x="393700" y="25400"/>
                  </a:lnTo>
                  <a:close/>
                </a:path>
                <a:path w="542925" h="76200">
                  <a:moveTo>
                    <a:pt x="444500" y="25400"/>
                  </a:moveTo>
                  <a:lnTo>
                    <a:pt x="419100" y="25400"/>
                  </a:lnTo>
                  <a:lnTo>
                    <a:pt x="419100" y="50800"/>
                  </a:lnTo>
                  <a:lnTo>
                    <a:pt x="444500" y="50800"/>
                  </a:lnTo>
                  <a:lnTo>
                    <a:pt x="444500" y="25400"/>
                  </a:lnTo>
                  <a:close/>
                </a:path>
                <a:path w="542925" h="76200">
                  <a:moveTo>
                    <a:pt x="495300" y="25400"/>
                  </a:moveTo>
                  <a:lnTo>
                    <a:pt x="469900" y="25400"/>
                  </a:lnTo>
                  <a:lnTo>
                    <a:pt x="469900" y="50800"/>
                  </a:lnTo>
                  <a:lnTo>
                    <a:pt x="495300" y="50800"/>
                  </a:lnTo>
                  <a:lnTo>
                    <a:pt x="495300" y="25400"/>
                  </a:lnTo>
                  <a:close/>
                </a:path>
                <a:path w="542925" h="76200">
                  <a:moveTo>
                    <a:pt x="542544" y="25400"/>
                  </a:moveTo>
                  <a:lnTo>
                    <a:pt x="520700" y="25400"/>
                  </a:lnTo>
                  <a:lnTo>
                    <a:pt x="520700" y="50800"/>
                  </a:lnTo>
                  <a:lnTo>
                    <a:pt x="542544" y="50800"/>
                  </a:lnTo>
                  <a:lnTo>
                    <a:pt x="542544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82206" y="1500377"/>
              <a:ext cx="100726" cy="1912620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7035927" y="1521332"/>
              <a:ext cx="0" cy="1824989"/>
            </a:xfrm>
            <a:custGeom>
              <a:avLst/>
              <a:gdLst/>
              <a:ahLst/>
              <a:cxnLst/>
              <a:rect l="l" t="t" r="r" b="b"/>
              <a:pathLst>
                <a:path h="1824989">
                  <a:moveTo>
                    <a:pt x="0" y="0"/>
                  </a:moveTo>
                  <a:lnTo>
                    <a:pt x="0" y="1824989"/>
                  </a:lnTo>
                </a:path>
              </a:pathLst>
            </a:custGeom>
            <a:ln w="2540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82206" y="3476243"/>
              <a:ext cx="101441" cy="172745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46876" y="5002504"/>
              <a:ext cx="819873" cy="301904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6401031" y="5078222"/>
              <a:ext cx="609600" cy="118110"/>
            </a:xfrm>
            <a:custGeom>
              <a:avLst/>
              <a:gdLst/>
              <a:ahLst/>
              <a:cxnLst/>
              <a:rect l="l" t="t" r="r" b="b"/>
              <a:pathLst>
                <a:path w="609600" h="118110">
                  <a:moveTo>
                    <a:pt x="101241" y="0"/>
                  </a:moveTo>
                  <a:lnTo>
                    <a:pt x="0" y="58888"/>
                  </a:lnTo>
                  <a:lnTo>
                    <a:pt x="298" y="58888"/>
                  </a:lnTo>
                  <a:lnTo>
                    <a:pt x="101114" y="117855"/>
                  </a:lnTo>
                  <a:lnTo>
                    <a:pt x="108861" y="115823"/>
                  </a:lnTo>
                  <a:lnTo>
                    <a:pt x="112417" y="109727"/>
                  </a:lnTo>
                  <a:lnTo>
                    <a:pt x="115973" y="103758"/>
                  </a:lnTo>
                  <a:lnTo>
                    <a:pt x="113941" y="96011"/>
                  </a:lnTo>
                  <a:lnTo>
                    <a:pt x="72250" y="71627"/>
                  </a:lnTo>
                  <a:lnTo>
                    <a:pt x="25295" y="71627"/>
                  </a:lnTo>
                  <a:lnTo>
                    <a:pt x="25295" y="46227"/>
                  </a:lnTo>
                  <a:lnTo>
                    <a:pt x="72208" y="46227"/>
                  </a:lnTo>
                  <a:lnTo>
                    <a:pt x="113941" y="21970"/>
                  </a:lnTo>
                  <a:lnTo>
                    <a:pt x="116100" y="14096"/>
                  </a:lnTo>
                  <a:lnTo>
                    <a:pt x="112544" y="8127"/>
                  </a:lnTo>
                  <a:lnTo>
                    <a:pt x="108988" y="2031"/>
                  </a:lnTo>
                  <a:lnTo>
                    <a:pt x="101241" y="0"/>
                  </a:lnTo>
                  <a:close/>
                </a:path>
                <a:path w="609600" h="118110">
                  <a:moveTo>
                    <a:pt x="50695" y="46227"/>
                  </a:moveTo>
                  <a:lnTo>
                    <a:pt x="25295" y="46227"/>
                  </a:lnTo>
                  <a:lnTo>
                    <a:pt x="25295" y="71627"/>
                  </a:lnTo>
                  <a:lnTo>
                    <a:pt x="50695" y="71627"/>
                  </a:lnTo>
                  <a:lnTo>
                    <a:pt x="50695" y="69850"/>
                  </a:lnTo>
                  <a:lnTo>
                    <a:pt x="31645" y="69850"/>
                  </a:lnTo>
                  <a:lnTo>
                    <a:pt x="31645" y="47878"/>
                  </a:lnTo>
                  <a:lnTo>
                    <a:pt x="50695" y="47878"/>
                  </a:lnTo>
                  <a:lnTo>
                    <a:pt x="50695" y="46227"/>
                  </a:lnTo>
                  <a:close/>
                </a:path>
                <a:path w="609600" h="118110">
                  <a:moveTo>
                    <a:pt x="50695" y="59020"/>
                  </a:moveTo>
                  <a:lnTo>
                    <a:pt x="50695" y="71627"/>
                  </a:lnTo>
                  <a:lnTo>
                    <a:pt x="72250" y="71627"/>
                  </a:lnTo>
                  <a:lnTo>
                    <a:pt x="50695" y="59020"/>
                  </a:lnTo>
                  <a:close/>
                </a:path>
                <a:path w="609600" h="118110">
                  <a:moveTo>
                    <a:pt x="101495" y="46227"/>
                  </a:moveTo>
                  <a:lnTo>
                    <a:pt x="76095" y="46227"/>
                  </a:lnTo>
                  <a:lnTo>
                    <a:pt x="76095" y="71627"/>
                  </a:lnTo>
                  <a:lnTo>
                    <a:pt x="101495" y="71627"/>
                  </a:lnTo>
                  <a:lnTo>
                    <a:pt x="101495" y="46227"/>
                  </a:lnTo>
                  <a:close/>
                </a:path>
                <a:path w="609600" h="118110">
                  <a:moveTo>
                    <a:pt x="31645" y="47878"/>
                  </a:moveTo>
                  <a:lnTo>
                    <a:pt x="31645" y="69850"/>
                  </a:lnTo>
                  <a:lnTo>
                    <a:pt x="50468" y="58888"/>
                  </a:lnTo>
                  <a:lnTo>
                    <a:pt x="31645" y="47878"/>
                  </a:lnTo>
                  <a:close/>
                </a:path>
                <a:path w="609600" h="118110">
                  <a:moveTo>
                    <a:pt x="50468" y="58888"/>
                  </a:moveTo>
                  <a:lnTo>
                    <a:pt x="31645" y="69850"/>
                  </a:lnTo>
                  <a:lnTo>
                    <a:pt x="50695" y="69850"/>
                  </a:lnTo>
                  <a:lnTo>
                    <a:pt x="50695" y="59020"/>
                  </a:lnTo>
                  <a:lnTo>
                    <a:pt x="50468" y="58888"/>
                  </a:lnTo>
                  <a:close/>
                </a:path>
                <a:path w="609600" h="118110">
                  <a:moveTo>
                    <a:pt x="50695" y="47878"/>
                  </a:moveTo>
                  <a:lnTo>
                    <a:pt x="31645" y="47878"/>
                  </a:lnTo>
                  <a:lnTo>
                    <a:pt x="50695" y="59020"/>
                  </a:lnTo>
                  <a:lnTo>
                    <a:pt x="50695" y="47878"/>
                  </a:lnTo>
                  <a:close/>
                </a:path>
                <a:path w="609600" h="118110">
                  <a:moveTo>
                    <a:pt x="72208" y="46227"/>
                  </a:moveTo>
                  <a:lnTo>
                    <a:pt x="50695" y="46227"/>
                  </a:lnTo>
                  <a:lnTo>
                    <a:pt x="50695" y="58888"/>
                  </a:lnTo>
                  <a:lnTo>
                    <a:pt x="50468" y="58888"/>
                  </a:lnTo>
                  <a:lnTo>
                    <a:pt x="72208" y="46227"/>
                  </a:lnTo>
                  <a:close/>
                </a:path>
                <a:path w="609600" h="118110">
                  <a:moveTo>
                    <a:pt x="152295" y="46227"/>
                  </a:moveTo>
                  <a:lnTo>
                    <a:pt x="126895" y="46227"/>
                  </a:lnTo>
                  <a:lnTo>
                    <a:pt x="126895" y="71627"/>
                  </a:lnTo>
                  <a:lnTo>
                    <a:pt x="152295" y="71627"/>
                  </a:lnTo>
                  <a:lnTo>
                    <a:pt x="152295" y="46227"/>
                  </a:lnTo>
                  <a:close/>
                </a:path>
                <a:path w="609600" h="118110">
                  <a:moveTo>
                    <a:pt x="203095" y="46354"/>
                  </a:moveTo>
                  <a:lnTo>
                    <a:pt x="177695" y="46354"/>
                  </a:lnTo>
                  <a:lnTo>
                    <a:pt x="177695" y="71754"/>
                  </a:lnTo>
                  <a:lnTo>
                    <a:pt x="203095" y="71754"/>
                  </a:lnTo>
                  <a:lnTo>
                    <a:pt x="203095" y="46354"/>
                  </a:lnTo>
                  <a:close/>
                </a:path>
                <a:path w="609600" h="118110">
                  <a:moveTo>
                    <a:pt x="253895" y="46354"/>
                  </a:moveTo>
                  <a:lnTo>
                    <a:pt x="228495" y="46354"/>
                  </a:lnTo>
                  <a:lnTo>
                    <a:pt x="228495" y="71754"/>
                  </a:lnTo>
                  <a:lnTo>
                    <a:pt x="253895" y="71754"/>
                  </a:lnTo>
                  <a:lnTo>
                    <a:pt x="253895" y="46354"/>
                  </a:lnTo>
                  <a:close/>
                </a:path>
                <a:path w="609600" h="118110">
                  <a:moveTo>
                    <a:pt x="304695" y="46481"/>
                  </a:moveTo>
                  <a:lnTo>
                    <a:pt x="279295" y="46481"/>
                  </a:lnTo>
                  <a:lnTo>
                    <a:pt x="279295" y="71881"/>
                  </a:lnTo>
                  <a:lnTo>
                    <a:pt x="304695" y="71881"/>
                  </a:lnTo>
                  <a:lnTo>
                    <a:pt x="304695" y="46481"/>
                  </a:lnTo>
                  <a:close/>
                </a:path>
                <a:path w="609600" h="118110">
                  <a:moveTo>
                    <a:pt x="355495" y="46481"/>
                  </a:moveTo>
                  <a:lnTo>
                    <a:pt x="330095" y="46481"/>
                  </a:lnTo>
                  <a:lnTo>
                    <a:pt x="330095" y="71881"/>
                  </a:lnTo>
                  <a:lnTo>
                    <a:pt x="355495" y="71881"/>
                  </a:lnTo>
                  <a:lnTo>
                    <a:pt x="355495" y="46481"/>
                  </a:lnTo>
                  <a:close/>
                </a:path>
                <a:path w="609600" h="118110">
                  <a:moveTo>
                    <a:pt x="406295" y="46608"/>
                  </a:moveTo>
                  <a:lnTo>
                    <a:pt x="380895" y="46608"/>
                  </a:lnTo>
                  <a:lnTo>
                    <a:pt x="380895" y="72008"/>
                  </a:lnTo>
                  <a:lnTo>
                    <a:pt x="406295" y="72008"/>
                  </a:lnTo>
                  <a:lnTo>
                    <a:pt x="406295" y="46608"/>
                  </a:lnTo>
                  <a:close/>
                </a:path>
                <a:path w="609600" h="118110">
                  <a:moveTo>
                    <a:pt x="457095" y="46608"/>
                  </a:moveTo>
                  <a:lnTo>
                    <a:pt x="431695" y="46608"/>
                  </a:lnTo>
                  <a:lnTo>
                    <a:pt x="431695" y="72008"/>
                  </a:lnTo>
                  <a:lnTo>
                    <a:pt x="457095" y="72008"/>
                  </a:lnTo>
                  <a:lnTo>
                    <a:pt x="457095" y="46608"/>
                  </a:lnTo>
                  <a:close/>
                </a:path>
                <a:path w="609600" h="118110">
                  <a:moveTo>
                    <a:pt x="507895" y="46735"/>
                  </a:moveTo>
                  <a:lnTo>
                    <a:pt x="482495" y="46735"/>
                  </a:lnTo>
                  <a:lnTo>
                    <a:pt x="482495" y="72135"/>
                  </a:lnTo>
                  <a:lnTo>
                    <a:pt x="507895" y="72135"/>
                  </a:lnTo>
                  <a:lnTo>
                    <a:pt x="507895" y="46735"/>
                  </a:lnTo>
                  <a:close/>
                </a:path>
                <a:path w="609600" h="118110">
                  <a:moveTo>
                    <a:pt x="558695" y="46735"/>
                  </a:moveTo>
                  <a:lnTo>
                    <a:pt x="533295" y="46735"/>
                  </a:lnTo>
                  <a:lnTo>
                    <a:pt x="533295" y="72135"/>
                  </a:lnTo>
                  <a:lnTo>
                    <a:pt x="558695" y="72135"/>
                  </a:lnTo>
                  <a:lnTo>
                    <a:pt x="558695" y="46735"/>
                  </a:lnTo>
                  <a:close/>
                </a:path>
                <a:path w="609600" h="118110">
                  <a:moveTo>
                    <a:pt x="609495" y="46862"/>
                  </a:moveTo>
                  <a:lnTo>
                    <a:pt x="584095" y="46862"/>
                  </a:lnTo>
                  <a:lnTo>
                    <a:pt x="584095" y="72262"/>
                  </a:lnTo>
                  <a:lnTo>
                    <a:pt x="609495" y="72262"/>
                  </a:lnTo>
                  <a:lnTo>
                    <a:pt x="609495" y="468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978396" y="1487455"/>
              <a:ext cx="438264" cy="101441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7019925" y="1521332"/>
              <a:ext cx="349885" cy="1270"/>
            </a:xfrm>
            <a:custGeom>
              <a:avLst/>
              <a:gdLst/>
              <a:ahLst/>
              <a:cxnLst/>
              <a:rect l="l" t="t" r="r" b="b"/>
              <a:pathLst>
                <a:path w="349884" h="1269">
                  <a:moveTo>
                    <a:pt x="0" y="762"/>
                  </a:moveTo>
                  <a:lnTo>
                    <a:pt x="349757" y="0"/>
                  </a:lnTo>
                </a:path>
              </a:pathLst>
            </a:custGeom>
            <a:ln w="2540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413242" y="1435544"/>
              <a:ext cx="730757" cy="228536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8466578" y="1493392"/>
              <a:ext cx="577215" cy="76200"/>
            </a:xfrm>
            <a:custGeom>
              <a:avLst/>
              <a:gdLst/>
              <a:ahLst/>
              <a:cxnLst/>
              <a:rect l="l" t="t" r="r" b="b"/>
              <a:pathLst>
                <a:path w="577215" h="76200">
                  <a:moveTo>
                    <a:pt x="502034" y="0"/>
                  </a:moveTo>
                  <a:lnTo>
                    <a:pt x="501364" y="25146"/>
                  </a:lnTo>
                  <a:lnTo>
                    <a:pt x="501355" y="25462"/>
                  </a:lnTo>
                  <a:lnTo>
                    <a:pt x="514099" y="25781"/>
                  </a:lnTo>
                  <a:lnTo>
                    <a:pt x="513483" y="50419"/>
                  </a:lnTo>
                  <a:lnTo>
                    <a:pt x="513464" y="51181"/>
                  </a:lnTo>
                  <a:lnTo>
                    <a:pt x="500669" y="51181"/>
                  </a:lnTo>
                  <a:lnTo>
                    <a:pt x="500002" y="76200"/>
                  </a:lnTo>
                  <a:lnTo>
                    <a:pt x="553564" y="51181"/>
                  </a:lnTo>
                  <a:lnTo>
                    <a:pt x="513464" y="51181"/>
                  </a:lnTo>
                  <a:lnTo>
                    <a:pt x="500680" y="50797"/>
                  </a:lnTo>
                  <a:lnTo>
                    <a:pt x="554385" y="50797"/>
                  </a:lnTo>
                  <a:lnTo>
                    <a:pt x="577218" y="40132"/>
                  </a:lnTo>
                  <a:lnTo>
                    <a:pt x="502034" y="0"/>
                  </a:lnTo>
                  <a:close/>
                </a:path>
                <a:path w="577215" h="76200">
                  <a:moveTo>
                    <a:pt x="501355" y="25462"/>
                  </a:moveTo>
                  <a:lnTo>
                    <a:pt x="500690" y="50419"/>
                  </a:lnTo>
                  <a:lnTo>
                    <a:pt x="500680" y="50797"/>
                  </a:lnTo>
                  <a:lnTo>
                    <a:pt x="513464" y="51181"/>
                  </a:lnTo>
                  <a:lnTo>
                    <a:pt x="514099" y="25781"/>
                  </a:lnTo>
                  <a:lnTo>
                    <a:pt x="501355" y="25462"/>
                  </a:lnTo>
                  <a:close/>
                </a:path>
                <a:path w="577215" h="76200">
                  <a:moveTo>
                    <a:pt x="488699" y="25146"/>
                  </a:moveTo>
                  <a:lnTo>
                    <a:pt x="488064" y="50419"/>
                  </a:lnTo>
                  <a:lnTo>
                    <a:pt x="500680" y="50797"/>
                  </a:lnTo>
                  <a:lnTo>
                    <a:pt x="501347" y="25781"/>
                  </a:lnTo>
                  <a:lnTo>
                    <a:pt x="501355" y="25462"/>
                  </a:lnTo>
                  <a:lnTo>
                    <a:pt x="488699" y="25146"/>
                  </a:lnTo>
                  <a:close/>
                </a:path>
                <a:path w="577215" h="76200">
                  <a:moveTo>
                    <a:pt x="437899" y="23749"/>
                  </a:moveTo>
                  <a:lnTo>
                    <a:pt x="437264" y="49149"/>
                  </a:lnTo>
                  <a:lnTo>
                    <a:pt x="462664" y="49784"/>
                  </a:lnTo>
                  <a:lnTo>
                    <a:pt x="463299" y="24384"/>
                  </a:lnTo>
                  <a:lnTo>
                    <a:pt x="437899" y="23749"/>
                  </a:lnTo>
                  <a:close/>
                </a:path>
                <a:path w="577215" h="76200">
                  <a:moveTo>
                    <a:pt x="387099" y="22352"/>
                  </a:moveTo>
                  <a:lnTo>
                    <a:pt x="386464" y="47752"/>
                  </a:lnTo>
                  <a:lnTo>
                    <a:pt x="411864" y="48514"/>
                  </a:lnTo>
                  <a:lnTo>
                    <a:pt x="412499" y="23114"/>
                  </a:lnTo>
                  <a:lnTo>
                    <a:pt x="387099" y="22352"/>
                  </a:lnTo>
                  <a:close/>
                </a:path>
                <a:path w="577215" h="76200">
                  <a:moveTo>
                    <a:pt x="336299" y="21082"/>
                  </a:moveTo>
                  <a:lnTo>
                    <a:pt x="335664" y="46482"/>
                  </a:lnTo>
                  <a:lnTo>
                    <a:pt x="361064" y="47117"/>
                  </a:lnTo>
                  <a:lnTo>
                    <a:pt x="361699" y="21717"/>
                  </a:lnTo>
                  <a:lnTo>
                    <a:pt x="336299" y="21082"/>
                  </a:lnTo>
                  <a:close/>
                </a:path>
                <a:path w="577215" h="76200">
                  <a:moveTo>
                    <a:pt x="285499" y="19685"/>
                  </a:moveTo>
                  <a:lnTo>
                    <a:pt x="284864" y="45085"/>
                  </a:lnTo>
                  <a:lnTo>
                    <a:pt x="310264" y="45847"/>
                  </a:lnTo>
                  <a:lnTo>
                    <a:pt x="310899" y="20447"/>
                  </a:lnTo>
                  <a:lnTo>
                    <a:pt x="285499" y="19685"/>
                  </a:lnTo>
                  <a:close/>
                </a:path>
                <a:path w="577215" h="76200">
                  <a:moveTo>
                    <a:pt x="234826" y="18415"/>
                  </a:moveTo>
                  <a:lnTo>
                    <a:pt x="234064" y="43815"/>
                  </a:lnTo>
                  <a:lnTo>
                    <a:pt x="259464" y="44450"/>
                  </a:lnTo>
                  <a:lnTo>
                    <a:pt x="260226" y="19050"/>
                  </a:lnTo>
                  <a:lnTo>
                    <a:pt x="234826" y="18415"/>
                  </a:lnTo>
                  <a:close/>
                </a:path>
                <a:path w="577215" h="76200">
                  <a:moveTo>
                    <a:pt x="184026" y="17018"/>
                  </a:moveTo>
                  <a:lnTo>
                    <a:pt x="183264" y="42418"/>
                  </a:lnTo>
                  <a:lnTo>
                    <a:pt x="208664" y="43053"/>
                  </a:lnTo>
                  <a:lnTo>
                    <a:pt x="209426" y="17653"/>
                  </a:lnTo>
                  <a:lnTo>
                    <a:pt x="184026" y="17018"/>
                  </a:lnTo>
                  <a:close/>
                </a:path>
                <a:path w="577215" h="76200">
                  <a:moveTo>
                    <a:pt x="133226" y="15748"/>
                  </a:moveTo>
                  <a:lnTo>
                    <a:pt x="132591" y="41148"/>
                  </a:lnTo>
                  <a:lnTo>
                    <a:pt x="157991" y="41783"/>
                  </a:lnTo>
                  <a:lnTo>
                    <a:pt x="158626" y="16383"/>
                  </a:lnTo>
                  <a:lnTo>
                    <a:pt x="133226" y="15748"/>
                  </a:lnTo>
                  <a:close/>
                </a:path>
                <a:path w="577215" h="76200">
                  <a:moveTo>
                    <a:pt x="82426" y="14351"/>
                  </a:moveTo>
                  <a:lnTo>
                    <a:pt x="81791" y="39751"/>
                  </a:lnTo>
                  <a:lnTo>
                    <a:pt x="107191" y="40386"/>
                  </a:lnTo>
                  <a:lnTo>
                    <a:pt x="107826" y="14986"/>
                  </a:lnTo>
                  <a:lnTo>
                    <a:pt x="82426" y="14351"/>
                  </a:lnTo>
                  <a:close/>
                </a:path>
                <a:path w="577215" h="76200">
                  <a:moveTo>
                    <a:pt x="31626" y="12954"/>
                  </a:moveTo>
                  <a:lnTo>
                    <a:pt x="30991" y="38354"/>
                  </a:lnTo>
                  <a:lnTo>
                    <a:pt x="56391" y="39116"/>
                  </a:lnTo>
                  <a:lnTo>
                    <a:pt x="57026" y="13716"/>
                  </a:lnTo>
                  <a:lnTo>
                    <a:pt x="31626" y="12954"/>
                  </a:lnTo>
                  <a:close/>
                </a:path>
                <a:path w="577215" h="76200">
                  <a:moveTo>
                    <a:pt x="6226" y="12319"/>
                  </a:moveTo>
                  <a:lnTo>
                    <a:pt x="762" y="12319"/>
                  </a:lnTo>
                  <a:lnTo>
                    <a:pt x="0" y="37719"/>
                  </a:lnTo>
                  <a:lnTo>
                    <a:pt x="5591" y="37719"/>
                  </a:lnTo>
                  <a:lnTo>
                    <a:pt x="6226" y="123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7698740" y="5564885"/>
            <a:ext cx="13201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NAFTA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REFORMADA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8466963" y="1525905"/>
            <a:ext cx="5715" cy="1096645"/>
          </a:xfrm>
          <a:custGeom>
            <a:avLst/>
            <a:gdLst/>
            <a:ahLst/>
            <a:cxnLst/>
            <a:rect l="l" t="t" r="r" b="b"/>
            <a:pathLst>
              <a:path w="5715" h="1096645">
                <a:moveTo>
                  <a:pt x="5333" y="0"/>
                </a:moveTo>
                <a:lnTo>
                  <a:pt x="0" y="1096518"/>
                </a:lnTo>
              </a:path>
            </a:pathLst>
          </a:custGeom>
          <a:ln w="25399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035927" y="3497198"/>
            <a:ext cx="1270" cy="1640205"/>
          </a:xfrm>
          <a:custGeom>
            <a:avLst/>
            <a:gdLst/>
            <a:ahLst/>
            <a:cxnLst/>
            <a:rect l="l" t="t" r="r" b="b"/>
            <a:pathLst>
              <a:path w="1270" h="1640204">
                <a:moveTo>
                  <a:pt x="0" y="0"/>
                </a:moveTo>
                <a:lnTo>
                  <a:pt x="762" y="1639824"/>
                </a:lnTo>
              </a:path>
            </a:pathLst>
          </a:custGeom>
          <a:ln w="25400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8145526" y="986281"/>
            <a:ext cx="958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94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H2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DE </a:t>
            </a:r>
            <a:r>
              <a:rPr sz="1000" b="1" spc="-10" dirty="0">
                <a:latin typeface="Arial"/>
                <a:cs typeface="Arial"/>
              </a:rPr>
              <a:t>EXPORTACIÓN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937250" y="1539240"/>
            <a:ext cx="100584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H2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DE</a:t>
            </a:r>
            <a:r>
              <a:rPr sz="1000" b="1" spc="-10" dirty="0">
                <a:latin typeface="Arial"/>
                <a:cs typeface="Arial"/>
              </a:rPr>
              <a:t> RECICLO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088639" y="4996941"/>
            <a:ext cx="14452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P=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3,5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kg/cm2g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449065" y="3816857"/>
            <a:ext cx="450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541°C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258565" y="2136140"/>
            <a:ext cx="777875" cy="152019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200" b="1" spc="-10" dirty="0">
                <a:latin typeface="Arial"/>
                <a:cs typeface="Arial"/>
              </a:rPr>
              <a:t>541°C</a:t>
            </a:r>
            <a:endParaRPr sz="1200">
              <a:latin typeface="Arial"/>
              <a:cs typeface="Arial"/>
            </a:endParaRPr>
          </a:p>
          <a:p>
            <a:pPr marL="38735">
              <a:lnSpc>
                <a:spcPct val="100000"/>
              </a:lnSpc>
              <a:spcBef>
                <a:spcPts val="545"/>
              </a:spcBef>
            </a:pPr>
            <a:r>
              <a:rPr sz="1200" spc="-10" dirty="0">
                <a:latin typeface="Arial"/>
                <a:cs typeface="Arial"/>
              </a:rPr>
              <a:t>D=-</a:t>
            </a:r>
            <a:r>
              <a:rPr sz="1200" spc="-20" dirty="0">
                <a:latin typeface="Arial"/>
                <a:cs typeface="Arial"/>
              </a:rPr>
              <a:t>100°C</a:t>
            </a:r>
            <a:endParaRPr sz="120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  <a:spcBef>
                <a:spcPts val="295"/>
              </a:spcBef>
            </a:pPr>
            <a:r>
              <a:rPr sz="1200" b="1" spc="-10" dirty="0">
                <a:latin typeface="Arial"/>
                <a:cs typeface="Arial"/>
              </a:rPr>
              <a:t>541°C</a:t>
            </a:r>
            <a:endParaRPr sz="1200">
              <a:latin typeface="Arial"/>
              <a:cs typeface="Arial"/>
            </a:endParaRPr>
          </a:p>
          <a:p>
            <a:pPr marL="38735">
              <a:lnSpc>
                <a:spcPct val="100000"/>
              </a:lnSpc>
              <a:spcBef>
                <a:spcPts val="120"/>
              </a:spcBef>
            </a:pPr>
            <a:r>
              <a:rPr sz="1200" spc="-10" dirty="0">
                <a:latin typeface="Arial"/>
                <a:cs typeface="Arial"/>
              </a:rPr>
              <a:t>D=-</a:t>
            </a:r>
            <a:r>
              <a:rPr sz="1200" spc="-20" dirty="0">
                <a:latin typeface="Arial"/>
                <a:cs typeface="Arial"/>
              </a:rPr>
              <a:t>50°C</a:t>
            </a:r>
            <a:endParaRPr sz="120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  <a:spcBef>
                <a:spcPts val="865"/>
              </a:spcBef>
            </a:pPr>
            <a:r>
              <a:rPr sz="1200" b="1" spc="-10" dirty="0">
                <a:latin typeface="Arial"/>
                <a:cs typeface="Arial"/>
              </a:rPr>
              <a:t>541°C</a:t>
            </a:r>
            <a:endParaRPr sz="12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760"/>
              </a:spcBef>
            </a:pPr>
            <a:r>
              <a:rPr sz="1200" spc="-10" dirty="0">
                <a:latin typeface="Arial"/>
                <a:cs typeface="Arial"/>
              </a:rPr>
              <a:t>D=-</a:t>
            </a:r>
            <a:r>
              <a:rPr sz="1200" spc="-20" dirty="0">
                <a:latin typeface="Arial"/>
                <a:cs typeface="Arial"/>
              </a:rPr>
              <a:t>35°C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449065" y="4132071"/>
            <a:ext cx="615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D=-</a:t>
            </a:r>
            <a:r>
              <a:rPr sz="1200" spc="-20" dirty="0">
                <a:latin typeface="Arial"/>
                <a:cs typeface="Arial"/>
              </a:rPr>
              <a:t>20°C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161413" y="4501515"/>
            <a:ext cx="840740" cy="1748789"/>
            <a:chOff x="161413" y="4501515"/>
            <a:chExt cx="840740" cy="1748789"/>
          </a:xfrm>
        </p:grpSpPr>
        <p:sp>
          <p:nvSpPr>
            <p:cNvPr id="115" name="object 115"/>
            <p:cNvSpPr/>
            <p:nvPr/>
          </p:nvSpPr>
          <p:spPr>
            <a:xfrm>
              <a:off x="182537" y="5391404"/>
              <a:ext cx="819785" cy="859155"/>
            </a:xfrm>
            <a:custGeom>
              <a:avLst/>
              <a:gdLst/>
              <a:ahLst/>
              <a:cxnLst/>
              <a:rect l="l" t="t" r="r" b="b"/>
              <a:pathLst>
                <a:path w="819785" h="859154">
                  <a:moveTo>
                    <a:pt x="0" y="0"/>
                  </a:moveTo>
                  <a:lnTo>
                    <a:pt x="35128" y="159004"/>
                  </a:lnTo>
                  <a:lnTo>
                    <a:pt x="47829" y="209588"/>
                  </a:lnTo>
                  <a:lnTo>
                    <a:pt x="63218" y="258764"/>
                  </a:lnTo>
                  <a:lnTo>
                    <a:pt x="81185" y="306424"/>
                  </a:lnTo>
                  <a:lnTo>
                    <a:pt x="101616" y="352458"/>
                  </a:lnTo>
                  <a:lnTo>
                    <a:pt x="124400" y="396757"/>
                  </a:lnTo>
                  <a:lnTo>
                    <a:pt x="149425" y="439213"/>
                  </a:lnTo>
                  <a:lnTo>
                    <a:pt x="176580" y="479718"/>
                  </a:lnTo>
                  <a:lnTo>
                    <a:pt x="205752" y="518161"/>
                  </a:lnTo>
                  <a:lnTo>
                    <a:pt x="236830" y="554435"/>
                  </a:lnTo>
                  <a:lnTo>
                    <a:pt x="269701" y="588430"/>
                  </a:lnTo>
                  <a:lnTo>
                    <a:pt x="304255" y="620038"/>
                  </a:lnTo>
                  <a:lnTo>
                    <a:pt x="340379" y="649150"/>
                  </a:lnTo>
                  <a:lnTo>
                    <a:pt x="377961" y="675657"/>
                  </a:lnTo>
                  <a:lnTo>
                    <a:pt x="416890" y="699451"/>
                  </a:lnTo>
                  <a:lnTo>
                    <a:pt x="457054" y="720422"/>
                  </a:lnTo>
                  <a:lnTo>
                    <a:pt x="498340" y="738462"/>
                  </a:lnTo>
                  <a:lnTo>
                    <a:pt x="540637" y="753461"/>
                  </a:lnTo>
                  <a:lnTo>
                    <a:pt x="583834" y="765312"/>
                  </a:lnTo>
                  <a:lnTo>
                    <a:pt x="627818" y="773905"/>
                  </a:lnTo>
                  <a:lnTo>
                    <a:pt x="672477" y="779132"/>
                  </a:lnTo>
                  <a:lnTo>
                    <a:pt x="690041" y="858647"/>
                  </a:lnTo>
                  <a:lnTo>
                    <a:pt x="819200" y="688276"/>
                  </a:lnTo>
                  <a:lnTo>
                    <a:pt x="619785" y="540575"/>
                  </a:lnTo>
                  <a:lnTo>
                    <a:pt x="637349" y="620090"/>
                  </a:lnTo>
                  <a:lnTo>
                    <a:pt x="592690" y="614863"/>
                  </a:lnTo>
                  <a:lnTo>
                    <a:pt x="548706" y="606270"/>
                  </a:lnTo>
                  <a:lnTo>
                    <a:pt x="505509" y="594420"/>
                  </a:lnTo>
                  <a:lnTo>
                    <a:pt x="463212" y="579421"/>
                  </a:lnTo>
                  <a:lnTo>
                    <a:pt x="421925" y="561382"/>
                  </a:lnTo>
                  <a:lnTo>
                    <a:pt x="381762" y="540412"/>
                  </a:lnTo>
                  <a:lnTo>
                    <a:pt x="342833" y="516620"/>
                  </a:lnTo>
                  <a:lnTo>
                    <a:pt x="305251" y="490114"/>
                  </a:lnTo>
                  <a:lnTo>
                    <a:pt x="269127" y="461004"/>
                  </a:lnTo>
                  <a:lnTo>
                    <a:pt x="234573" y="429398"/>
                  </a:lnTo>
                  <a:lnTo>
                    <a:pt x="201702" y="395404"/>
                  </a:lnTo>
                  <a:lnTo>
                    <a:pt x="170624" y="359133"/>
                  </a:lnTo>
                  <a:lnTo>
                    <a:pt x="141452" y="320692"/>
                  </a:lnTo>
                  <a:lnTo>
                    <a:pt x="114297" y="280190"/>
                  </a:lnTo>
                  <a:lnTo>
                    <a:pt x="89272" y="237737"/>
                  </a:lnTo>
                  <a:lnTo>
                    <a:pt x="66487" y="193440"/>
                  </a:lnTo>
                  <a:lnTo>
                    <a:pt x="46056" y="147409"/>
                  </a:lnTo>
                  <a:lnTo>
                    <a:pt x="28090" y="99753"/>
                  </a:lnTo>
                  <a:lnTo>
                    <a:pt x="12701" y="50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61413" y="4501515"/>
              <a:ext cx="527050" cy="969010"/>
            </a:xfrm>
            <a:custGeom>
              <a:avLst/>
              <a:gdLst/>
              <a:ahLst/>
              <a:cxnLst/>
              <a:rect l="l" t="t" r="r" b="b"/>
              <a:pathLst>
                <a:path w="527050" h="969010">
                  <a:moveTo>
                    <a:pt x="491773" y="0"/>
                  </a:moveTo>
                  <a:lnTo>
                    <a:pt x="441631" y="13626"/>
                  </a:lnTo>
                  <a:lnTo>
                    <a:pt x="383629" y="35880"/>
                  </a:lnTo>
                  <a:lnTo>
                    <a:pt x="343868" y="55607"/>
                  </a:lnTo>
                  <a:lnTo>
                    <a:pt x="305973" y="78215"/>
                  </a:lnTo>
                  <a:lnTo>
                    <a:pt x="270001" y="103564"/>
                  </a:lnTo>
                  <a:lnTo>
                    <a:pt x="236010" y="131513"/>
                  </a:lnTo>
                  <a:lnTo>
                    <a:pt x="204055" y="161921"/>
                  </a:lnTo>
                  <a:lnTo>
                    <a:pt x="174196" y="194645"/>
                  </a:lnTo>
                  <a:lnTo>
                    <a:pt x="146488" y="229545"/>
                  </a:lnTo>
                  <a:lnTo>
                    <a:pt x="120988" y="266480"/>
                  </a:lnTo>
                  <a:lnTo>
                    <a:pt x="97753" y="305308"/>
                  </a:lnTo>
                  <a:lnTo>
                    <a:pt x="76841" y="345888"/>
                  </a:lnTo>
                  <a:lnTo>
                    <a:pt x="58309" y="388080"/>
                  </a:lnTo>
                  <a:lnTo>
                    <a:pt x="42213" y="431741"/>
                  </a:lnTo>
                  <a:lnTo>
                    <a:pt x="28611" y="476731"/>
                  </a:lnTo>
                  <a:lnTo>
                    <a:pt x="17559" y="522908"/>
                  </a:lnTo>
                  <a:lnTo>
                    <a:pt x="9115" y="570131"/>
                  </a:lnTo>
                  <a:lnTo>
                    <a:pt x="3336" y="618259"/>
                  </a:lnTo>
                  <a:lnTo>
                    <a:pt x="278" y="667150"/>
                  </a:lnTo>
                  <a:lnTo>
                    <a:pt x="0" y="716664"/>
                  </a:lnTo>
                  <a:lnTo>
                    <a:pt x="2556" y="766660"/>
                  </a:lnTo>
                  <a:lnTo>
                    <a:pt x="8006" y="816995"/>
                  </a:lnTo>
                  <a:lnTo>
                    <a:pt x="16405" y="867529"/>
                  </a:lnTo>
                  <a:lnTo>
                    <a:pt x="27812" y="918121"/>
                  </a:lnTo>
                  <a:lnTo>
                    <a:pt x="42282" y="968629"/>
                  </a:lnTo>
                  <a:lnTo>
                    <a:pt x="37107" y="915918"/>
                  </a:lnTo>
                  <a:lnTo>
                    <a:pt x="35058" y="863828"/>
                  </a:lnTo>
                  <a:lnTo>
                    <a:pt x="36055" y="812493"/>
                  </a:lnTo>
                  <a:lnTo>
                    <a:pt x="40017" y="762047"/>
                  </a:lnTo>
                  <a:lnTo>
                    <a:pt x="46865" y="712625"/>
                  </a:lnTo>
                  <a:lnTo>
                    <a:pt x="56517" y="664360"/>
                  </a:lnTo>
                  <a:lnTo>
                    <a:pt x="68894" y="617388"/>
                  </a:lnTo>
                  <a:lnTo>
                    <a:pt x="83915" y="571842"/>
                  </a:lnTo>
                  <a:lnTo>
                    <a:pt x="101500" y="527856"/>
                  </a:lnTo>
                  <a:lnTo>
                    <a:pt x="121568" y="485565"/>
                  </a:lnTo>
                  <a:lnTo>
                    <a:pt x="144040" y="445103"/>
                  </a:lnTo>
                  <a:lnTo>
                    <a:pt x="168836" y="406604"/>
                  </a:lnTo>
                  <a:lnTo>
                    <a:pt x="195874" y="370203"/>
                  </a:lnTo>
                  <a:lnTo>
                    <a:pt x="225075" y="336033"/>
                  </a:lnTo>
                  <a:lnTo>
                    <a:pt x="256358" y="304230"/>
                  </a:lnTo>
                  <a:lnTo>
                    <a:pt x="289643" y="274926"/>
                  </a:lnTo>
                  <a:lnTo>
                    <a:pt x="324850" y="248258"/>
                  </a:lnTo>
                  <a:lnTo>
                    <a:pt x="361898" y="224358"/>
                  </a:lnTo>
                  <a:lnTo>
                    <a:pt x="400708" y="203361"/>
                  </a:lnTo>
                  <a:lnTo>
                    <a:pt x="441198" y="185401"/>
                  </a:lnTo>
                  <a:lnTo>
                    <a:pt x="483289" y="170613"/>
                  </a:lnTo>
                  <a:lnTo>
                    <a:pt x="526901" y="159131"/>
                  </a:lnTo>
                  <a:lnTo>
                    <a:pt x="491773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1019175" y="5870065"/>
            <a:ext cx="4129404" cy="93916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100" dirty="0">
                <a:latin typeface="Arial"/>
                <a:cs typeface="Arial"/>
              </a:rPr>
              <a:t>La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regeneración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continua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permite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remover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el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coque</a:t>
            </a:r>
            <a:endParaRPr sz="1100">
              <a:latin typeface="Arial"/>
              <a:cs typeface="Arial"/>
            </a:endParaRPr>
          </a:p>
          <a:p>
            <a:pPr marL="90805" marR="141605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y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retornar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el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catalizador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su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condición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“fresca”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después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ser </a:t>
            </a:r>
            <a:r>
              <a:rPr sz="1100" spc="-10" dirty="0">
                <a:latin typeface="Arial"/>
                <a:cs typeface="Arial"/>
              </a:rPr>
              <a:t>desactivado.</a:t>
            </a:r>
            <a:endParaRPr sz="1100">
              <a:latin typeface="Arial"/>
              <a:cs typeface="Arial"/>
            </a:endParaRPr>
          </a:p>
          <a:p>
            <a:pPr marL="90805" marR="28321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Además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retiran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finos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que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generan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por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el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transporte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del </a:t>
            </a:r>
            <a:r>
              <a:rPr sz="1100" spc="-10" dirty="0">
                <a:latin typeface="Arial"/>
                <a:cs typeface="Arial"/>
              </a:rPr>
              <a:t>catalizador.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607811" y="5059933"/>
            <a:ext cx="6604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90°C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55"/>
              </a:spcBef>
            </a:pPr>
            <a:r>
              <a:rPr sz="1200" dirty="0">
                <a:latin typeface="Arial"/>
                <a:cs typeface="Arial"/>
              </a:rPr>
              <a:t>120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m3/h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845302" y="2045970"/>
            <a:ext cx="450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470°C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371475" y="1834092"/>
            <a:ext cx="2545715" cy="3917315"/>
            <a:chOff x="371475" y="1834092"/>
            <a:chExt cx="2545715" cy="3917315"/>
          </a:xfrm>
        </p:grpSpPr>
        <p:pic>
          <p:nvPicPr>
            <p:cNvPr id="121" name="object 12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803398" y="4690110"/>
              <a:ext cx="113706" cy="1060716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2863595" y="4708398"/>
              <a:ext cx="0" cy="966469"/>
            </a:xfrm>
            <a:custGeom>
              <a:avLst/>
              <a:gdLst/>
              <a:ahLst/>
              <a:cxnLst/>
              <a:rect l="l" t="t" r="r" b="b"/>
              <a:pathLst>
                <a:path h="966470">
                  <a:moveTo>
                    <a:pt x="0" y="0"/>
                  </a:moveTo>
                  <a:lnTo>
                    <a:pt x="0" y="966076"/>
                  </a:lnTo>
                </a:path>
              </a:pathLst>
            </a:custGeom>
            <a:ln w="381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082545" y="5637272"/>
              <a:ext cx="834351" cy="113706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2123694" y="5674613"/>
              <a:ext cx="740410" cy="0"/>
            </a:xfrm>
            <a:custGeom>
              <a:avLst/>
              <a:gdLst/>
              <a:ahLst/>
              <a:cxnLst/>
              <a:rect l="l" t="t" r="r" b="b"/>
              <a:pathLst>
                <a:path w="740410">
                  <a:moveTo>
                    <a:pt x="0" y="0"/>
                  </a:moveTo>
                  <a:lnTo>
                    <a:pt x="740156" y="0"/>
                  </a:lnTo>
                </a:path>
              </a:pathLst>
            </a:custGeom>
            <a:ln w="381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74598" y="1847849"/>
              <a:ext cx="1202423" cy="390296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1034033" y="1871472"/>
              <a:ext cx="1089660" cy="3803015"/>
            </a:xfrm>
            <a:custGeom>
              <a:avLst/>
              <a:gdLst/>
              <a:ahLst/>
              <a:cxnLst/>
              <a:rect l="l" t="t" r="r" b="b"/>
              <a:pathLst>
                <a:path w="1089660" h="3803015">
                  <a:moveTo>
                    <a:pt x="0" y="0"/>
                  </a:moveTo>
                  <a:lnTo>
                    <a:pt x="1089533" y="3802951"/>
                  </a:lnTo>
                </a:path>
              </a:pathLst>
            </a:custGeom>
            <a:ln w="381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63879" y="1834092"/>
              <a:ext cx="523557" cy="113706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605027" y="1871472"/>
              <a:ext cx="429895" cy="0"/>
            </a:xfrm>
            <a:custGeom>
              <a:avLst/>
              <a:gdLst/>
              <a:ahLst/>
              <a:cxnLst/>
              <a:rect l="l" t="t" r="r" b="b"/>
              <a:pathLst>
                <a:path w="429894">
                  <a:moveTo>
                    <a:pt x="0" y="0"/>
                  </a:moveTo>
                  <a:lnTo>
                    <a:pt x="429374" y="0"/>
                  </a:lnTo>
                </a:path>
              </a:pathLst>
            </a:custGeom>
            <a:ln w="381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3400" y="1853234"/>
              <a:ext cx="124510" cy="684225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593597" y="1871472"/>
              <a:ext cx="11430" cy="590550"/>
            </a:xfrm>
            <a:custGeom>
              <a:avLst/>
              <a:gdLst/>
              <a:ahLst/>
              <a:cxnLst/>
              <a:rect l="l" t="t" r="r" b="b"/>
              <a:pathLst>
                <a:path w="11429" h="590550">
                  <a:moveTo>
                    <a:pt x="0" y="0"/>
                  </a:moveTo>
                  <a:lnTo>
                    <a:pt x="10883" y="590041"/>
                  </a:lnTo>
                </a:path>
              </a:pathLst>
            </a:custGeom>
            <a:ln w="38099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71475" y="2359533"/>
              <a:ext cx="570230" cy="2409190"/>
            </a:xfrm>
            <a:custGeom>
              <a:avLst/>
              <a:gdLst/>
              <a:ahLst/>
              <a:cxnLst/>
              <a:rect l="l" t="t" r="r" b="b"/>
              <a:pathLst>
                <a:path w="570230" h="2409190">
                  <a:moveTo>
                    <a:pt x="474980" y="0"/>
                  </a:moveTo>
                  <a:lnTo>
                    <a:pt x="94995" y="0"/>
                  </a:lnTo>
                  <a:lnTo>
                    <a:pt x="58019" y="7467"/>
                  </a:lnTo>
                  <a:lnTo>
                    <a:pt x="27824" y="27828"/>
                  </a:lnTo>
                  <a:lnTo>
                    <a:pt x="7465" y="58025"/>
                  </a:lnTo>
                  <a:lnTo>
                    <a:pt x="0" y="94995"/>
                  </a:lnTo>
                  <a:lnTo>
                    <a:pt x="0" y="2313685"/>
                  </a:lnTo>
                  <a:lnTo>
                    <a:pt x="7465" y="2350656"/>
                  </a:lnTo>
                  <a:lnTo>
                    <a:pt x="27824" y="2380853"/>
                  </a:lnTo>
                  <a:lnTo>
                    <a:pt x="58019" y="2401214"/>
                  </a:lnTo>
                  <a:lnTo>
                    <a:pt x="94995" y="2408681"/>
                  </a:lnTo>
                  <a:lnTo>
                    <a:pt x="474980" y="2408681"/>
                  </a:lnTo>
                  <a:lnTo>
                    <a:pt x="511956" y="2401214"/>
                  </a:lnTo>
                  <a:lnTo>
                    <a:pt x="542151" y="2380853"/>
                  </a:lnTo>
                  <a:lnTo>
                    <a:pt x="562510" y="2350656"/>
                  </a:lnTo>
                  <a:lnTo>
                    <a:pt x="569976" y="2313685"/>
                  </a:lnTo>
                  <a:lnTo>
                    <a:pt x="569976" y="94995"/>
                  </a:lnTo>
                  <a:lnTo>
                    <a:pt x="562510" y="58025"/>
                  </a:lnTo>
                  <a:lnTo>
                    <a:pt x="542151" y="27828"/>
                  </a:lnTo>
                  <a:lnTo>
                    <a:pt x="511956" y="7467"/>
                  </a:lnTo>
                  <a:lnTo>
                    <a:pt x="4749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/>
          <p:nvPr/>
        </p:nvSpPr>
        <p:spPr>
          <a:xfrm>
            <a:off x="371475" y="2359532"/>
            <a:ext cx="570230" cy="2409190"/>
          </a:xfrm>
          <a:custGeom>
            <a:avLst/>
            <a:gdLst/>
            <a:ahLst/>
            <a:cxnLst/>
            <a:rect l="l" t="t" r="r" b="b"/>
            <a:pathLst>
              <a:path w="570230" h="2409190">
                <a:moveTo>
                  <a:pt x="94995" y="2408681"/>
                </a:moveTo>
                <a:lnTo>
                  <a:pt x="58019" y="2401214"/>
                </a:lnTo>
                <a:lnTo>
                  <a:pt x="27824" y="2380853"/>
                </a:lnTo>
                <a:lnTo>
                  <a:pt x="7465" y="2350656"/>
                </a:lnTo>
                <a:lnTo>
                  <a:pt x="0" y="2313685"/>
                </a:lnTo>
                <a:lnTo>
                  <a:pt x="0" y="94995"/>
                </a:lnTo>
                <a:lnTo>
                  <a:pt x="7465" y="58025"/>
                </a:lnTo>
                <a:lnTo>
                  <a:pt x="27824" y="27828"/>
                </a:lnTo>
                <a:lnTo>
                  <a:pt x="58019" y="7467"/>
                </a:lnTo>
                <a:lnTo>
                  <a:pt x="94995" y="0"/>
                </a:lnTo>
                <a:lnTo>
                  <a:pt x="474980" y="0"/>
                </a:lnTo>
                <a:lnTo>
                  <a:pt x="511956" y="7467"/>
                </a:lnTo>
                <a:lnTo>
                  <a:pt x="542151" y="27828"/>
                </a:lnTo>
                <a:lnTo>
                  <a:pt x="562510" y="58025"/>
                </a:lnTo>
                <a:lnTo>
                  <a:pt x="569976" y="94995"/>
                </a:lnTo>
                <a:lnTo>
                  <a:pt x="569976" y="2313685"/>
                </a:lnTo>
                <a:lnTo>
                  <a:pt x="562510" y="2350656"/>
                </a:lnTo>
                <a:lnTo>
                  <a:pt x="542151" y="2380853"/>
                </a:lnTo>
                <a:lnTo>
                  <a:pt x="511956" y="2401214"/>
                </a:lnTo>
                <a:lnTo>
                  <a:pt x="474980" y="2408681"/>
                </a:lnTo>
                <a:lnTo>
                  <a:pt x="94995" y="2408681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411479" y="2810254"/>
            <a:ext cx="528955" cy="15074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SISTEMA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REGENERACIÓN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595883" y="1857768"/>
            <a:ext cx="1576705" cy="3952875"/>
            <a:chOff x="595883" y="1857768"/>
            <a:chExt cx="1576705" cy="3952875"/>
          </a:xfrm>
        </p:grpSpPr>
        <p:pic>
          <p:nvPicPr>
            <p:cNvPr id="135" name="object 13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79753" y="1857768"/>
              <a:ext cx="1092695" cy="3951732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1139951" y="1880616"/>
              <a:ext cx="980440" cy="3853179"/>
            </a:xfrm>
            <a:custGeom>
              <a:avLst/>
              <a:gdLst/>
              <a:ahLst/>
              <a:cxnLst/>
              <a:rect l="l" t="t" r="r" b="b"/>
              <a:pathLst>
                <a:path w="980439" h="3853179">
                  <a:moveTo>
                    <a:pt x="980059" y="0"/>
                  </a:moveTo>
                  <a:lnTo>
                    <a:pt x="0" y="3852824"/>
                  </a:lnTo>
                </a:path>
              </a:pathLst>
            </a:custGeom>
            <a:ln w="381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14933" y="5696708"/>
              <a:ext cx="582180" cy="113706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656081" y="5734050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80">
                  <a:moveTo>
                    <a:pt x="0" y="0"/>
                  </a:moveTo>
                  <a:lnTo>
                    <a:pt x="487387" y="0"/>
                  </a:lnTo>
                </a:path>
              </a:pathLst>
            </a:custGeom>
            <a:ln w="381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95883" y="4749546"/>
              <a:ext cx="113706" cy="1060716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656081" y="4767834"/>
              <a:ext cx="0" cy="966469"/>
            </a:xfrm>
            <a:custGeom>
              <a:avLst/>
              <a:gdLst/>
              <a:ahLst/>
              <a:cxnLst/>
              <a:rect l="l" t="t" r="r" b="b"/>
              <a:pathLst>
                <a:path h="966470">
                  <a:moveTo>
                    <a:pt x="0" y="0"/>
                  </a:moveTo>
                  <a:lnTo>
                    <a:pt x="0" y="966076"/>
                  </a:lnTo>
                </a:path>
              </a:pathLst>
            </a:custGeom>
            <a:ln w="381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616583" y="2493771"/>
              <a:ext cx="477520" cy="645795"/>
            </a:xfrm>
            <a:custGeom>
              <a:avLst/>
              <a:gdLst/>
              <a:ahLst/>
              <a:cxnLst/>
              <a:rect l="l" t="t" r="r" b="b"/>
              <a:pathLst>
                <a:path w="477519" h="645794">
                  <a:moveTo>
                    <a:pt x="373126" y="592074"/>
                  </a:moveTo>
                  <a:lnTo>
                    <a:pt x="238633" y="354076"/>
                  </a:lnTo>
                  <a:lnTo>
                    <a:pt x="12446" y="507619"/>
                  </a:lnTo>
                  <a:lnTo>
                    <a:pt x="0" y="561086"/>
                  </a:lnTo>
                  <a:lnTo>
                    <a:pt x="226187" y="407543"/>
                  </a:lnTo>
                  <a:lnTo>
                    <a:pt x="360553" y="645541"/>
                  </a:lnTo>
                  <a:lnTo>
                    <a:pt x="373126" y="592074"/>
                  </a:lnTo>
                  <a:close/>
                </a:path>
                <a:path w="477519" h="645794">
                  <a:moveTo>
                    <a:pt x="477012" y="237998"/>
                  </a:moveTo>
                  <a:lnTo>
                    <a:pt x="342519" y="0"/>
                  </a:lnTo>
                  <a:lnTo>
                    <a:pt x="116459" y="153416"/>
                  </a:lnTo>
                  <a:lnTo>
                    <a:pt x="103886" y="207010"/>
                  </a:lnTo>
                  <a:lnTo>
                    <a:pt x="330073" y="53467"/>
                  </a:lnTo>
                  <a:lnTo>
                    <a:pt x="464439" y="291465"/>
                  </a:lnTo>
                  <a:lnTo>
                    <a:pt x="477012" y="237998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143" name="object 14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65235" y="6434582"/>
            <a:ext cx="241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888888"/>
                </a:solidFill>
                <a:latin typeface="Verdana"/>
                <a:cs typeface="Verdana"/>
              </a:rPr>
              <a:t>17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4386" y="881888"/>
            <a:ext cx="6408420" cy="4986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Evolución</a:t>
            </a:r>
            <a:r>
              <a:rPr sz="1800" b="1" spc="-8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de</a:t>
            </a:r>
            <a:r>
              <a:rPr sz="1800" b="1" spc="-75" dirty="0">
                <a:latin typeface="Verdana"/>
                <a:cs typeface="Verdana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Platforming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Verdana"/>
              <a:cs typeface="Verdana"/>
            </a:endParaRPr>
          </a:p>
          <a:p>
            <a:pPr marL="297815" indent="-285115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sz="1800" dirty="0">
                <a:latin typeface="Arial"/>
                <a:cs typeface="Arial"/>
              </a:rPr>
              <a:t>1949: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primera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unidad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Platforming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lecho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fijo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licenciada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sz="1800" dirty="0">
                <a:latin typeface="Arial"/>
                <a:cs typeface="Arial"/>
              </a:rPr>
              <a:t>1971: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primera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unidad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Platforming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CCR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Principales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ventajas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unidad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regeneración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continua: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sz="1800" dirty="0">
                <a:latin typeface="Arial"/>
                <a:cs typeface="Arial"/>
              </a:rPr>
              <a:t>El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catalizador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regenera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constantemente.</a:t>
            </a:r>
            <a:endParaRPr sz="1800">
              <a:latin typeface="Arial"/>
              <a:cs typeface="Arial"/>
            </a:endParaRPr>
          </a:p>
          <a:p>
            <a:pPr marL="298450" marR="5715" indent="-285750">
              <a:lnSpc>
                <a:spcPct val="100000"/>
              </a:lnSpc>
              <a:buChar char="•"/>
              <a:tabLst>
                <a:tab pos="298450" algn="l"/>
                <a:tab pos="825500" algn="l"/>
                <a:tab pos="1783080" algn="l"/>
                <a:tab pos="2691765" algn="l"/>
                <a:tab pos="3789679" algn="l"/>
                <a:tab pos="4317365" algn="l"/>
                <a:tab pos="6139815" algn="l"/>
              </a:tabLst>
            </a:pPr>
            <a:r>
              <a:rPr sz="1800" spc="-25" dirty="0">
                <a:latin typeface="Arial"/>
                <a:cs typeface="Arial"/>
              </a:rPr>
              <a:t>La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unidad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puede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ponerse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funcionamiento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en </a:t>
            </a:r>
            <a:r>
              <a:rPr sz="1800" dirty="0">
                <a:latin typeface="Arial"/>
                <a:cs typeface="Arial"/>
              </a:rPr>
              <a:t>condiciones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más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rigurosas:</a:t>
            </a:r>
            <a:endParaRPr sz="1800">
              <a:latin typeface="Arial"/>
              <a:cs typeface="Arial"/>
            </a:endParaRPr>
          </a:p>
          <a:p>
            <a:pPr marL="1212850" marR="5080" lvl="1" indent="-285750">
              <a:lnSpc>
                <a:spcPct val="100000"/>
              </a:lnSpc>
              <a:spcBef>
                <a:spcPts val="5"/>
              </a:spcBef>
              <a:buChar char="•"/>
              <a:tabLst>
                <a:tab pos="1212850" algn="l"/>
                <a:tab pos="1920875" algn="l"/>
                <a:tab pos="3430270" algn="l"/>
                <a:tab pos="3935095" algn="l"/>
                <a:tab pos="4910455" algn="l"/>
                <a:tab pos="6089650" algn="l"/>
              </a:tabLst>
            </a:pPr>
            <a:r>
              <a:rPr sz="1800" spc="-25" dirty="0">
                <a:latin typeface="Arial"/>
                <a:cs typeface="Arial"/>
              </a:rPr>
              <a:t>Más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temperatura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0" dirty="0">
                <a:latin typeface="Arial"/>
                <a:cs typeface="Arial"/>
              </a:rPr>
              <a:t>→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Mejora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actividad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del </a:t>
            </a:r>
            <a:r>
              <a:rPr sz="1800" spc="-10" dirty="0">
                <a:latin typeface="Arial"/>
                <a:cs typeface="Arial"/>
              </a:rPr>
              <a:t>catalizador</a:t>
            </a:r>
            <a:endParaRPr sz="1800">
              <a:latin typeface="Arial"/>
              <a:cs typeface="Arial"/>
            </a:endParaRPr>
          </a:p>
          <a:p>
            <a:pPr marL="1212850" marR="5715" lvl="1" indent="-285750">
              <a:lnSpc>
                <a:spcPct val="100000"/>
              </a:lnSpc>
              <a:buChar char="•"/>
              <a:tabLst>
                <a:tab pos="1212850" algn="l"/>
              </a:tabLst>
            </a:pPr>
            <a:r>
              <a:rPr sz="1800" dirty="0">
                <a:latin typeface="Arial"/>
                <a:cs typeface="Arial"/>
              </a:rPr>
              <a:t>Menor</a:t>
            </a:r>
            <a:r>
              <a:rPr sz="1800" spc="40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presión</a:t>
            </a:r>
            <a:r>
              <a:rPr sz="1800" spc="4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0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trabajo</a:t>
            </a:r>
            <a:r>
              <a:rPr sz="1800" spc="4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→</a:t>
            </a:r>
            <a:r>
              <a:rPr sz="1800" spc="4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permite</a:t>
            </a:r>
            <a:r>
              <a:rPr sz="1800" spc="4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409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mayor </a:t>
            </a:r>
            <a:r>
              <a:rPr sz="1800" dirty="0">
                <a:latin typeface="Arial"/>
                <a:cs typeface="Arial"/>
              </a:rPr>
              <a:t>selectividad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catalizador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8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5"/>
              </a:spcBef>
              <a:buChar char="•"/>
              <a:tabLst>
                <a:tab pos="298450" algn="l"/>
                <a:tab pos="800735" algn="l"/>
                <a:tab pos="2383790" algn="l"/>
                <a:tab pos="3622675" algn="l"/>
                <a:tab pos="4697095" algn="l"/>
                <a:tab pos="5201285" algn="l"/>
              </a:tabLst>
            </a:pPr>
            <a:r>
              <a:rPr sz="1800" spc="-25" dirty="0">
                <a:latin typeface="Arial"/>
                <a:cs typeface="Arial"/>
              </a:rPr>
              <a:t>La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regeneración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constante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significa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un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rendimiento </a:t>
            </a:r>
            <a:r>
              <a:rPr sz="1800" dirty="0">
                <a:latin typeface="Arial"/>
                <a:cs typeface="Arial"/>
              </a:rPr>
              <a:t>constante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óptimo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catalizador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toda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vida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útil.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959345" y="720090"/>
            <a:ext cx="2185035" cy="5751830"/>
            <a:chOff x="6959345" y="720090"/>
            <a:chExt cx="2185035" cy="575183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9345" y="720090"/>
              <a:ext cx="2184654" cy="31409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5951" y="3861054"/>
              <a:ext cx="1908048" cy="2610612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09916" y="6674675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944" y="775715"/>
            <a:ext cx="2542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Int.</a:t>
            </a:r>
            <a:r>
              <a:rPr sz="1800" b="1" spc="-50" dirty="0">
                <a:latin typeface="Verdana"/>
                <a:cs typeface="Verdana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Carga/efluente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781800" y="44957"/>
            <a:ext cx="2362200" cy="584835"/>
            <a:chOff x="6781800" y="44957"/>
            <a:chExt cx="2362200" cy="58483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81800" y="44957"/>
              <a:ext cx="2362200" cy="584835"/>
            </a:xfrm>
            <a:custGeom>
              <a:avLst/>
              <a:gdLst/>
              <a:ahLst/>
              <a:cxnLst/>
              <a:rect l="l" t="t" r="r" b="b"/>
              <a:pathLst>
                <a:path w="2362200" h="584835">
                  <a:moveTo>
                    <a:pt x="2362200" y="0"/>
                  </a:moveTo>
                  <a:lnTo>
                    <a:pt x="0" y="0"/>
                  </a:lnTo>
                  <a:lnTo>
                    <a:pt x="0" y="584454"/>
                  </a:lnTo>
                  <a:lnTo>
                    <a:pt x="2362200" y="584454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6180" y="691133"/>
            <a:ext cx="1561337" cy="616686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52066" y="4726685"/>
            <a:ext cx="5381244" cy="213131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82545" y="1261110"/>
            <a:ext cx="4051427" cy="331774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2758" y="1472435"/>
            <a:ext cx="1624660" cy="501771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247890" y="76200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336" y="768603"/>
            <a:ext cx="8600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HORNO</a:t>
            </a:r>
            <a:r>
              <a:rPr sz="1800" b="1" spc="-7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CATEDRAL</a:t>
            </a:r>
            <a:r>
              <a:rPr sz="1800" b="1" spc="-6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CCR</a:t>
            </a:r>
            <a:r>
              <a:rPr sz="1800" b="1" spc="-7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(4</a:t>
            </a:r>
            <a:r>
              <a:rPr sz="1400" b="1" spc="-5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cámaras</a:t>
            </a:r>
            <a:r>
              <a:rPr sz="1400" b="1" spc="-5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radiantes</a:t>
            </a:r>
            <a:r>
              <a:rPr sz="1400" b="1" spc="-5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y</a:t>
            </a:r>
            <a:r>
              <a:rPr sz="1400" b="1" spc="-5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una</a:t>
            </a:r>
            <a:r>
              <a:rPr sz="1400" b="1" spc="-4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zona</a:t>
            </a:r>
            <a:r>
              <a:rPr sz="1400" b="1" spc="-4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convectiva</a:t>
            </a:r>
            <a:r>
              <a:rPr sz="1400" b="1" spc="-4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en</a:t>
            </a:r>
            <a:r>
              <a:rPr sz="1400" b="1" spc="-5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común)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700" y="1203197"/>
            <a:ext cx="7020306" cy="565479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697216" y="34036"/>
            <a:ext cx="1309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336" y="768603"/>
            <a:ext cx="2363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Reactores</a:t>
            </a:r>
            <a:r>
              <a:rPr sz="1800" b="1" spc="-8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del</a:t>
            </a:r>
            <a:r>
              <a:rPr sz="1800" b="1" spc="-85" dirty="0">
                <a:latin typeface="Verdana"/>
                <a:cs typeface="Verdana"/>
              </a:rPr>
              <a:t> </a:t>
            </a:r>
            <a:r>
              <a:rPr sz="1800" b="1" spc="-25" dirty="0">
                <a:latin typeface="Verdana"/>
                <a:cs typeface="Verdana"/>
              </a:rPr>
              <a:t>CCR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813" y="1292352"/>
            <a:ext cx="9108186" cy="482879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336" y="768603"/>
            <a:ext cx="2363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Reactores</a:t>
            </a:r>
            <a:r>
              <a:rPr sz="1800" b="1" spc="-8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del</a:t>
            </a:r>
            <a:r>
              <a:rPr sz="1800" b="1" spc="-85" dirty="0">
                <a:latin typeface="Verdana"/>
                <a:cs typeface="Verdana"/>
              </a:rPr>
              <a:t> </a:t>
            </a:r>
            <a:r>
              <a:rPr sz="1800" b="1" spc="-25" dirty="0">
                <a:latin typeface="Verdana"/>
                <a:cs typeface="Verdana"/>
              </a:rPr>
              <a:t>CCR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1517903"/>
            <a:ext cx="9144000" cy="4077970"/>
            <a:chOff x="0" y="1517903"/>
            <a:chExt cx="9144000" cy="407797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50669"/>
              <a:ext cx="7156703" cy="39662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0128" y="1517903"/>
              <a:ext cx="2023872" cy="407746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097" y="908303"/>
            <a:ext cx="8170926" cy="57812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59740" y="1012444"/>
            <a:ext cx="534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Verdana"/>
                <a:cs typeface="Verdana"/>
              </a:rPr>
              <a:t>CCR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425" y="896873"/>
            <a:ext cx="4785995" cy="145478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1010"/>
              </a:spcBef>
            </a:pPr>
            <a:r>
              <a:rPr sz="1800" b="1" dirty="0">
                <a:latin typeface="Verdana"/>
                <a:cs typeface="Verdana"/>
              </a:rPr>
              <a:t>Reacciones</a:t>
            </a:r>
            <a:r>
              <a:rPr sz="1800" b="1" spc="-6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en</a:t>
            </a:r>
            <a:r>
              <a:rPr sz="1800" b="1" spc="-7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la</a:t>
            </a:r>
            <a:r>
              <a:rPr sz="1800" b="1" spc="-7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sección</a:t>
            </a:r>
            <a:r>
              <a:rPr sz="1800" b="1" spc="-75" dirty="0">
                <a:latin typeface="Verdana"/>
                <a:cs typeface="Verdana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Reformado</a:t>
            </a:r>
            <a:endParaRPr sz="1800">
              <a:latin typeface="Verdana"/>
              <a:cs typeface="Verdana"/>
            </a:endParaRPr>
          </a:p>
          <a:p>
            <a:pPr marL="148590" indent="-135890">
              <a:lnSpc>
                <a:spcPct val="100000"/>
              </a:lnSpc>
              <a:spcBef>
                <a:spcPts val="910"/>
              </a:spcBef>
              <a:buClr>
                <a:srgbClr val="FF0000"/>
              </a:buClr>
              <a:buChar char="•"/>
              <a:tabLst>
                <a:tab pos="148590" algn="l"/>
              </a:tabLst>
            </a:pPr>
            <a:r>
              <a:rPr sz="1800" spc="-10" dirty="0">
                <a:latin typeface="Times New Roman"/>
                <a:cs typeface="Times New Roman"/>
              </a:rPr>
              <a:t>Deshidrogenación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Nafténicos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60"/>
              </a:spcBef>
            </a:pPr>
            <a:endParaRPr sz="1800">
              <a:latin typeface="Times New Roman"/>
              <a:cs typeface="Times New Roman"/>
            </a:endParaRPr>
          </a:p>
          <a:p>
            <a:pPr marR="131445" algn="r">
              <a:lnSpc>
                <a:spcPct val="100000"/>
              </a:lnSpc>
              <a:spcBef>
                <a:spcPts val="5"/>
              </a:spcBef>
            </a:pPr>
            <a:r>
              <a:rPr sz="1400" spc="-25" dirty="0">
                <a:latin typeface="Times New Roman"/>
                <a:cs typeface="Times New Roman"/>
              </a:rPr>
              <a:t>Pt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67116" y="2326386"/>
            <a:ext cx="5645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H2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5861" y="2753360"/>
            <a:ext cx="18484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Times New Roman"/>
                <a:cs typeface="Times New Roman"/>
              </a:rPr>
              <a:t>METILCICLOHEXANO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22769" y="2753360"/>
            <a:ext cx="8597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Times New Roman"/>
                <a:cs typeface="Times New Roman"/>
              </a:rPr>
              <a:t>TOLUENO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92192" y="2454782"/>
            <a:ext cx="775335" cy="76200"/>
          </a:xfrm>
          <a:custGeom>
            <a:avLst/>
            <a:gdLst/>
            <a:ahLst/>
            <a:cxnLst/>
            <a:rect l="l" t="t" r="r" b="b"/>
            <a:pathLst>
              <a:path w="775335" h="76200">
                <a:moveTo>
                  <a:pt x="698754" y="0"/>
                </a:moveTo>
                <a:lnTo>
                  <a:pt x="698754" y="76200"/>
                </a:lnTo>
                <a:lnTo>
                  <a:pt x="752602" y="49275"/>
                </a:lnTo>
                <a:lnTo>
                  <a:pt x="711454" y="49275"/>
                </a:lnTo>
                <a:lnTo>
                  <a:pt x="711454" y="27050"/>
                </a:lnTo>
                <a:lnTo>
                  <a:pt x="752856" y="27050"/>
                </a:lnTo>
                <a:lnTo>
                  <a:pt x="698754" y="0"/>
                </a:lnTo>
                <a:close/>
              </a:path>
              <a:path w="775335" h="76200">
                <a:moveTo>
                  <a:pt x="698754" y="27050"/>
                </a:moveTo>
                <a:lnTo>
                  <a:pt x="0" y="27050"/>
                </a:lnTo>
                <a:lnTo>
                  <a:pt x="0" y="49275"/>
                </a:lnTo>
                <a:lnTo>
                  <a:pt x="698754" y="49275"/>
                </a:lnTo>
                <a:lnTo>
                  <a:pt x="698754" y="27050"/>
                </a:lnTo>
                <a:close/>
              </a:path>
              <a:path w="775335" h="76200">
                <a:moveTo>
                  <a:pt x="752856" y="27050"/>
                </a:moveTo>
                <a:lnTo>
                  <a:pt x="711454" y="27050"/>
                </a:lnTo>
                <a:lnTo>
                  <a:pt x="711454" y="49275"/>
                </a:lnTo>
                <a:lnTo>
                  <a:pt x="752602" y="49275"/>
                </a:lnTo>
                <a:lnTo>
                  <a:pt x="774954" y="38100"/>
                </a:lnTo>
                <a:lnTo>
                  <a:pt x="752856" y="270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29302" y="3595877"/>
            <a:ext cx="1739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latin typeface="Times New Roman"/>
                <a:cs typeface="Times New Roman"/>
              </a:rPr>
              <a:t>Pt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998" y="3808983"/>
            <a:ext cx="253936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H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 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 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 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 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 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 marL="31750" algn="ctr">
              <a:lnSpc>
                <a:spcPct val="100000"/>
              </a:lnSpc>
              <a:tabLst>
                <a:tab pos="337820" algn="l"/>
                <a:tab pos="643890" algn="l"/>
                <a:tab pos="950594" algn="l"/>
                <a:tab pos="1256665" algn="l"/>
                <a:tab pos="1518920" algn="l"/>
                <a:tab pos="1824989" algn="l"/>
              </a:tabLst>
            </a:pP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Times New Roman"/>
              <a:cs typeface="Times New Roman"/>
            </a:endParaRPr>
          </a:p>
          <a:p>
            <a:pPr marL="61595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HEPTANO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4302" y="3127502"/>
            <a:ext cx="3157855" cy="70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90" indent="-13589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Char char="•"/>
              <a:tabLst>
                <a:tab pos="148590" algn="l"/>
              </a:tabLst>
            </a:pPr>
            <a:r>
              <a:rPr sz="1800" spc="-10" dirty="0">
                <a:latin typeface="Times New Roman"/>
                <a:cs typeface="Times New Roman"/>
              </a:rPr>
              <a:t>Deshidrociclización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parafinas</a:t>
            </a:r>
            <a:endParaRPr sz="1800">
              <a:latin typeface="Times New Roman"/>
              <a:cs typeface="Times New Roman"/>
            </a:endParaRPr>
          </a:p>
          <a:p>
            <a:pPr marL="558800">
              <a:lnSpc>
                <a:spcPct val="100000"/>
              </a:lnSpc>
              <a:spcBef>
                <a:spcPts val="1525"/>
              </a:spcBef>
              <a:tabLst>
                <a:tab pos="864869" algn="l"/>
                <a:tab pos="1171575" algn="l"/>
                <a:tab pos="1477645" algn="l"/>
                <a:tab pos="1783714" algn="l"/>
                <a:tab pos="2045970" algn="l"/>
                <a:tab pos="2352675" algn="l"/>
              </a:tabLst>
            </a:pP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90559" y="3808983"/>
            <a:ext cx="52133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+ 4 </a:t>
            </a:r>
            <a:r>
              <a:rPr sz="1400" spc="-25" dirty="0">
                <a:latin typeface="Times New Roman"/>
                <a:cs typeface="Times New Roman"/>
              </a:rPr>
              <a:t>H2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09156" y="4449571"/>
            <a:ext cx="8597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Times New Roman"/>
                <a:cs typeface="Times New Roman"/>
              </a:rPr>
              <a:t>TOLUENO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47996" y="3866007"/>
            <a:ext cx="798195" cy="76200"/>
          </a:xfrm>
          <a:custGeom>
            <a:avLst/>
            <a:gdLst/>
            <a:ahLst/>
            <a:cxnLst/>
            <a:rect l="l" t="t" r="r" b="b"/>
            <a:pathLst>
              <a:path w="798195" h="76200">
                <a:moveTo>
                  <a:pt x="721613" y="0"/>
                </a:moveTo>
                <a:lnTo>
                  <a:pt x="721613" y="76200"/>
                </a:lnTo>
                <a:lnTo>
                  <a:pt x="775715" y="49149"/>
                </a:lnTo>
                <a:lnTo>
                  <a:pt x="734313" y="49149"/>
                </a:lnTo>
                <a:lnTo>
                  <a:pt x="734313" y="26924"/>
                </a:lnTo>
                <a:lnTo>
                  <a:pt x="775462" y="26924"/>
                </a:lnTo>
                <a:lnTo>
                  <a:pt x="721613" y="0"/>
                </a:lnTo>
                <a:close/>
              </a:path>
              <a:path w="798195" h="76200">
                <a:moveTo>
                  <a:pt x="721613" y="26924"/>
                </a:moveTo>
                <a:lnTo>
                  <a:pt x="0" y="26924"/>
                </a:lnTo>
                <a:lnTo>
                  <a:pt x="0" y="49149"/>
                </a:lnTo>
                <a:lnTo>
                  <a:pt x="721613" y="49149"/>
                </a:lnTo>
                <a:lnTo>
                  <a:pt x="721613" y="26924"/>
                </a:lnTo>
                <a:close/>
              </a:path>
              <a:path w="798195" h="76200">
                <a:moveTo>
                  <a:pt x="775462" y="26924"/>
                </a:moveTo>
                <a:lnTo>
                  <a:pt x="734313" y="26924"/>
                </a:lnTo>
                <a:lnTo>
                  <a:pt x="734313" y="49149"/>
                </a:lnTo>
                <a:lnTo>
                  <a:pt x="775715" y="49149"/>
                </a:lnTo>
                <a:lnTo>
                  <a:pt x="797813" y="38100"/>
                </a:lnTo>
                <a:lnTo>
                  <a:pt x="775462" y="269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59959" y="5544565"/>
            <a:ext cx="1739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latin typeface="Times New Roman"/>
                <a:cs typeface="Times New Roman"/>
              </a:rPr>
              <a:t>Pt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60602" y="5757926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04156" y="5757926"/>
            <a:ext cx="6540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1400" spc="-50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5" dirty="0">
                <a:latin typeface="Times New Roman"/>
                <a:cs typeface="Times New Roman"/>
              </a:rPr>
              <a:t>H2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00952" y="5757926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74902" y="6398259"/>
            <a:ext cx="12833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Times New Roman"/>
                <a:cs typeface="Times New Roman"/>
              </a:rPr>
              <a:t>ETIL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BENCENO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61556" y="6398259"/>
            <a:ext cx="11544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Times New Roman"/>
                <a:cs typeface="Times New Roman"/>
              </a:rPr>
              <a:t>ORTOXILENO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96180" y="5829680"/>
            <a:ext cx="775335" cy="76200"/>
          </a:xfrm>
          <a:custGeom>
            <a:avLst/>
            <a:gdLst/>
            <a:ahLst/>
            <a:cxnLst/>
            <a:rect l="l" t="t" r="r" b="b"/>
            <a:pathLst>
              <a:path w="775335" h="76200">
                <a:moveTo>
                  <a:pt x="698754" y="0"/>
                </a:moveTo>
                <a:lnTo>
                  <a:pt x="698754" y="76200"/>
                </a:lnTo>
                <a:lnTo>
                  <a:pt x="752729" y="49212"/>
                </a:lnTo>
                <a:lnTo>
                  <a:pt x="711454" y="49212"/>
                </a:lnTo>
                <a:lnTo>
                  <a:pt x="711454" y="26987"/>
                </a:lnTo>
                <a:lnTo>
                  <a:pt x="752729" y="26987"/>
                </a:lnTo>
                <a:lnTo>
                  <a:pt x="698754" y="0"/>
                </a:lnTo>
                <a:close/>
              </a:path>
              <a:path w="775335" h="76200">
                <a:moveTo>
                  <a:pt x="698754" y="26987"/>
                </a:moveTo>
                <a:lnTo>
                  <a:pt x="0" y="26987"/>
                </a:lnTo>
                <a:lnTo>
                  <a:pt x="0" y="49212"/>
                </a:lnTo>
                <a:lnTo>
                  <a:pt x="698754" y="49212"/>
                </a:lnTo>
                <a:lnTo>
                  <a:pt x="698754" y="26987"/>
                </a:lnTo>
                <a:close/>
              </a:path>
              <a:path w="775335" h="76200">
                <a:moveTo>
                  <a:pt x="752729" y="26987"/>
                </a:moveTo>
                <a:lnTo>
                  <a:pt x="711454" y="26987"/>
                </a:lnTo>
                <a:lnTo>
                  <a:pt x="711454" y="49212"/>
                </a:lnTo>
                <a:lnTo>
                  <a:pt x="752729" y="49212"/>
                </a:lnTo>
                <a:lnTo>
                  <a:pt x="774954" y="38100"/>
                </a:lnTo>
                <a:lnTo>
                  <a:pt x="752729" y="269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84302" y="5197855"/>
            <a:ext cx="2788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90" indent="-13589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Char char="•"/>
              <a:tabLst>
                <a:tab pos="148590" algn="l"/>
              </a:tabLst>
            </a:pPr>
            <a:r>
              <a:rPr sz="1800" dirty="0">
                <a:latin typeface="Times New Roman"/>
                <a:cs typeface="Times New Roman"/>
              </a:rPr>
              <a:t>Isomerización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aromáticos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5166" y="1946362"/>
            <a:ext cx="975163" cy="67426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05716" y="3202323"/>
            <a:ext cx="722548" cy="120468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05716" y="1413909"/>
            <a:ext cx="722548" cy="120468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39776" y="5236954"/>
            <a:ext cx="1158274" cy="104416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44862" y="5616566"/>
            <a:ext cx="1210651" cy="723341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4197" y="2261362"/>
            <a:ext cx="373443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850">
              <a:lnSpc>
                <a:spcPct val="100000"/>
              </a:lnSpc>
              <a:spcBef>
                <a:spcPts val="95"/>
              </a:spcBef>
              <a:tabLst>
                <a:tab pos="630555" algn="l"/>
                <a:tab pos="936625" algn="l"/>
                <a:tab pos="1242695" algn="l"/>
                <a:tab pos="1549400" algn="l"/>
                <a:tab pos="1811655" algn="l"/>
                <a:tab pos="2117725" algn="l"/>
                <a:tab pos="2423795" algn="l"/>
                <a:tab pos="2730500" algn="l"/>
              </a:tabLst>
            </a:pP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359150" algn="l"/>
              </a:tabLst>
            </a:pPr>
            <a:r>
              <a:rPr sz="1400" dirty="0">
                <a:latin typeface="Times New Roman"/>
                <a:cs typeface="Times New Roman"/>
              </a:rPr>
              <a:t>H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 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 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 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+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H2</a:t>
            </a:r>
            <a:endParaRPr sz="1400">
              <a:latin typeface="Times New Roman"/>
              <a:cs typeface="Times New Roman"/>
            </a:endParaRPr>
          </a:p>
          <a:p>
            <a:pPr marL="615950" marR="911225" indent="-292100">
              <a:lnSpc>
                <a:spcPts val="3360"/>
              </a:lnSpc>
              <a:spcBef>
                <a:spcPts val="195"/>
              </a:spcBef>
              <a:tabLst>
                <a:tab pos="630555" algn="l"/>
                <a:tab pos="936625" algn="l"/>
                <a:tab pos="1242695" algn="l"/>
                <a:tab pos="1549400" algn="l"/>
                <a:tab pos="1811655" algn="l"/>
                <a:tab pos="2117725" algn="l"/>
                <a:tab pos="2379980" algn="l"/>
                <a:tab pos="2686050" algn="l"/>
              </a:tabLst>
            </a:pP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 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NONANO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8802" y="2261362"/>
            <a:ext cx="1739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latin typeface="Times New Roman"/>
                <a:cs typeface="Times New Roman"/>
              </a:rPr>
              <a:t>Pt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9955" y="2261362"/>
            <a:ext cx="158813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335" algn="ctr">
              <a:lnSpc>
                <a:spcPct val="100000"/>
              </a:lnSpc>
              <a:spcBef>
                <a:spcPts val="95"/>
              </a:spcBef>
              <a:tabLst>
                <a:tab pos="332105" algn="l"/>
                <a:tab pos="638175" algn="l"/>
                <a:tab pos="900430" algn="l"/>
                <a:tab pos="1207135" algn="l"/>
              </a:tabLst>
            </a:pP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 </a:t>
            </a:r>
            <a:r>
              <a:rPr sz="1400" dirty="0">
                <a:latin typeface="Times New Roman"/>
                <a:cs typeface="Times New Roman"/>
              </a:rPr>
              <a:t>HC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CH</a:t>
            </a:r>
            <a:endParaRPr sz="1400">
              <a:latin typeface="Times New Roman"/>
              <a:cs typeface="Times New Roman"/>
            </a:endParaRPr>
          </a:p>
          <a:p>
            <a:pPr marL="146050" marR="124460" algn="ctr">
              <a:lnSpc>
                <a:spcPts val="3360"/>
              </a:lnSpc>
              <a:spcBef>
                <a:spcPts val="195"/>
              </a:spcBef>
              <a:tabLst>
                <a:tab pos="452120" algn="l"/>
                <a:tab pos="758190" algn="l"/>
                <a:tab pos="1020444" algn="l"/>
                <a:tab pos="1326515" algn="l"/>
              </a:tabLst>
            </a:pP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 </a:t>
            </a:r>
            <a:r>
              <a:rPr sz="1400" spc="-10" dirty="0">
                <a:latin typeface="Times New Roman"/>
                <a:cs typeface="Times New Roman"/>
              </a:rPr>
              <a:t>PENTANO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31181" y="2261362"/>
            <a:ext cx="15252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785" algn="r">
              <a:lnSpc>
                <a:spcPct val="100000"/>
              </a:lnSpc>
              <a:spcBef>
                <a:spcPts val="95"/>
              </a:spcBef>
              <a:tabLst>
                <a:tab pos="306070" algn="l"/>
                <a:tab pos="612140" algn="l"/>
                <a:tab pos="874394" algn="l"/>
              </a:tabLst>
            </a:pP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232410" algn="l"/>
              </a:tabLst>
            </a:pPr>
            <a:r>
              <a:rPr sz="1400" spc="-50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	HC 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CH</a:t>
            </a:r>
            <a:endParaRPr sz="1400">
              <a:latin typeface="Times New Roman"/>
              <a:cs typeface="Times New Roman"/>
            </a:endParaRPr>
          </a:p>
          <a:p>
            <a:pPr marL="633730" marR="13335" indent="-177800">
              <a:lnSpc>
                <a:spcPts val="3360"/>
              </a:lnSpc>
              <a:spcBef>
                <a:spcPts val="195"/>
              </a:spcBef>
              <a:tabLst>
                <a:tab pos="762635" algn="l"/>
                <a:tab pos="1068705" algn="l"/>
                <a:tab pos="1374775" algn="l"/>
              </a:tabLst>
            </a:pP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 </a:t>
            </a:r>
            <a:r>
              <a:rPr sz="1400" spc="-10" dirty="0">
                <a:latin typeface="Times New Roman"/>
                <a:cs typeface="Times New Roman"/>
              </a:rPr>
              <a:t>BUTANO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19980" y="2546985"/>
            <a:ext cx="775335" cy="76200"/>
          </a:xfrm>
          <a:custGeom>
            <a:avLst/>
            <a:gdLst/>
            <a:ahLst/>
            <a:cxnLst/>
            <a:rect l="l" t="t" r="r" b="b"/>
            <a:pathLst>
              <a:path w="775335" h="76200">
                <a:moveTo>
                  <a:pt x="698754" y="0"/>
                </a:moveTo>
                <a:lnTo>
                  <a:pt x="698754" y="76200"/>
                </a:lnTo>
                <a:lnTo>
                  <a:pt x="752602" y="49275"/>
                </a:lnTo>
                <a:lnTo>
                  <a:pt x="711454" y="49275"/>
                </a:lnTo>
                <a:lnTo>
                  <a:pt x="711454" y="27050"/>
                </a:lnTo>
                <a:lnTo>
                  <a:pt x="752856" y="27050"/>
                </a:lnTo>
                <a:lnTo>
                  <a:pt x="698754" y="0"/>
                </a:lnTo>
                <a:close/>
              </a:path>
              <a:path w="775335" h="76200">
                <a:moveTo>
                  <a:pt x="698754" y="27050"/>
                </a:moveTo>
                <a:lnTo>
                  <a:pt x="0" y="27050"/>
                </a:lnTo>
                <a:lnTo>
                  <a:pt x="0" y="49275"/>
                </a:lnTo>
                <a:lnTo>
                  <a:pt x="698754" y="49275"/>
                </a:lnTo>
                <a:lnTo>
                  <a:pt x="698754" y="27050"/>
                </a:lnTo>
                <a:close/>
              </a:path>
              <a:path w="775335" h="76200">
                <a:moveTo>
                  <a:pt x="752856" y="27050"/>
                </a:moveTo>
                <a:lnTo>
                  <a:pt x="711454" y="27050"/>
                </a:lnTo>
                <a:lnTo>
                  <a:pt x="711454" y="49275"/>
                </a:lnTo>
                <a:lnTo>
                  <a:pt x="752602" y="49275"/>
                </a:lnTo>
                <a:lnTo>
                  <a:pt x="774954" y="38100"/>
                </a:lnTo>
                <a:lnTo>
                  <a:pt x="752856" y="270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4197" y="4677155"/>
            <a:ext cx="373443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850">
              <a:lnSpc>
                <a:spcPct val="100000"/>
              </a:lnSpc>
              <a:spcBef>
                <a:spcPts val="95"/>
              </a:spcBef>
              <a:tabLst>
                <a:tab pos="630555" algn="l"/>
                <a:tab pos="936625" algn="l"/>
                <a:tab pos="1242695" algn="l"/>
                <a:tab pos="1549400" algn="l"/>
                <a:tab pos="1811655" algn="l"/>
                <a:tab pos="2117725" algn="l"/>
                <a:tab pos="2423795" algn="l"/>
                <a:tab pos="2730500" algn="l"/>
              </a:tabLst>
            </a:pP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 marL="323850" marR="5080" indent="-311785">
              <a:lnSpc>
                <a:spcPct val="100000"/>
              </a:lnSpc>
              <a:tabLst>
                <a:tab pos="630555" algn="l"/>
                <a:tab pos="936625" algn="l"/>
                <a:tab pos="1242695" algn="l"/>
                <a:tab pos="1549400" algn="l"/>
                <a:tab pos="1811655" algn="l"/>
                <a:tab pos="2117725" algn="l"/>
                <a:tab pos="2379980" algn="l"/>
                <a:tab pos="2686050" algn="l"/>
                <a:tab pos="3359150" algn="l"/>
              </a:tabLst>
            </a:pPr>
            <a:r>
              <a:rPr sz="1400" dirty="0">
                <a:latin typeface="Times New Roman"/>
                <a:cs typeface="Times New Roman"/>
              </a:rPr>
              <a:t>H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 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 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 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+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H2 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Times New Roman"/>
              <a:cs typeface="Times New Roman"/>
            </a:endParaRPr>
          </a:p>
          <a:p>
            <a:pPr marL="61595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NONANO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61255" y="4677155"/>
            <a:ext cx="1739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latin typeface="Times New Roman"/>
                <a:cs typeface="Times New Roman"/>
              </a:rPr>
              <a:t>Pt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3305" y="4677155"/>
            <a:ext cx="22098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8770" algn="l"/>
                <a:tab pos="624840" algn="l"/>
                <a:tab pos="887094" algn="l"/>
                <a:tab pos="1193165" algn="l"/>
                <a:tab pos="1499870" algn="l"/>
                <a:tab pos="1806575" algn="l"/>
                <a:tab pos="2068195" algn="l"/>
              </a:tabLst>
            </a:pP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89955" y="4890515"/>
            <a:ext cx="24790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50" marR="5080" indent="-133350">
              <a:lnSpc>
                <a:spcPct val="100000"/>
              </a:lnSpc>
              <a:spcBef>
                <a:spcPts val="95"/>
              </a:spcBef>
              <a:tabLst>
                <a:tab pos="452120" algn="l"/>
                <a:tab pos="758190" algn="l"/>
                <a:tab pos="1020444" algn="l"/>
                <a:tab pos="1326515" algn="l"/>
                <a:tab pos="1633220" algn="l"/>
                <a:tab pos="1939925" algn="l"/>
                <a:tab pos="2245995" algn="l"/>
              </a:tabLst>
            </a:pPr>
            <a:r>
              <a:rPr sz="1400" dirty="0">
                <a:latin typeface="Times New Roman"/>
                <a:cs typeface="Times New Roman"/>
              </a:rPr>
              <a:t>HC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 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CH 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Times New Roman"/>
              <a:cs typeface="Times New Roman"/>
            </a:endParaRPr>
          </a:p>
          <a:p>
            <a:pPr marL="4064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OCTANO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33409" y="4890515"/>
            <a:ext cx="59372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5745" algn="l"/>
              </a:tabLst>
            </a:pPr>
            <a:r>
              <a:rPr sz="1400" spc="-50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5" dirty="0">
                <a:latin typeface="Times New Roman"/>
                <a:cs typeface="Times New Roman"/>
              </a:rPr>
              <a:t>CH4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52459" y="5530596"/>
            <a:ext cx="7702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0" dirty="0">
                <a:latin typeface="Times New Roman"/>
                <a:cs typeface="Times New Roman"/>
              </a:rPr>
              <a:t>METANO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43780" y="5023484"/>
            <a:ext cx="775335" cy="76200"/>
          </a:xfrm>
          <a:custGeom>
            <a:avLst/>
            <a:gdLst/>
            <a:ahLst/>
            <a:cxnLst/>
            <a:rect l="l" t="t" r="r" b="b"/>
            <a:pathLst>
              <a:path w="775335" h="76200">
                <a:moveTo>
                  <a:pt x="698754" y="0"/>
                </a:moveTo>
                <a:lnTo>
                  <a:pt x="698754" y="76200"/>
                </a:lnTo>
                <a:lnTo>
                  <a:pt x="752856" y="49148"/>
                </a:lnTo>
                <a:lnTo>
                  <a:pt x="711454" y="49148"/>
                </a:lnTo>
                <a:lnTo>
                  <a:pt x="711454" y="26923"/>
                </a:lnTo>
                <a:lnTo>
                  <a:pt x="752601" y="26923"/>
                </a:lnTo>
                <a:lnTo>
                  <a:pt x="698754" y="0"/>
                </a:lnTo>
                <a:close/>
              </a:path>
              <a:path w="775335" h="76200">
                <a:moveTo>
                  <a:pt x="698754" y="26923"/>
                </a:moveTo>
                <a:lnTo>
                  <a:pt x="0" y="26923"/>
                </a:lnTo>
                <a:lnTo>
                  <a:pt x="0" y="49148"/>
                </a:lnTo>
                <a:lnTo>
                  <a:pt x="698754" y="49148"/>
                </a:lnTo>
                <a:lnTo>
                  <a:pt x="698754" y="26923"/>
                </a:lnTo>
                <a:close/>
              </a:path>
              <a:path w="775335" h="76200">
                <a:moveTo>
                  <a:pt x="752601" y="26923"/>
                </a:moveTo>
                <a:lnTo>
                  <a:pt x="711454" y="26923"/>
                </a:lnTo>
                <a:lnTo>
                  <a:pt x="711454" y="49148"/>
                </a:lnTo>
                <a:lnTo>
                  <a:pt x="752856" y="49148"/>
                </a:lnTo>
                <a:lnTo>
                  <a:pt x="774954" y="38100"/>
                </a:lnTo>
                <a:lnTo>
                  <a:pt x="752601" y="269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59740" y="908049"/>
            <a:ext cx="5686425" cy="78295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800" b="1" dirty="0">
                <a:latin typeface="Verdana"/>
                <a:cs typeface="Verdana"/>
              </a:rPr>
              <a:t>Reacciones</a:t>
            </a:r>
            <a:r>
              <a:rPr sz="1800" b="1" spc="-7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en</a:t>
            </a:r>
            <a:r>
              <a:rPr sz="1800" b="1" spc="-8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la</a:t>
            </a:r>
            <a:r>
              <a:rPr sz="1800" b="1" spc="-8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sección</a:t>
            </a:r>
            <a:r>
              <a:rPr sz="1800" b="1" spc="-8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Reformado</a:t>
            </a:r>
            <a:r>
              <a:rPr sz="1800" b="1" spc="-70" dirty="0">
                <a:latin typeface="Verdana"/>
                <a:cs typeface="Verdana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(Cont.)</a:t>
            </a:r>
            <a:endParaRPr sz="1800">
              <a:latin typeface="Verdana"/>
              <a:cs typeface="Verdana"/>
            </a:endParaRPr>
          </a:p>
          <a:p>
            <a:pPr marL="189865" indent="-135890">
              <a:lnSpc>
                <a:spcPct val="100000"/>
              </a:lnSpc>
              <a:spcBef>
                <a:spcPts val="825"/>
              </a:spcBef>
              <a:buClr>
                <a:srgbClr val="FF0000"/>
              </a:buClr>
              <a:buChar char="•"/>
              <a:tabLst>
                <a:tab pos="189865" algn="l"/>
              </a:tabLst>
            </a:pPr>
            <a:r>
              <a:rPr sz="1800" spc="-10" dirty="0">
                <a:latin typeface="Times New Roman"/>
                <a:cs typeface="Times New Roman"/>
              </a:rPr>
              <a:t>Hidrocraqueo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97216" y="6630161"/>
            <a:ext cx="1309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218" y="926591"/>
            <a:ext cx="400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Verdana"/>
                <a:cs typeface="Verdana"/>
              </a:rPr>
              <a:t>Esquema</a:t>
            </a:r>
            <a:r>
              <a:rPr sz="1800" b="1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6FC0"/>
                </a:solidFill>
                <a:latin typeface="Verdana"/>
                <a:cs typeface="Verdana"/>
              </a:rPr>
              <a:t>básico</a:t>
            </a:r>
            <a:r>
              <a:rPr sz="1800" b="1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800" b="1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Verdana"/>
                <a:cs typeface="Verdana"/>
              </a:rPr>
              <a:t>Aromáticos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9997" y="3271139"/>
            <a:ext cx="745490" cy="745490"/>
            <a:chOff x="229997" y="3271139"/>
            <a:chExt cx="745490" cy="745490"/>
          </a:xfrm>
        </p:grpSpPr>
        <p:sp>
          <p:nvSpPr>
            <p:cNvPr id="10" name="object 10"/>
            <p:cNvSpPr/>
            <p:nvPr/>
          </p:nvSpPr>
          <p:spPr>
            <a:xfrm>
              <a:off x="242697" y="3373882"/>
              <a:ext cx="720090" cy="630555"/>
            </a:xfrm>
            <a:custGeom>
              <a:avLst/>
              <a:gdLst/>
              <a:ahLst/>
              <a:cxnLst/>
              <a:rect l="l" t="t" r="r" b="b"/>
              <a:pathLst>
                <a:path w="720090" h="630554">
                  <a:moveTo>
                    <a:pt x="720090" y="0"/>
                  </a:moveTo>
                  <a:lnTo>
                    <a:pt x="691795" y="34998"/>
                  </a:lnTo>
                  <a:lnTo>
                    <a:pt x="614633" y="63579"/>
                  </a:lnTo>
                  <a:lnTo>
                    <a:pt x="561348" y="74559"/>
                  </a:lnTo>
                  <a:lnTo>
                    <a:pt x="500189" y="82849"/>
                  </a:lnTo>
                  <a:lnTo>
                    <a:pt x="432605" y="88089"/>
                  </a:lnTo>
                  <a:lnTo>
                    <a:pt x="360045" y="89915"/>
                  </a:lnTo>
                  <a:lnTo>
                    <a:pt x="287484" y="88089"/>
                  </a:lnTo>
                  <a:lnTo>
                    <a:pt x="219900" y="82849"/>
                  </a:lnTo>
                  <a:lnTo>
                    <a:pt x="158741" y="74559"/>
                  </a:lnTo>
                  <a:lnTo>
                    <a:pt x="105456" y="63579"/>
                  </a:lnTo>
                  <a:lnTo>
                    <a:pt x="61490" y="50271"/>
                  </a:lnTo>
                  <a:lnTo>
                    <a:pt x="7314" y="18120"/>
                  </a:lnTo>
                  <a:lnTo>
                    <a:pt x="0" y="0"/>
                  </a:lnTo>
                  <a:lnTo>
                    <a:pt x="0" y="540003"/>
                  </a:lnTo>
                  <a:lnTo>
                    <a:pt x="28294" y="575075"/>
                  </a:lnTo>
                  <a:lnTo>
                    <a:pt x="105456" y="603694"/>
                  </a:lnTo>
                  <a:lnTo>
                    <a:pt x="158741" y="614683"/>
                  </a:lnTo>
                  <a:lnTo>
                    <a:pt x="219900" y="622978"/>
                  </a:lnTo>
                  <a:lnTo>
                    <a:pt x="287484" y="628219"/>
                  </a:lnTo>
                  <a:lnTo>
                    <a:pt x="360045" y="630046"/>
                  </a:lnTo>
                  <a:lnTo>
                    <a:pt x="432605" y="628219"/>
                  </a:lnTo>
                  <a:lnTo>
                    <a:pt x="500189" y="622978"/>
                  </a:lnTo>
                  <a:lnTo>
                    <a:pt x="561348" y="614683"/>
                  </a:lnTo>
                  <a:lnTo>
                    <a:pt x="614633" y="603694"/>
                  </a:lnTo>
                  <a:lnTo>
                    <a:pt x="658599" y="590371"/>
                  </a:lnTo>
                  <a:lnTo>
                    <a:pt x="712775" y="558166"/>
                  </a:lnTo>
                  <a:lnTo>
                    <a:pt x="720090" y="540003"/>
                  </a:lnTo>
                  <a:lnTo>
                    <a:pt x="720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2697" y="3283839"/>
              <a:ext cx="720090" cy="180340"/>
            </a:xfrm>
            <a:custGeom>
              <a:avLst/>
              <a:gdLst/>
              <a:ahLst/>
              <a:cxnLst/>
              <a:rect l="l" t="t" r="r" b="b"/>
              <a:pathLst>
                <a:path w="720090" h="180339">
                  <a:moveTo>
                    <a:pt x="360045" y="0"/>
                  </a:moveTo>
                  <a:lnTo>
                    <a:pt x="287484" y="1827"/>
                  </a:lnTo>
                  <a:lnTo>
                    <a:pt x="219900" y="7068"/>
                  </a:lnTo>
                  <a:lnTo>
                    <a:pt x="158741" y="15363"/>
                  </a:lnTo>
                  <a:lnTo>
                    <a:pt x="105456" y="26352"/>
                  </a:lnTo>
                  <a:lnTo>
                    <a:pt x="61490" y="39675"/>
                  </a:lnTo>
                  <a:lnTo>
                    <a:pt x="7314" y="71880"/>
                  </a:lnTo>
                  <a:lnTo>
                    <a:pt x="0" y="90043"/>
                  </a:lnTo>
                  <a:lnTo>
                    <a:pt x="7314" y="108163"/>
                  </a:lnTo>
                  <a:lnTo>
                    <a:pt x="61490" y="140314"/>
                  </a:lnTo>
                  <a:lnTo>
                    <a:pt x="105456" y="153622"/>
                  </a:lnTo>
                  <a:lnTo>
                    <a:pt x="158741" y="164602"/>
                  </a:lnTo>
                  <a:lnTo>
                    <a:pt x="219900" y="172892"/>
                  </a:lnTo>
                  <a:lnTo>
                    <a:pt x="287484" y="178132"/>
                  </a:lnTo>
                  <a:lnTo>
                    <a:pt x="360045" y="179959"/>
                  </a:lnTo>
                  <a:lnTo>
                    <a:pt x="432605" y="178132"/>
                  </a:lnTo>
                  <a:lnTo>
                    <a:pt x="500189" y="172892"/>
                  </a:lnTo>
                  <a:lnTo>
                    <a:pt x="561348" y="164602"/>
                  </a:lnTo>
                  <a:lnTo>
                    <a:pt x="614633" y="153622"/>
                  </a:lnTo>
                  <a:lnTo>
                    <a:pt x="658599" y="140314"/>
                  </a:lnTo>
                  <a:lnTo>
                    <a:pt x="712775" y="108163"/>
                  </a:lnTo>
                  <a:lnTo>
                    <a:pt x="720090" y="90043"/>
                  </a:lnTo>
                  <a:lnTo>
                    <a:pt x="712775" y="71880"/>
                  </a:lnTo>
                  <a:lnTo>
                    <a:pt x="658599" y="39675"/>
                  </a:lnTo>
                  <a:lnTo>
                    <a:pt x="614633" y="26352"/>
                  </a:lnTo>
                  <a:lnTo>
                    <a:pt x="561348" y="15363"/>
                  </a:lnTo>
                  <a:lnTo>
                    <a:pt x="500189" y="7068"/>
                  </a:lnTo>
                  <a:lnTo>
                    <a:pt x="432605" y="1827"/>
                  </a:lnTo>
                  <a:lnTo>
                    <a:pt x="360045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697" y="3283839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720090" y="90043"/>
                  </a:moveTo>
                  <a:lnTo>
                    <a:pt x="691795" y="125041"/>
                  </a:lnTo>
                  <a:lnTo>
                    <a:pt x="614633" y="153622"/>
                  </a:lnTo>
                  <a:lnTo>
                    <a:pt x="561348" y="164602"/>
                  </a:lnTo>
                  <a:lnTo>
                    <a:pt x="500189" y="172892"/>
                  </a:lnTo>
                  <a:lnTo>
                    <a:pt x="432605" y="178132"/>
                  </a:lnTo>
                  <a:lnTo>
                    <a:pt x="360045" y="179959"/>
                  </a:lnTo>
                  <a:lnTo>
                    <a:pt x="287484" y="178132"/>
                  </a:lnTo>
                  <a:lnTo>
                    <a:pt x="219900" y="172892"/>
                  </a:lnTo>
                  <a:lnTo>
                    <a:pt x="158741" y="164602"/>
                  </a:lnTo>
                  <a:lnTo>
                    <a:pt x="105456" y="153622"/>
                  </a:lnTo>
                  <a:lnTo>
                    <a:pt x="61490" y="140314"/>
                  </a:lnTo>
                  <a:lnTo>
                    <a:pt x="7314" y="108163"/>
                  </a:lnTo>
                  <a:lnTo>
                    <a:pt x="0" y="90043"/>
                  </a:lnTo>
                  <a:lnTo>
                    <a:pt x="7314" y="71880"/>
                  </a:lnTo>
                  <a:lnTo>
                    <a:pt x="61490" y="39675"/>
                  </a:lnTo>
                  <a:lnTo>
                    <a:pt x="105456" y="26352"/>
                  </a:lnTo>
                  <a:lnTo>
                    <a:pt x="158741" y="15363"/>
                  </a:lnTo>
                  <a:lnTo>
                    <a:pt x="219900" y="7068"/>
                  </a:lnTo>
                  <a:lnTo>
                    <a:pt x="287484" y="1827"/>
                  </a:lnTo>
                  <a:lnTo>
                    <a:pt x="360045" y="0"/>
                  </a:lnTo>
                  <a:lnTo>
                    <a:pt x="432605" y="1827"/>
                  </a:lnTo>
                  <a:lnTo>
                    <a:pt x="500189" y="7068"/>
                  </a:lnTo>
                  <a:lnTo>
                    <a:pt x="561348" y="15363"/>
                  </a:lnTo>
                  <a:lnTo>
                    <a:pt x="614633" y="26352"/>
                  </a:lnTo>
                  <a:lnTo>
                    <a:pt x="658599" y="39675"/>
                  </a:lnTo>
                  <a:lnTo>
                    <a:pt x="712775" y="71880"/>
                  </a:lnTo>
                  <a:lnTo>
                    <a:pt x="720090" y="90043"/>
                  </a:lnTo>
                  <a:lnTo>
                    <a:pt x="720090" y="630047"/>
                  </a:lnTo>
                  <a:lnTo>
                    <a:pt x="691795" y="665118"/>
                  </a:lnTo>
                  <a:lnTo>
                    <a:pt x="614633" y="693737"/>
                  </a:lnTo>
                  <a:lnTo>
                    <a:pt x="561348" y="704726"/>
                  </a:lnTo>
                  <a:lnTo>
                    <a:pt x="500189" y="713021"/>
                  </a:lnTo>
                  <a:lnTo>
                    <a:pt x="432605" y="718262"/>
                  </a:lnTo>
                  <a:lnTo>
                    <a:pt x="360045" y="720090"/>
                  </a:lnTo>
                  <a:lnTo>
                    <a:pt x="287484" y="718262"/>
                  </a:lnTo>
                  <a:lnTo>
                    <a:pt x="219900" y="713021"/>
                  </a:lnTo>
                  <a:lnTo>
                    <a:pt x="158741" y="704726"/>
                  </a:lnTo>
                  <a:lnTo>
                    <a:pt x="105456" y="693737"/>
                  </a:lnTo>
                  <a:lnTo>
                    <a:pt x="61490" y="680414"/>
                  </a:lnTo>
                  <a:lnTo>
                    <a:pt x="7314" y="648209"/>
                  </a:lnTo>
                  <a:lnTo>
                    <a:pt x="0" y="630047"/>
                  </a:lnTo>
                  <a:lnTo>
                    <a:pt x="0" y="900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920875" y="3408298"/>
            <a:ext cx="1771650" cy="509270"/>
            <a:chOff x="1920875" y="3408298"/>
            <a:chExt cx="1771650" cy="509270"/>
          </a:xfrm>
        </p:grpSpPr>
        <p:sp>
          <p:nvSpPr>
            <p:cNvPr id="14" name="object 14"/>
            <p:cNvSpPr/>
            <p:nvPr/>
          </p:nvSpPr>
          <p:spPr>
            <a:xfrm>
              <a:off x="1933575" y="3420998"/>
              <a:ext cx="1746250" cy="483870"/>
            </a:xfrm>
            <a:custGeom>
              <a:avLst/>
              <a:gdLst/>
              <a:ahLst/>
              <a:cxnLst/>
              <a:rect l="l" t="t" r="r" b="b"/>
              <a:pathLst>
                <a:path w="1746250" h="483870">
                  <a:moveTo>
                    <a:pt x="1665097" y="0"/>
                  </a:moveTo>
                  <a:lnTo>
                    <a:pt x="80644" y="0"/>
                  </a:lnTo>
                  <a:lnTo>
                    <a:pt x="49238" y="6332"/>
                  </a:lnTo>
                  <a:lnTo>
                    <a:pt x="23606" y="23606"/>
                  </a:lnTo>
                  <a:lnTo>
                    <a:pt x="6332" y="49238"/>
                  </a:lnTo>
                  <a:lnTo>
                    <a:pt x="0" y="80645"/>
                  </a:lnTo>
                  <a:lnTo>
                    <a:pt x="0" y="403225"/>
                  </a:lnTo>
                  <a:lnTo>
                    <a:pt x="6332" y="434631"/>
                  </a:lnTo>
                  <a:lnTo>
                    <a:pt x="23606" y="460263"/>
                  </a:lnTo>
                  <a:lnTo>
                    <a:pt x="49238" y="477537"/>
                  </a:lnTo>
                  <a:lnTo>
                    <a:pt x="80644" y="483869"/>
                  </a:lnTo>
                  <a:lnTo>
                    <a:pt x="1665097" y="483869"/>
                  </a:lnTo>
                  <a:lnTo>
                    <a:pt x="1696503" y="477537"/>
                  </a:lnTo>
                  <a:lnTo>
                    <a:pt x="1722135" y="460263"/>
                  </a:lnTo>
                  <a:lnTo>
                    <a:pt x="1739409" y="434631"/>
                  </a:lnTo>
                  <a:lnTo>
                    <a:pt x="1745741" y="403225"/>
                  </a:lnTo>
                  <a:lnTo>
                    <a:pt x="1745741" y="80645"/>
                  </a:lnTo>
                  <a:lnTo>
                    <a:pt x="1739409" y="49238"/>
                  </a:lnTo>
                  <a:lnTo>
                    <a:pt x="1722135" y="23606"/>
                  </a:lnTo>
                  <a:lnTo>
                    <a:pt x="1696503" y="6332"/>
                  </a:lnTo>
                  <a:lnTo>
                    <a:pt x="1665097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33575" y="3420998"/>
              <a:ext cx="1746250" cy="483870"/>
            </a:xfrm>
            <a:custGeom>
              <a:avLst/>
              <a:gdLst/>
              <a:ahLst/>
              <a:cxnLst/>
              <a:rect l="l" t="t" r="r" b="b"/>
              <a:pathLst>
                <a:path w="1746250" h="483870">
                  <a:moveTo>
                    <a:pt x="0" y="80645"/>
                  </a:moveTo>
                  <a:lnTo>
                    <a:pt x="6332" y="49238"/>
                  </a:lnTo>
                  <a:lnTo>
                    <a:pt x="23606" y="23606"/>
                  </a:lnTo>
                  <a:lnTo>
                    <a:pt x="49238" y="6332"/>
                  </a:lnTo>
                  <a:lnTo>
                    <a:pt x="80644" y="0"/>
                  </a:lnTo>
                  <a:lnTo>
                    <a:pt x="1665097" y="0"/>
                  </a:lnTo>
                  <a:lnTo>
                    <a:pt x="1696503" y="6332"/>
                  </a:lnTo>
                  <a:lnTo>
                    <a:pt x="1722135" y="23606"/>
                  </a:lnTo>
                  <a:lnTo>
                    <a:pt x="1739409" y="49238"/>
                  </a:lnTo>
                  <a:lnTo>
                    <a:pt x="1745741" y="80645"/>
                  </a:lnTo>
                  <a:lnTo>
                    <a:pt x="1745741" y="403225"/>
                  </a:lnTo>
                  <a:lnTo>
                    <a:pt x="1739409" y="434631"/>
                  </a:lnTo>
                  <a:lnTo>
                    <a:pt x="1722135" y="460263"/>
                  </a:lnTo>
                  <a:lnTo>
                    <a:pt x="1696503" y="477537"/>
                  </a:lnTo>
                  <a:lnTo>
                    <a:pt x="1665097" y="483869"/>
                  </a:lnTo>
                  <a:lnTo>
                    <a:pt x="80644" y="483869"/>
                  </a:lnTo>
                  <a:lnTo>
                    <a:pt x="49238" y="477537"/>
                  </a:lnTo>
                  <a:lnTo>
                    <a:pt x="23606" y="460263"/>
                  </a:lnTo>
                  <a:lnTo>
                    <a:pt x="6332" y="434631"/>
                  </a:lnTo>
                  <a:lnTo>
                    <a:pt x="0" y="403225"/>
                  </a:lnTo>
                  <a:lnTo>
                    <a:pt x="0" y="80645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949441" y="3432047"/>
            <a:ext cx="17145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Pre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fraccionamiento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110094" y="3045586"/>
            <a:ext cx="1570355" cy="1033780"/>
            <a:chOff x="7110094" y="3045586"/>
            <a:chExt cx="1570355" cy="1033780"/>
          </a:xfrm>
        </p:grpSpPr>
        <p:sp>
          <p:nvSpPr>
            <p:cNvPr id="18" name="object 18"/>
            <p:cNvSpPr/>
            <p:nvPr/>
          </p:nvSpPr>
          <p:spPr>
            <a:xfrm>
              <a:off x="7122794" y="3058286"/>
              <a:ext cx="1544955" cy="1008380"/>
            </a:xfrm>
            <a:custGeom>
              <a:avLst/>
              <a:gdLst/>
              <a:ahLst/>
              <a:cxnLst/>
              <a:rect l="l" t="t" r="r" b="b"/>
              <a:pathLst>
                <a:path w="1544954" h="1008379">
                  <a:moveTo>
                    <a:pt x="1376552" y="0"/>
                  </a:moveTo>
                  <a:lnTo>
                    <a:pt x="168021" y="0"/>
                  </a:lnTo>
                  <a:lnTo>
                    <a:pt x="123339" y="5998"/>
                  </a:lnTo>
                  <a:lnTo>
                    <a:pt x="83199" y="22930"/>
                  </a:lnTo>
                  <a:lnTo>
                    <a:pt x="49196" y="49196"/>
                  </a:lnTo>
                  <a:lnTo>
                    <a:pt x="22930" y="83199"/>
                  </a:lnTo>
                  <a:lnTo>
                    <a:pt x="5998" y="123339"/>
                  </a:lnTo>
                  <a:lnTo>
                    <a:pt x="0" y="168021"/>
                  </a:lnTo>
                  <a:lnTo>
                    <a:pt x="0" y="840105"/>
                  </a:lnTo>
                  <a:lnTo>
                    <a:pt x="5998" y="884786"/>
                  </a:lnTo>
                  <a:lnTo>
                    <a:pt x="22930" y="924926"/>
                  </a:lnTo>
                  <a:lnTo>
                    <a:pt x="49196" y="958929"/>
                  </a:lnTo>
                  <a:lnTo>
                    <a:pt x="83199" y="985195"/>
                  </a:lnTo>
                  <a:lnTo>
                    <a:pt x="123339" y="1002127"/>
                  </a:lnTo>
                  <a:lnTo>
                    <a:pt x="168021" y="1008126"/>
                  </a:lnTo>
                  <a:lnTo>
                    <a:pt x="1376552" y="1008126"/>
                  </a:lnTo>
                  <a:lnTo>
                    <a:pt x="1421234" y="1002127"/>
                  </a:lnTo>
                  <a:lnTo>
                    <a:pt x="1461374" y="985195"/>
                  </a:lnTo>
                  <a:lnTo>
                    <a:pt x="1495377" y="958929"/>
                  </a:lnTo>
                  <a:lnTo>
                    <a:pt x="1521643" y="924926"/>
                  </a:lnTo>
                  <a:lnTo>
                    <a:pt x="1538575" y="884786"/>
                  </a:lnTo>
                  <a:lnTo>
                    <a:pt x="1544574" y="840105"/>
                  </a:lnTo>
                  <a:lnTo>
                    <a:pt x="1544574" y="168021"/>
                  </a:lnTo>
                  <a:lnTo>
                    <a:pt x="1538575" y="123339"/>
                  </a:lnTo>
                  <a:lnTo>
                    <a:pt x="1521643" y="83199"/>
                  </a:lnTo>
                  <a:lnTo>
                    <a:pt x="1495377" y="49196"/>
                  </a:lnTo>
                  <a:lnTo>
                    <a:pt x="1461374" y="22930"/>
                  </a:lnTo>
                  <a:lnTo>
                    <a:pt x="1421234" y="5998"/>
                  </a:lnTo>
                  <a:lnTo>
                    <a:pt x="137655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22794" y="3058286"/>
              <a:ext cx="1544955" cy="1008380"/>
            </a:xfrm>
            <a:custGeom>
              <a:avLst/>
              <a:gdLst/>
              <a:ahLst/>
              <a:cxnLst/>
              <a:rect l="l" t="t" r="r" b="b"/>
              <a:pathLst>
                <a:path w="1544954" h="1008379">
                  <a:moveTo>
                    <a:pt x="0" y="168021"/>
                  </a:moveTo>
                  <a:lnTo>
                    <a:pt x="5998" y="123339"/>
                  </a:lnTo>
                  <a:lnTo>
                    <a:pt x="22930" y="83199"/>
                  </a:lnTo>
                  <a:lnTo>
                    <a:pt x="49196" y="49196"/>
                  </a:lnTo>
                  <a:lnTo>
                    <a:pt x="83199" y="22930"/>
                  </a:lnTo>
                  <a:lnTo>
                    <a:pt x="123339" y="5998"/>
                  </a:lnTo>
                  <a:lnTo>
                    <a:pt x="168021" y="0"/>
                  </a:lnTo>
                  <a:lnTo>
                    <a:pt x="1376552" y="0"/>
                  </a:lnTo>
                  <a:lnTo>
                    <a:pt x="1421234" y="5998"/>
                  </a:lnTo>
                  <a:lnTo>
                    <a:pt x="1461374" y="22930"/>
                  </a:lnTo>
                  <a:lnTo>
                    <a:pt x="1495377" y="49196"/>
                  </a:lnTo>
                  <a:lnTo>
                    <a:pt x="1521643" y="83199"/>
                  </a:lnTo>
                  <a:lnTo>
                    <a:pt x="1538575" y="123339"/>
                  </a:lnTo>
                  <a:lnTo>
                    <a:pt x="1544574" y="168021"/>
                  </a:lnTo>
                  <a:lnTo>
                    <a:pt x="1544574" y="840105"/>
                  </a:lnTo>
                  <a:lnTo>
                    <a:pt x="1538575" y="884786"/>
                  </a:lnTo>
                  <a:lnTo>
                    <a:pt x="1521643" y="924926"/>
                  </a:lnTo>
                  <a:lnTo>
                    <a:pt x="1495377" y="958929"/>
                  </a:lnTo>
                  <a:lnTo>
                    <a:pt x="1461374" y="985195"/>
                  </a:lnTo>
                  <a:lnTo>
                    <a:pt x="1421234" y="1002127"/>
                  </a:lnTo>
                  <a:lnTo>
                    <a:pt x="1376552" y="1008126"/>
                  </a:lnTo>
                  <a:lnTo>
                    <a:pt x="168021" y="1008126"/>
                  </a:lnTo>
                  <a:lnTo>
                    <a:pt x="123339" y="1002127"/>
                  </a:lnTo>
                  <a:lnTo>
                    <a:pt x="83199" y="985195"/>
                  </a:lnTo>
                  <a:lnTo>
                    <a:pt x="49196" y="958929"/>
                  </a:lnTo>
                  <a:lnTo>
                    <a:pt x="22930" y="924926"/>
                  </a:lnTo>
                  <a:lnTo>
                    <a:pt x="5998" y="884786"/>
                  </a:lnTo>
                  <a:lnTo>
                    <a:pt x="0" y="840105"/>
                  </a:lnTo>
                  <a:lnTo>
                    <a:pt x="0" y="168021"/>
                  </a:lnTo>
                  <a:close/>
                </a:path>
              </a:pathLst>
            </a:custGeom>
            <a:ln w="25400">
              <a:solidFill>
                <a:srgbClr val="357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54569" y="3331971"/>
            <a:ext cx="1080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805" marR="5080" indent="-7874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Reactores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Platforming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77338" y="3642729"/>
            <a:ext cx="693420" cy="134620"/>
            <a:chOff x="1077338" y="3642729"/>
            <a:chExt cx="693420" cy="13462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7338" y="3642729"/>
              <a:ext cx="692929" cy="13443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05281" y="3648837"/>
              <a:ext cx="649605" cy="76200"/>
            </a:xfrm>
            <a:custGeom>
              <a:avLst/>
              <a:gdLst/>
              <a:ahLst/>
              <a:cxnLst/>
              <a:rect l="l" t="t" r="r" b="b"/>
              <a:pathLst>
                <a:path w="649605" h="76200">
                  <a:moveTo>
                    <a:pt x="573151" y="0"/>
                  </a:moveTo>
                  <a:lnTo>
                    <a:pt x="573151" y="76200"/>
                  </a:lnTo>
                  <a:lnTo>
                    <a:pt x="623951" y="50800"/>
                  </a:lnTo>
                  <a:lnTo>
                    <a:pt x="585851" y="50800"/>
                  </a:lnTo>
                  <a:lnTo>
                    <a:pt x="585851" y="25400"/>
                  </a:lnTo>
                  <a:lnTo>
                    <a:pt x="623951" y="25400"/>
                  </a:lnTo>
                  <a:lnTo>
                    <a:pt x="573151" y="0"/>
                  </a:lnTo>
                  <a:close/>
                </a:path>
                <a:path w="649605" h="76200">
                  <a:moveTo>
                    <a:pt x="573151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573151" y="50800"/>
                  </a:lnTo>
                  <a:lnTo>
                    <a:pt x="573151" y="25400"/>
                  </a:lnTo>
                  <a:close/>
                </a:path>
                <a:path w="649605" h="76200">
                  <a:moveTo>
                    <a:pt x="623951" y="25400"/>
                  </a:moveTo>
                  <a:lnTo>
                    <a:pt x="585851" y="25400"/>
                  </a:lnTo>
                  <a:lnTo>
                    <a:pt x="585851" y="50800"/>
                  </a:lnTo>
                  <a:lnTo>
                    <a:pt x="623951" y="50800"/>
                  </a:lnTo>
                  <a:lnTo>
                    <a:pt x="649351" y="38100"/>
                  </a:lnTo>
                  <a:lnTo>
                    <a:pt x="623951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29997" y="1702180"/>
            <a:ext cx="2652395" cy="1654810"/>
            <a:chOff x="229997" y="1702180"/>
            <a:chExt cx="2652395" cy="1654810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6844" y="1958066"/>
              <a:ext cx="75544" cy="13986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847975" y="1964816"/>
              <a:ext cx="0" cy="1351280"/>
            </a:xfrm>
            <a:custGeom>
              <a:avLst/>
              <a:gdLst/>
              <a:ahLst/>
              <a:cxnLst/>
              <a:rect l="l" t="t" r="r" b="b"/>
              <a:pathLst>
                <a:path h="1351279">
                  <a:moveTo>
                    <a:pt x="0" y="135115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2697" y="1714880"/>
              <a:ext cx="1746250" cy="483870"/>
            </a:xfrm>
            <a:custGeom>
              <a:avLst/>
              <a:gdLst/>
              <a:ahLst/>
              <a:cxnLst/>
              <a:rect l="l" t="t" r="r" b="b"/>
              <a:pathLst>
                <a:path w="1746250" h="483869">
                  <a:moveTo>
                    <a:pt x="1665097" y="0"/>
                  </a:moveTo>
                  <a:lnTo>
                    <a:pt x="80645" y="0"/>
                  </a:lnTo>
                  <a:lnTo>
                    <a:pt x="49254" y="6332"/>
                  </a:lnTo>
                  <a:lnTo>
                    <a:pt x="23620" y="23606"/>
                  </a:lnTo>
                  <a:lnTo>
                    <a:pt x="6337" y="49238"/>
                  </a:lnTo>
                  <a:lnTo>
                    <a:pt x="0" y="80645"/>
                  </a:lnTo>
                  <a:lnTo>
                    <a:pt x="0" y="403225"/>
                  </a:lnTo>
                  <a:lnTo>
                    <a:pt x="6337" y="434631"/>
                  </a:lnTo>
                  <a:lnTo>
                    <a:pt x="23620" y="460263"/>
                  </a:lnTo>
                  <a:lnTo>
                    <a:pt x="49254" y="477537"/>
                  </a:lnTo>
                  <a:lnTo>
                    <a:pt x="80645" y="483870"/>
                  </a:lnTo>
                  <a:lnTo>
                    <a:pt x="1665097" y="483870"/>
                  </a:lnTo>
                  <a:lnTo>
                    <a:pt x="1696503" y="477537"/>
                  </a:lnTo>
                  <a:lnTo>
                    <a:pt x="1722135" y="460263"/>
                  </a:lnTo>
                  <a:lnTo>
                    <a:pt x="1739409" y="434631"/>
                  </a:lnTo>
                  <a:lnTo>
                    <a:pt x="1745741" y="403225"/>
                  </a:lnTo>
                  <a:lnTo>
                    <a:pt x="1745741" y="80645"/>
                  </a:lnTo>
                  <a:lnTo>
                    <a:pt x="1739409" y="49238"/>
                  </a:lnTo>
                  <a:lnTo>
                    <a:pt x="1722135" y="23606"/>
                  </a:lnTo>
                  <a:lnTo>
                    <a:pt x="1696503" y="6332"/>
                  </a:lnTo>
                  <a:lnTo>
                    <a:pt x="166509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2697" y="1714880"/>
              <a:ext cx="1746250" cy="483870"/>
            </a:xfrm>
            <a:custGeom>
              <a:avLst/>
              <a:gdLst/>
              <a:ahLst/>
              <a:cxnLst/>
              <a:rect l="l" t="t" r="r" b="b"/>
              <a:pathLst>
                <a:path w="1746250" h="483869">
                  <a:moveTo>
                    <a:pt x="0" y="80645"/>
                  </a:moveTo>
                  <a:lnTo>
                    <a:pt x="6337" y="49238"/>
                  </a:lnTo>
                  <a:lnTo>
                    <a:pt x="23620" y="23606"/>
                  </a:lnTo>
                  <a:lnTo>
                    <a:pt x="49254" y="6332"/>
                  </a:lnTo>
                  <a:lnTo>
                    <a:pt x="80645" y="0"/>
                  </a:lnTo>
                  <a:lnTo>
                    <a:pt x="1665097" y="0"/>
                  </a:lnTo>
                  <a:lnTo>
                    <a:pt x="1696503" y="6332"/>
                  </a:lnTo>
                  <a:lnTo>
                    <a:pt x="1722135" y="23606"/>
                  </a:lnTo>
                  <a:lnTo>
                    <a:pt x="1739409" y="49238"/>
                  </a:lnTo>
                  <a:lnTo>
                    <a:pt x="1745741" y="80645"/>
                  </a:lnTo>
                  <a:lnTo>
                    <a:pt x="1745741" y="403225"/>
                  </a:lnTo>
                  <a:lnTo>
                    <a:pt x="1739409" y="434631"/>
                  </a:lnTo>
                  <a:lnTo>
                    <a:pt x="1722135" y="460263"/>
                  </a:lnTo>
                  <a:lnTo>
                    <a:pt x="1696503" y="477537"/>
                  </a:lnTo>
                  <a:lnTo>
                    <a:pt x="1665097" y="483870"/>
                  </a:lnTo>
                  <a:lnTo>
                    <a:pt x="80645" y="483870"/>
                  </a:lnTo>
                  <a:lnTo>
                    <a:pt x="49254" y="477537"/>
                  </a:lnTo>
                  <a:lnTo>
                    <a:pt x="23620" y="460263"/>
                  </a:lnTo>
                  <a:lnTo>
                    <a:pt x="6337" y="434631"/>
                  </a:lnTo>
                  <a:lnTo>
                    <a:pt x="0" y="403225"/>
                  </a:lnTo>
                  <a:lnTo>
                    <a:pt x="0" y="80645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58565" y="1725930"/>
            <a:ext cx="1714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9880" marR="184150" indent="-12065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Estabilización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naftas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1100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742814" y="3642729"/>
            <a:ext cx="693420" cy="134620"/>
            <a:chOff x="3742814" y="3642729"/>
            <a:chExt cx="693420" cy="134620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2814" y="3642729"/>
              <a:ext cx="692929" cy="13443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770757" y="3648837"/>
              <a:ext cx="649605" cy="76200"/>
            </a:xfrm>
            <a:custGeom>
              <a:avLst/>
              <a:gdLst/>
              <a:ahLst/>
              <a:cxnLst/>
              <a:rect l="l" t="t" r="r" b="b"/>
              <a:pathLst>
                <a:path w="649604" h="76200">
                  <a:moveTo>
                    <a:pt x="573151" y="0"/>
                  </a:moveTo>
                  <a:lnTo>
                    <a:pt x="573151" y="76200"/>
                  </a:lnTo>
                  <a:lnTo>
                    <a:pt x="623951" y="50800"/>
                  </a:lnTo>
                  <a:lnTo>
                    <a:pt x="585851" y="50800"/>
                  </a:lnTo>
                  <a:lnTo>
                    <a:pt x="585851" y="25400"/>
                  </a:lnTo>
                  <a:lnTo>
                    <a:pt x="623951" y="25400"/>
                  </a:lnTo>
                  <a:lnTo>
                    <a:pt x="573151" y="0"/>
                  </a:lnTo>
                  <a:close/>
                </a:path>
                <a:path w="649604" h="76200">
                  <a:moveTo>
                    <a:pt x="573151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573151" y="50800"/>
                  </a:lnTo>
                  <a:lnTo>
                    <a:pt x="573151" y="25400"/>
                  </a:lnTo>
                  <a:close/>
                </a:path>
                <a:path w="649604" h="76200">
                  <a:moveTo>
                    <a:pt x="623951" y="25400"/>
                  </a:moveTo>
                  <a:lnTo>
                    <a:pt x="585851" y="25400"/>
                  </a:lnTo>
                  <a:lnTo>
                    <a:pt x="585851" y="50800"/>
                  </a:lnTo>
                  <a:lnTo>
                    <a:pt x="623951" y="50800"/>
                  </a:lnTo>
                  <a:lnTo>
                    <a:pt x="649351" y="38100"/>
                  </a:lnTo>
                  <a:lnTo>
                    <a:pt x="623951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725882" y="1858454"/>
            <a:ext cx="4544060" cy="2915920"/>
            <a:chOff x="1725882" y="1858454"/>
            <a:chExt cx="4544060" cy="2915920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97202" y="1858454"/>
              <a:ext cx="884682" cy="22853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114931" y="1918335"/>
              <a:ext cx="732790" cy="76200"/>
            </a:xfrm>
            <a:custGeom>
              <a:avLst/>
              <a:gdLst/>
              <a:ahLst/>
              <a:cxnLst/>
              <a:rect l="l" t="t" r="r" b="b"/>
              <a:pathLst>
                <a:path w="73278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732789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732789" h="76200">
                  <a:moveTo>
                    <a:pt x="732789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732789" y="50800"/>
                  </a:lnTo>
                  <a:lnTo>
                    <a:pt x="732789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5882" y="4639425"/>
              <a:ext cx="1142426" cy="13443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748409" y="4645533"/>
              <a:ext cx="1099185" cy="76200"/>
            </a:xfrm>
            <a:custGeom>
              <a:avLst/>
              <a:gdLst/>
              <a:ahLst/>
              <a:cxnLst/>
              <a:rect l="l" t="t" r="r" b="b"/>
              <a:pathLst>
                <a:path w="109918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1099185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1099185" h="76200">
                  <a:moveTo>
                    <a:pt x="1099185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1099185" y="50800"/>
                  </a:lnTo>
                  <a:lnTo>
                    <a:pt x="1099185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12183" y="3390519"/>
              <a:ext cx="1744980" cy="483870"/>
            </a:xfrm>
            <a:custGeom>
              <a:avLst/>
              <a:gdLst/>
              <a:ahLst/>
              <a:cxnLst/>
              <a:rect l="l" t="t" r="r" b="b"/>
              <a:pathLst>
                <a:path w="1744979" h="483870">
                  <a:moveTo>
                    <a:pt x="1664334" y="0"/>
                  </a:moveTo>
                  <a:lnTo>
                    <a:pt x="80644" y="0"/>
                  </a:lnTo>
                  <a:lnTo>
                    <a:pt x="49238" y="6332"/>
                  </a:lnTo>
                  <a:lnTo>
                    <a:pt x="23606" y="23606"/>
                  </a:lnTo>
                  <a:lnTo>
                    <a:pt x="6332" y="49238"/>
                  </a:lnTo>
                  <a:lnTo>
                    <a:pt x="0" y="80644"/>
                  </a:lnTo>
                  <a:lnTo>
                    <a:pt x="0" y="403224"/>
                  </a:lnTo>
                  <a:lnTo>
                    <a:pt x="6332" y="434631"/>
                  </a:lnTo>
                  <a:lnTo>
                    <a:pt x="23606" y="460263"/>
                  </a:lnTo>
                  <a:lnTo>
                    <a:pt x="49238" y="477537"/>
                  </a:lnTo>
                  <a:lnTo>
                    <a:pt x="80644" y="483869"/>
                  </a:lnTo>
                  <a:lnTo>
                    <a:pt x="1664334" y="483869"/>
                  </a:lnTo>
                  <a:lnTo>
                    <a:pt x="1695741" y="477537"/>
                  </a:lnTo>
                  <a:lnTo>
                    <a:pt x="1721373" y="460263"/>
                  </a:lnTo>
                  <a:lnTo>
                    <a:pt x="1738647" y="434631"/>
                  </a:lnTo>
                  <a:lnTo>
                    <a:pt x="1744979" y="403224"/>
                  </a:lnTo>
                  <a:lnTo>
                    <a:pt x="1744979" y="80644"/>
                  </a:lnTo>
                  <a:lnTo>
                    <a:pt x="1738647" y="49238"/>
                  </a:lnTo>
                  <a:lnTo>
                    <a:pt x="1721373" y="23606"/>
                  </a:lnTo>
                  <a:lnTo>
                    <a:pt x="1695741" y="6332"/>
                  </a:lnTo>
                  <a:lnTo>
                    <a:pt x="166433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12183" y="3390519"/>
              <a:ext cx="1744980" cy="483870"/>
            </a:xfrm>
            <a:custGeom>
              <a:avLst/>
              <a:gdLst/>
              <a:ahLst/>
              <a:cxnLst/>
              <a:rect l="l" t="t" r="r" b="b"/>
              <a:pathLst>
                <a:path w="1744979" h="483870">
                  <a:moveTo>
                    <a:pt x="0" y="80644"/>
                  </a:moveTo>
                  <a:lnTo>
                    <a:pt x="6332" y="49238"/>
                  </a:lnTo>
                  <a:lnTo>
                    <a:pt x="23606" y="23606"/>
                  </a:lnTo>
                  <a:lnTo>
                    <a:pt x="49238" y="6332"/>
                  </a:lnTo>
                  <a:lnTo>
                    <a:pt x="80644" y="0"/>
                  </a:lnTo>
                  <a:lnTo>
                    <a:pt x="1664334" y="0"/>
                  </a:lnTo>
                  <a:lnTo>
                    <a:pt x="1695741" y="6332"/>
                  </a:lnTo>
                  <a:lnTo>
                    <a:pt x="1721373" y="23606"/>
                  </a:lnTo>
                  <a:lnTo>
                    <a:pt x="1738647" y="49238"/>
                  </a:lnTo>
                  <a:lnTo>
                    <a:pt x="1744979" y="80644"/>
                  </a:lnTo>
                  <a:lnTo>
                    <a:pt x="1744979" y="403224"/>
                  </a:lnTo>
                  <a:lnTo>
                    <a:pt x="1738647" y="434631"/>
                  </a:lnTo>
                  <a:lnTo>
                    <a:pt x="1721373" y="460263"/>
                  </a:lnTo>
                  <a:lnTo>
                    <a:pt x="1695741" y="477537"/>
                  </a:lnTo>
                  <a:lnTo>
                    <a:pt x="1664334" y="483869"/>
                  </a:lnTo>
                  <a:lnTo>
                    <a:pt x="80644" y="483869"/>
                  </a:lnTo>
                  <a:lnTo>
                    <a:pt x="49238" y="477537"/>
                  </a:lnTo>
                  <a:lnTo>
                    <a:pt x="23606" y="460263"/>
                  </a:lnTo>
                  <a:lnTo>
                    <a:pt x="6332" y="434631"/>
                  </a:lnTo>
                  <a:lnTo>
                    <a:pt x="0" y="403224"/>
                  </a:lnTo>
                  <a:lnTo>
                    <a:pt x="0" y="80644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528049" y="3508502"/>
            <a:ext cx="171386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9554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804837" y="4213843"/>
            <a:ext cx="121285" cy="669925"/>
            <a:chOff x="7804837" y="4213843"/>
            <a:chExt cx="121285" cy="669925"/>
          </a:xfrm>
        </p:grpSpPr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04837" y="4213843"/>
              <a:ext cx="120989" cy="66943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830693" y="4221098"/>
              <a:ext cx="76200" cy="626745"/>
            </a:xfrm>
            <a:custGeom>
              <a:avLst/>
              <a:gdLst/>
              <a:ahLst/>
              <a:cxnLst/>
              <a:rect l="l" t="t" r="r" b="b"/>
              <a:pathLst>
                <a:path w="76200" h="626745">
                  <a:moveTo>
                    <a:pt x="25400" y="550544"/>
                  </a:moveTo>
                  <a:lnTo>
                    <a:pt x="0" y="550544"/>
                  </a:lnTo>
                  <a:lnTo>
                    <a:pt x="38100" y="626744"/>
                  </a:lnTo>
                  <a:lnTo>
                    <a:pt x="69850" y="563244"/>
                  </a:lnTo>
                  <a:lnTo>
                    <a:pt x="25400" y="563244"/>
                  </a:lnTo>
                  <a:lnTo>
                    <a:pt x="25400" y="550544"/>
                  </a:lnTo>
                  <a:close/>
                </a:path>
                <a:path w="76200" h="626745">
                  <a:moveTo>
                    <a:pt x="50800" y="0"/>
                  </a:moveTo>
                  <a:lnTo>
                    <a:pt x="25400" y="0"/>
                  </a:lnTo>
                  <a:lnTo>
                    <a:pt x="25400" y="563244"/>
                  </a:lnTo>
                  <a:lnTo>
                    <a:pt x="50800" y="563244"/>
                  </a:lnTo>
                  <a:lnTo>
                    <a:pt x="50800" y="0"/>
                  </a:lnTo>
                  <a:close/>
                </a:path>
                <a:path w="76200" h="626745">
                  <a:moveTo>
                    <a:pt x="76200" y="550544"/>
                  </a:moveTo>
                  <a:lnTo>
                    <a:pt x="50800" y="550544"/>
                  </a:lnTo>
                  <a:lnTo>
                    <a:pt x="50800" y="563244"/>
                  </a:lnTo>
                  <a:lnTo>
                    <a:pt x="69850" y="563244"/>
                  </a:lnTo>
                  <a:lnTo>
                    <a:pt x="76200" y="550544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6909689" y="1686179"/>
            <a:ext cx="1770380" cy="510540"/>
            <a:chOff x="6909689" y="1686179"/>
            <a:chExt cx="1770380" cy="510540"/>
          </a:xfrm>
        </p:grpSpPr>
        <p:sp>
          <p:nvSpPr>
            <p:cNvPr id="45" name="object 45"/>
            <p:cNvSpPr/>
            <p:nvPr/>
          </p:nvSpPr>
          <p:spPr>
            <a:xfrm>
              <a:off x="6922389" y="1698879"/>
              <a:ext cx="1744980" cy="485140"/>
            </a:xfrm>
            <a:custGeom>
              <a:avLst/>
              <a:gdLst/>
              <a:ahLst/>
              <a:cxnLst/>
              <a:rect l="l" t="t" r="r" b="b"/>
              <a:pathLst>
                <a:path w="1744979" h="485139">
                  <a:moveTo>
                    <a:pt x="1664207" y="0"/>
                  </a:moveTo>
                  <a:lnTo>
                    <a:pt x="80771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403860"/>
                  </a:lnTo>
                  <a:lnTo>
                    <a:pt x="6351" y="435286"/>
                  </a:lnTo>
                  <a:lnTo>
                    <a:pt x="23669" y="460962"/>
                  </a:lnTo>
                  <a:lnTo>
                    <a:pt x="49345" y="478280"/>
                  </a:lnTo>
                  <a:lnTo>
                    <a:pt x="80771" y="484632"/>
                  </a:lnTo>
                  <a:lnTo>
                    <a:pt x="1664207" y="484632"/>
                  </a:lnTo>
                  <a:lnTo>
                    <a:pt x="1695634" y="478280"/>
                  </a:lnTo>
                  <a:lnTo>
                    <a:pt x="1721310" y="460962"/>
                  </a:lnTo>
                  <a:lnTo>
                    <a:pt x="1738628" y="435286"/>
                  </a:lnTo>
                  <a:lnTo>
                    <a:pt x="1744979" y="403860"/>
                  </a:lnTo>
                  <a:lnTo>
                    <a:pt x="1744979" y="80772"/>
                  </a:lnTo>
                  <a:lnTo>
                    <a:pt x="1738628" y="49345"/>
                  </a:lnTo>
                  <a:lnTo>
                    <a:pt x="1721310" y="23669"/>
                  </a:lnTo>
                  <a:lnTo>
                    <a:pt x="1695634" y="6351"/>
                  </a:lnTo>
                  <a:lnTo>
                    <a:pt x="16642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922389" y="1698879"/>
              <a:ext cx="1744980" cy="485140"/>
            </a:xfrm>
            <a:custGeom>
              <a:avLst/>
              <a:gdLst/>
              <a:ahLst/>
              <a:cxnLst/>
              <a:rect l="l" t="t" r="r" b="b"/>
              <a:pathLst>
                <a:path w="1744979" h="485139">
                  <a:moveTo>
                    <a:pt x="0" y="80772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1" y="0"/>
                  </a:lnTo>
                  <a:lnTo>
                    <a:pt x="1664207" y="0"/>
                  </a:lnTo>
                  <a:lnTo>
                    <a:pt x="1695634" y="6351"/>
                  </a:lnTo>
                  <a:lnTo>
                    <a:pt x="1721310" y="23669"/>
                  </a:lnTo>
                  <a:lnTo>
                    <a:pt x="1738628" y="49345"/>
                  </a:lnTo>
                  <a:lnTo>
                    <a:pt x="1744979" y="80772"/>
                  </a:lnTo>
                  <a:lnTo>
                    <a:pt x="1744979" y="403860"/>
                  </a:lnTo>
                  <a:lnTo>
                    <a:pt x="1738628" y="435286"/>
                  </a:lnTo>
                  <a:lnTo>
                    <a:pt x="1721310" y="460962"/>
                  </a:lnTo>
                  <a:lnTo>
                    <a:pt x="1695634" y="478280"/>
                  </a:lnTo>
                  <a:lnTo>
                    <a:pt x="1664207" y="484632"/>
                  </a:lnTo>
                  <a:lnTo>
                    <a:pt x="80771" y="484632"/>
                  </a:lnTo>
                  <a:lnTo>
                    <a:pt x="49345" y="478280"/>
                  </a:lnTo>
                  <a:lnTo>
                    <a:pt x="23669" y="460962"/>
                  </a:lnTo>
                  <a:lnTo>
                    <a:pt x="6351" y="435286"/>
                  </a:lnTo>
                  <a:lnTo>
                    <a:pt x="0" y="403860"/>
                  </a:lnTo>
                  <a:lnTo>
                    <a:pt x="0" y="8077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6312408" y="2309464"/>
            <a:ext cx="2468245" cy="3129280"/>
            <a:chOff x="6312408" y="2309464"/>
            <a:chExt cx="2468245" cy="3129280"/>
          </a:xfrm>
        </p:grpSpPr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12408" y="3534092"/>
              <a:ext cx="801623" cy="22853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353937" y="3593972"/>
              <a:ext cx="649605" cy="76200"/>
            </a:xfrm>
            <a:custGeom>
              <a:avLst/>
              <a:gdLst/>
              <a:ahLst/>
              <a:cxnLst/>
              <a:rect l="l" t="t" r="r" b="b"/>
              <a:pathLst>
                <a:path w="649604" h="76200">
                  <a:moveTo>
                    <a:pt x="573151" y="0"/>
                  </a:moveTo>
                  <a:lnTo>
                    <a:pt x="573151" y="76200"/>
                  </a:lnTo>
                  <a:lnTo>
                    <a:pt x="623951" y="50800"/>
                  </a:lnTo>
                  <a:lnTo>
                    <a:pt x="585851" y="50800"/>
                  </a:lnTo>
                  <a:lnTo>
                    <a:pt x="585851" y="25400"/>
                  </a:lnTo>
                  <a:lnTo>
                    <a:pt x="623951" y="25400"/>
                  </a:lnTo>
                  <a:lnTo>
                    <a:pt x="573151" y="0"/>
                  </a:lnTo>
                  <a:close/>
                </a:path>
                <a:path w="649604" h="76200">
                  <a:moveTo>
                    <a:pt x="573151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573151" y="50800"/>
                  </a:lnTo>
                  <a:lnTo>
                    <a:pt x="573151" y="25400"/>
                  </a:lnTo>
                  <a:close/>
                </a:path>
                <a:path w="649604" h="76200">
                  <a:moveTo>
                    <a:pt x="623951" y="25400"/>
                  </a:moveTo>
                  <a:lnTo>
                    <a:pt x="585851" y="25400"/>
                  </a:lnTo>
                  <a:lnTo>
                    <a:pt x="585851" y="50800"/>
                  </a:lnTo>
                  <a:lnTo>
                    <a:pt x="623951" y="50800"/>
                  </a:lnTo>
                  <a:lnTo>
                    <a:pt x="649351" y="38100"/>
                  </a:lnTo>
                  <a:lnTo>
                    <a:pt x="623951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11695" y="2309464"/>
              <a:ext cx="120989" cy="69281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7837551" y="2312288"/>
              <a:ext cx="76200" cy="636270"/>
            </a:xfrm>
            <a:custGeom>
              <a:avLst/>
              <a:gdLst/>
              <a:ahLst/>
              <a:cxnLst/>
              <a:rect l="l" t="t" r="r" b="b"/>
              <a:pathLst>
                <a:path w="76200" h="636269">
                  <a:moveTo>
                    <a:pt x="50800" y="63500"/>
                  </a:moveTo>
                  <a:lnTo>
                    <a:pt x="25400" y="63500"/>
                  </a:lnTo>
                  <a:lnTo>
                    <a:pt x="25400" y="636015"/>
                  </a:lnTo>
                  <a:lnTo>
                    <a:pt x="50800" y="636015"/>
                  </a:lnTo>
                  <a:lnTo>
                    <a:pt x="50800" y="63500"/>
                  </a:lnTo>
                  <a:close/>
                </a:path>
                <a:path w="76200" h="636269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636269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98030" y="2542730"/>
              <a:ext cx="812317" cy="22853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215759" y="2602610"/>
              <a:ext cx="660400" cy="76200"/>
            </a:xfrm>
            <a:custGeom>
              <a:avLst/>
              <a:gdLst/>
              <a:ahLst/>
              <a:cxnLst/>
              <a:rect l="l" t="t" r="r" b="b"/>
              <a:pathLst>
                <a:path w="6604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66040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660400" h="76200">
                  <a:moveTo>
                    <a:pt x="660019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660019" y="50800"/>
                  </a:lnTo>
                  <a:lnTo>
                    <a:pt x="660019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022973" y="4941188"/>
              <a:ext cx="1744980" cy="485140"/>
            </a:xfrm>
            <a:custGeom>
              <a:avLst/>
              <a:gdLst/>
              <a:ahLst/>
              <a:cxnLst/>
              <a:rect l="l" t="t" r="r" b="b"/>
              <a:pathLst>
                <a:path w="1744979" h="485139">
                  <a:moveTo>
                    <a:pt x="1664207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403860"/>
                  </a:lnTo>
                  <a:lnTo>
                    <a:pt x="6351" y="435286"/>
                  </a:lnTo>
                  <a:lnTo>
                    <a:pt x="23669" y="460962"/>
                  </a:lnTo>
                  <a:lnTo>
                    <a:pt x="49345" y="478280"/>
                  </a:lnTo>
                  <a:lnTo>
                    <a:pt x="80772" y="484632"/>
                  </a:lnTo>
                  <a:lnTo>
                    <a:pt x="1664207" y="484632"/>
                  </a:lnTo>
                  <a:lnTo>
                    <a:pt x="1695634" y="478280"/>
                  </a:lnTo>
                  <a:lnTo>
                    <a:pt x="1721310" y="460962"/>
                  </a:lnTo>
                  <a:lnTo>
                    <a:pt x="1738628" y="435286"/>
                  </a:lnTo>
                  <a:lnTo>
                    <a:pt x="1744979" y="403860"/>
                  </a:lnTo>
                  <a:lnTo>
                    <a:pt x="1744979" y="80772"/>
                  </a:lnTo>
                  <a:lnTo>
                    <a:pt x="1738628" y="49345"/>
                  </a:lnTo>
                  <a:lnTo>
                    <a:pt x="1721310" y="23669"/>
                  </a:lnTo>
                  <a:lnTo>
                    <a:pt x="1695634" y="6351"/>
                  </a:lnTo>
                  <a:lnTo>
                    <a:pt x="1664207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022973" y="4941188"/>
              <a:ext cx="1744980" cy="485140"/>
            </a:xfrm>
            <a:custGeom>
              <a:avLst/>
              <a:gdLst/>
              <a:ahLst/>
              <a:cxnLst/>
              <a:rect l="l" t="t" r="r" b="b"/>
              <a:pathLst>
                <a:path w="1744979" h="485139">
                  <a:moveTo>
                    <a:pt x="0" y="80772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2" y="0"/>
                  </a:lnTo>
                  <a:lnTo>
                    <a:pt x="1664207" y="0"/>
                  </a:lnTo>
                  <a:lnTo>
                    <a:pt x="1695634" y="6351"/>
                  </a:lnTo>
                  <a:lnTo>
                    <a:pt x="1721310" y="23669"/>
                  </a:lnTo>
                  <a:lnTo>
                    <a:pt x="1738628" y="49345"/>
                  </a:lnTo>
                  <a:lnTo>
                    <a:pt x="1744979" y="80772"/>
                  </a:lnTo>
                  <a:lnTo>
                    <a:pt x="1744979" y="403860"/>
                  </a:lnTo>
                  <a:lnTo>
                    <a:pt x="1738628" y="435286"/>
                  </a:lnTo>
                  <a:lnTo>
                    <a:pt x="1721310" y="460962"/>
                  </a:lnTo>
                  <a:lnTo>
                    <a:pt x="1695634" y="478280"/>
                  </a:lnTo>
                  <a:lnTo>
                    <a:pt x="1664207" y="484632"/>
                  </a:lnTo>
                  <a:lnTo>
                    <a:pt x="80772" y="484632"/>
                  </a:lnTo>
                  <a:lnTo>
                    <a:pt x="49345" y="478280"/>
                  </a:lnTo>
                  <a:lnTo>
                    <a:pt x="23669" y="460962"/>
                  </a:lnTo>
                  <a:lnTo>
                    <a:pt x="6351" y="435286"/>
                  </a:lnTo>
                  <a:lnTo>
                    <a:pt x="0" y="403860"/>
                  </a:lnTo>
                  <a:lnTo>
                    <a:pt x="0" y="80772"/>
                  </a:lnTo>
                  <a:close/>
                </a:path>
              </a:pathLst>
            </a:custGeom>
            <a:ln w="25400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938264" y="1817369"/>
            <a:ext cx="17132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Purificación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H2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38848" y="4953253"/>
            <a:ext cx="1713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120" marR="183515" indent="-26289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Estabilización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reformado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264530" y="5560948"/>
            <a:ext cx="2628265" cy="803910"/>
            <a:chOff x="5264530" y="5560948"/>
            <a:chExt cx="2628265" cy="803910"/>
          </a:xfrm>
        </p:grpSpPr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16994" y="5566113"/>
              <a:ext cx="75544" cy="59045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858125" y="5573648"/>
              <a:ext cx="0" cy="529590"/>
            </a:xfrm>
            <a:custGeom>
              <a:avLst/>
              <a:gdLst/>
              <a:ahLst/>
              <a:cxnLst/>
              <a:rect l="l" t="t" r="r" b="b"/>
              <a:pathLst>
                <a:path h="529589">
                  <a:moveTo>
                    <a:pt x="0" y="0"/>
                  </a:moveTo>
                  <a:lnTo>
                    <a:pt x="0" y="529424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277230" y="5625464"/>
              <a:ext cx="1746250" cy="726440"/>
            </a:xfrm>
            <a:custGeom>
              <a:avLst/>
              <a:gdLst/>
              <a:ahLst/>
              <a:cxnLst/>
              <a:rect l="l" t="t" r="r" b="b"/>
              <a:pathLst>
                <a:path w="1746250" h="726439">
                  <a:moveTo>
                    <a:pt x="1624711" y="0"/>
                  </a:moveTo>
                  <a:lnTo>
                    <a:pt x="121031" y="0"/>
                  </a:lnTo>
                  <a:lnTo>
                    <a:pt x="73937" y="9511"/>
                  </a:lnTo>
                  <a:lnTo>
                    <a:pt x="35464" y="35450"/>
                  </a:lnTo>
                  <a:lnTo>
                    <a:pt x="9517" y="73921"/>
                  </a:lnTo>
                  <a:lnTo>
                    <a:pt x="0" y="121031"/>
                  </a:lnTo>
                  <a:lnTo>
                    <a:pt x="0" y="605155"/>
                  </a:lnTo>
                  <a:lnTo>
                    <a:pt x="9517" y="652264"/>
                  </a:lnTo>
                  <a:lnTo>
                    <a:pt x="35464" y="690735"/>
                  </a:lnTo>
                  <a:lnTo>
                    <a:pt x="73937" y="716674"/>
                  </a:lnTo>
                  <a:lnTo>
                    <a:pt x="121031" y="726186"/>
                  </a:lnTo>
                  <a:lnTo>
                    <a:pt x="1624711" y="726186"/>
                  </a:lnTo>
                  <a:lnTo>
                    <a:pt x="1671804" y="716674"/>
                  </a:lnTo>
                  <a:lnTo>
                    <a:pt x="1710277" y="690735"/>
                  </a:lnTo>
                  <a:lnTo>
                    <a:pt x="1736224" y="652264"/>
                  </a:lnTo>
                  <a:lnTo>
                    <a:pt x="1745742" y="605155"/>
                  </a:lnTo>
                  <a:lnTo>
                    <a:pt x="1745742" y="121031"/>
                  </a:lnTo>
                  <a:lnTo>
                    <a:pt x="1736224" y="73921"/>
                  </a:lnTo>
                  <a:lnTo>
                    <a:pt x="1710277" y="35450"/>
                  </a:lnTo>
                  <a:lnTo>
                    <a:pt x="1671804" y="9511"/>
                  </a:lnTo>
                  <a:lnTo>
                    <a:pt x="162471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277230" y="5625464"/>
              <a:ext cx="1746250" cy="726440"/>
            </a:xfrm>
            <a:custGeom>
              <a:avLst/>
              <a:gdLst/>
              <a:ahLst/>
              <a:cxnLst/>
              <a:rect l="l" t="t" r="r" b="b"/>
              <a:pathLst>
                <a:path w="1746250" h="726439">
                  <a:moveTo>
                    <a:pt x="0" y="121031"/>
                  </a:moveTo>
                  <a:lnTo>
                    <a:pt x="9517" y="73921"/>
                  </a:lnTo>
                  <a:lnTo>
                    <a:pt x="35464" y="35450"/>
                  </a:lnTo>
                  <a:lnTo>
                    <a:pt x="73937" y="9511"/>
                  </a:lnTo>
                  <a:lnTo>
                    <a:pt x="121031" y="0"/>
                  </a:lnTo>
                  <a:lnTo>
                    <a:pt x="1624711" y="0"/>
                  </a:lnTo>
                  <a:lnTo>
                    <a:pt x="1671804" y="9511"/>
                  </a:lnTo>
                  <a:lnTo>
                    <a:pt x="1710277" y="35450"/>
                  </a:lnTo>
                  <a:lnTo>
                    <a:pt x="1736224" y="73921"/>
                  </a:lnTo>
                  <a:lnTo>
                    <a:pt x="1745742" y="121031"/>
                  </a:lnTo>
                  <a:lnTo>
                    <a:pt x="1745742" y="605155"/>
                  </a:lnTo>
                  <a:lnTo>
                    <a:pt x="1736224" y="652264"/>
                  </a:lnTo>
                  <a:lnTo>
                    <a:pt x="1710277" y="690735"/>
                  </a:lnTo>
                  <a:lnTo>
                    <a:pt x="1671804" y="716674"/>
                  </a:lnTo>
                  <a:lnTo>
                    <a:pt x="1624711" y="726186"/>
                  </a:lnTo>
                  <a:lnTo>
                    <a:pt x="121031" y="726186"/>
                  </a:lnTo>
                  <a:lnTo>
                    <a:pt x="73937" y="716674"/>
                  </a:lnTo>
                  <a:lnTo>
                    <a:pt x="35464" y="690735"/>
                  </a:lnTo>
                  <a:lnTo>
                    <a:pt x="9517" y="652264"/>
                  </a:lnTo>
                  <a:lnTo>
                    <a:pt x="0" y="605155"/>
                  </a:lnTo>
                  <a:lnTo>
                    <a:pt x="0" y="121031"/>
                  </a:lnTo>
                  <a:close/>
                </a:path>
              </a:pathLst>
            </a:custGeom>
            <a:ln w="25400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31535" y="5758434"/>
            <a:ext cx="1437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543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Splitter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Aromáticos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S-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180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994586" y="5363590"/>
            <a:ext cx="5915025" cy="964565"/>
            <a:chOff x="1994586" y="5363590"/>
            <a:chExt cx="5915025" cy="964565"/>
          </a:xfrm>
        </p:grpSpPr>
        <p:pic>
          <p:nvPicPr>
            <p:cNvPr id="65" name="object 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05066" y="6005321"/>
              <a:ext cx="904544" cy="22853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7122795" y="6065138"/>
              <a:ext cx="752475" cy="76200"/>
            </a:xfrm>
            <a:custGeom>
              <a:avLst/>
              <a:gdLst/>
              <a:ahLst/>
              <a:cxnLst/>
              <a:rect l="l" t="t" r="r" b="b"/>
              <a:pathLst>
                <a:path w="75247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752475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752475" h="76200">
                  <a:moveTo>
                    <a:pt x="752348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752348" y="50800"/>
                  </a:lnTo>
                  <a:lnTo>
                    <a:pt x="752348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02252" y="5531357"/>
              <a:ext cx="997432" cy="22853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419980" y="5591174"/>
              <a:ext cx="845819" cy="76200"/>
            </a:xfrm>
            <a:custGeom>
              <a:avLst/>
              <a:gdLst/>
              <a:ahLst/>
              <a:cxnLst/>
              <a:rect l="l" t="t" r="r" b="b"/>
              <a:pathLst>
                <a:path w="84582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84582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845820" h="76200">
                  <a:moveTo>
                    <a:pt x="845820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845820" y="50800"/>
                  </a:lnTo>
                  <a:lnTo>
                    <a:pt x="845820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94586" y="6193207"/>
              <a:ext cx="3212206" cy="134433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016633" y="6199250"/>
              <a:ext cx="3169920" cy="76200"/>
            </a:xfrm>
            <a:custGeom>
              <a:avLst/>
              <a:gdLst/>
              <a:ahLst/>
              <a:cxnLst/>
              <a:rect l="l" t="t" r="r" b="b"/>
              <a:pathLst>
                <a:path w="316992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316992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3169920" h="76200">
                  <a:moveTo>
                    <a:pt x="3169539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3169539" y="50800"/>
                  </a:lnTo>
                  <a:lnTo>
                    <a:pt x="3169539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651379" y="5376290"/>
              <a:ext cx="1746250" cy="485140"/>
            </a:xfrm>
            <a:custGeom>
              <a:avLst/>
              <a:gdLst/>
              <a:ahLst/>
              <a:cxnLst/>
              <a:rect l="l" t="t" r="r" b="b"/>
              <a:pathLst>
                <a:path w="1746250" h="485139">
                  <a:moveTo>
                    <a:pt x="1664970" y="0"/>
                  </a:moveTo>
                  <a:lnTo>
                    <a:pt x="80771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403860"/>
                  </a:lnTo>
                  <a:lnTo>
                    <a:pt x="6351" y="435297"/>
                  </a:lnTo>
                  <a:lnTo>
                    <a:pt x="23669" y="460971"/>
                  </a:lnTo>
                  <a:lnTo>
                    <a:pt x="49345" y="478283"/>
                  </a:lnTo>
                  <a:lnTo>
                    <a:pt x="80771" y="484632"/>
                  </a:lnTo>
                  <a:lnTo>
                    <a:pt x="1664970" y="484632"/>
                  </a:lnTo>
                  <a:lnTo>
                    <a:pt x="1696396" y="478283"/>
                  </a:lnTo>
                  <a:lnTo>
                    <a:pt x="1722072" y="460971"/>
                  </a:lnTo>
                  <a:lnTo>
                    <a:pt x="1739390" y="435297"/>
                  </a:lnTo>
                  <a:lnTo>
                    <a:pt x="1745742" y="403860"/>
                  </a:lnTo>
                  <a:lnTo>
                    <a:pt x="1745742" y="80772"/>
                  </a:lnTo>
                  <a:lnTo>
                    <a:pt x="1739390" y="49345"/>
                  </a:lnTo>
                  <a:lnTo>
                    <a:pt x="1722072" y="23669"/>
                  </a:lnTo>
                  <a:lnTo>
                    <a:pt x="1696396" y="6351"/>
                  </a:lnTo>
                  <a:lnTo>
                    <a:pt x="16649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651379" y="5376290"/>
              <a:ext cx="1746250" cy="485140"/>
            </a:xfrm>
            <a:custGeom>
              <a:avLst/>
              <a:gdLst/>
              <a:ahLst/>
              <a:cxnLst/>
              <a:rect l="l" t="t" r="r" b="b"/>
              <a:pathLst>
                <a:path w="1746250" h="485139">
                  <a:moveTo>
                    <a:pt x="0" y="80772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1" y="0"/>
                  </a:lnTo>
                  <a:lnTo>
                    <a:pt x="1664970" y="0"/>
                  </a:lnTo>
                  <a:lnTo>
                    <a:pt x="1696396" y="6351"/>
                  </a:lnTo>
                  <a:lnTo>
                    <a:pt x="1722072" y="23669"/>
                  </a:lnTo>
                  <a:lnTo>
                    <a:pt x="1739390" y="49345"/>
                  </a:lnTo>
                  <a:lnTo>
                    <a:pt x="1745742" y="80772"/>
                  </a:lnTo>
                  <a:lnTo>
                    <a:pt x="1745742" y="403860"/>
                  </a:lnTo>
                  <a:lnTo>
                    <a:pt x="1739390" y="435297"/>
                  </a:lnTo>
                  <a:lnTo>
                    <a:pt x="1722072" y="460971"/>
                  </a:lnTo>
                  <a:lnTo>
                    <a:pt x="1696396" y="478283"/>
                  </a:lnTo>
                  <a:lnTo>
                    <a:pt x="1664970" y="484632"/>
                  </a:lnTo>
                  <a:lnTo>
                    <a:pt x="80771" y="484632"/>
                  </a:lnTo>
                  <a:lnTo>
                    <a:pt x="49345" y="478283"/>
                  </a:lnTo>
                  <a:lnTo>
                    <a:pt x="23669" y="460971"/>
                  </a:lnTo>
                  <a:lnTo>
                    <a:pt x="6351" y="435297"/>
                  </a:lnTo>
                  <a:lnTo>
                    <a:pt x="0" y="403860"/>
                  </a:lnTo>
                  <a:lnTo>
                    <a:pt x="0" y="8077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667255" y="5388102"/>
            <a:ext cx="1714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130" marR="144145" indent="16764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Extracción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Aromáticos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S-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396875" y="5509133"/>
            <a:ext cx="1594485" cy="741045"/>
            <a:chOff x="396875" y="5509133"/>
            <a:chExt cx="1594485" cy="741045"/>
          </a:xfrm>
        </p:grpSpPr>
        <p:sp>
          <p:nvSpPr>
            <p:cNvPr id="75" name="object 75"/>
            <p:cNvSpPr/>
            <p:nvPr/>
          </p:nvSpPr>
          <p:spPr>
            <a:xfrm>
              <a:off x="409575" y="5521833"/>
              <a:ext cx="1569085" cy="715645"/>
            </a:xfrm>
            <a:custGeom>
              <a:avLst/>
              <a:gdLst/>
              <a:ahLst/>
              <a:cxnLst/>
              <a:rect l="l" t="t" r="r" b="b"/>
              <a:pathLst>
                <a:path w="1569085" h="715645">
                  <a:moveTo>
                    <a:pt x="1449705" y="0"/>
                  </a:moveTo>
                  <a:lnTo>
                    <a:pt x="119253" y="0"/>
                  </a:lnTo>
                  <a:lnTo>
                    <a:pt x="72834" y="9364"/>
                  </a:lnTo>
                  <a:lnTo>
                    <a:pt x="34928" y="34909"/>
                  </a:lnTo>
                  <a:lnTo>
                    <a:pt x="9371" y="72812"/>
                  </a:lnTo>
                  <a:lnTo>
                    <a:pt x="0" y="119252"/>
                  </a:lnTo>
                  <a:lnTo>
                    <a:pt x="0" y="596264"/>
                  </a:lnTo>
                  <a:lnTo>
                    <a:pt x="9371" y="642683"/>
                  </a:lnTo>
                  <a:lnTo>
                    <a:pt x="34928" y="680589"/>
                  </a:lnTo>
                  <a:lnTo>
                    <a:pt x="72834" y="706146"/>
                  </a:lnTo>
                  <a:lnTo>
                    <a:pt x="119253" y="715517"/>
                  </a:lnTo>
                  <a:lnTo>
                    <a:pt x="1449705" y="715517"/>
                  </a:lnTo>
                  <a:lnTo>
                    <a:pt x="1496145" y="706146"/>
                  </a:lnTo>
                  <a:lnTo>
                    <a:pt x="1534048" y="680589"/>
                  </a:lnTo>
                  <a:lnTo>
                    <a:pt x="1559593" y="642683"/>
                  </a:lnTo>
                  <a:lnTo>
                    <a:pt x="1568958" y="596264"/>
                  </a:lnTo>
                  <a:lnTo>
                    <a:pt x="1568958" y="119252"/>
                  </a:lnTo>
                  <a:lnTo>
                    <a:pt x="1559593" y="72812"/>
                  </a:lnTo>
                  <a:lnTo>
                    <a:pt x="1534048" y="34909"/>
                  </a:lnTo>
                  <a:lnTo>
                    <a:pt x="1496145" y="9364"/>
                  </a:lnTo>
                  <a:lnTo>
                    <a:pt x="144970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09575" y="5521833"/>
              <a:ext cx="1569085" cy="715645"/>
            </a:xfrm>
            <a:custGeom>
              <a:avLst/>
              <a:gdLst/>
              <a:ahLst/>
              <a:cxnLst/>
              <a:rect l="l" t="t" r="r" b="b"/>
              <a:pathLst>
                <a:path w="1569085" h="715645">
                  <a:moveTo>
                    <a:pt x="0" y="119252"/>
                  </a:moveTo>
                  <a:lnTo>
                    <a:pt x="9371" y="72812"/>
                  </a:lnTo>
                  <a:lnTo>
                    <a:pt x="34928" y="34909"/>
                  </a:lnTo>
                  <a:lnTo>
                    <a:pt x="72834" y="9364"/>
                  </a:lnTo>
                  <a:lnTo>
                    <a:pt x="119253" y="0"/>
                  </a:lnTo>
                  <a:lnTo>
                    <a:pt x="1449705" y="0"/>
                  </a:lnTo>
                  <a:lnTo>
                    <a:pt x="1496145" y="9364"/>
                  </a:lnTo>
                  <a:lnTo>
                    <a:pt x="1534048" y="34909"/>
                  </a:lnTo>
                  <a:lnTo>
                    <a:pt x="1559593" y="72812"/>
                  </a:lnTo>
                  <a:lnTo>
                    <a:pt x="1568958" y="119252"/>
                  </a:lnTo>
                  <a:lnTo>
                    <a:pt x="1568958" y="596264"/>
                  </a:lnTo>
                  <a:lnTo>
                    <a:pt x="1559593" y="642683"/>
                  </a:lnTo>
                  <a:lnTo>
                    <a:pt x="1534048" y="680589"/>
                  </a:lnTo>
                  <a:lnTo>
                    <a:pt x="1496145" y="706146"/>
                  </a:lnTo>
                  <a:lnTo>
                    <a:pt x="1449705" y="715517"/>
                  </a:lnTo>
                  <a:lnTo>
                    <a:pt x="119253" y="715517"/>
                  </a:lnTo>
                  <a:lnTo>
                    <a:pt x="72834" y="706146"/>
                  </a:lnTo>
                  <a:lnTo>
                    <a:pt x="34928" y="680589"/>
                  </a:lnTo>
                  <a:lnTo>
                    <a:pt x="9371" y="642683"/>
                  </a:lnTo>
                  <a:lnTo>
                    <a:pt x="0" y="596264"/>
                  </a:lnTo>
                  <a:lnTo>
                    <a:pt x="0" y="119252"/>
                  </a:lnTo>
                  <a:close/>
                </a:path>
              </a:pathLst>
            </a:custGeom>
            <a:ln w="25399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2730245" y="1235186"/>
            <a:ext cx="6291580" cy="4066540"/>
            <a:chOff x="2730245" y="1235186"/>
            <a:chExt cx="6291580" cy="4066540"/>
          </a:xfrm>
        </p:grpSpPr>
        <p:pic>
          <p:nvPicPr>
            <p:cNvPr id="78" name="object 7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00593" y="1267044"/>
              <a:ext cx="120989" cy="395725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8926449" y="1269110"/>
              <a:ext cx="76200" cy="3914775"/>
            </a:xfrm>
            <a:custGeom>
              <a:avLst/>
              <a:gdLst/>
              <a:ahLst/>
              <a:cxnLst/>
              <a:rect l="l" t="t" r="r" b="b"/>
              <a:pathLst>
                <a:path w="76200" h="3914775">
                  <a:moveTo>
                    <a:pt x="50800" y="63500"/>
                  </a:moveTo>
                  <a:lnTo>
                    <a:pt x="25400" y="63500"/>
                  </a:lnTo>
                  <a:lnTo>
                    <a:pt x="25400" y="3914521"/>
                  </a:lnTo>
                  <a:lnTo>
                    <a:pt x="50800" y="3914521"/>
                  </a:lnTo>
                  <a:lnTo>
                    <a:pt x="50800" y="63500"/>
                  </a:lnTo>
                  <a:close/>
                </a:path>
                <a:path w="76200" h="3914775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3914775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21851" y="5149580"/>
              <a:ext cx="277456" cy="10072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8775573" y="5183505"/>
              <a:ext cx="189230" cy="0"/>
            </a:xfrm>
            <a:custGeom>
              <a:avLst/>
              <a:gdLst/>
              <a:ahLst/>
              <a:cxnLst/>
              <a:rect l="l" t="t" r="r" b="b"/>
              <a:pathLst>
                <a:path w="189229">
                  <a:moveTo>
                    <a:pt x="189102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98541" y="1235186"/>
              <a:ext cx="3893058" cy="10072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152263" y="1269110"/>
              <a:ext cx="3804920" cy="0"/>
            </a:xfrm>
            <a:custGeom>
              <a:avLst/>
              <a:gdLst/>
              <a:ahLst/>
              <a:cxnLst/>
              <a:rect l="l" t="t" r="r" b="b"/>
              <a:pathLst>
                <a:path w="3804920">
                  <a:moveTo>
                    <a:pt x="3804792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30245" y="2214308"/>
              <a:ext cx="2456687" cy="22853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2847974" y="2274188"/>
              <a:ext cx="2305050" cy="76200"/>
            </a:xfrm>
            <a:custGeom>
              <a:avLst/>
              <a:gdLst/>
              <a:ahLst/>
              <a:cxnLst/>
              <a:rect l="l" t="t" r="r" b="b"/>
              <a:pathLst>
                <a:path w="230505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230505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2305050" h="76200">
                  <a:moveTo>
                    <a:pt x="2304796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2304796" y="50800"/>
                  </a:lnTo>
                  <a:lnTo>
                    <a:pt x="2304796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94253" y="3870921"/>
              <a:ext cx="100726" cy="866432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2847974" y="3904868"/>
              <a:ext cx="0" cy="778510"/>
            </a:xfrm>
            <a:custGeom>
              <a:avLst/>
              <a:gdLst/>
              <a:ahLst/>
              <a:cxnLst/>
              <a:rect l="l" t="t" r="r" b="b"/>
              <a:pathLst>
                <a:path h="778510">
                  <a:moveTo>
                    <a:pt x="0" y="77850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98541" y="1248155"/>
              <a:ext cx="107869" cy="1131570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5152263" y="1269110"/>
              <a:ext cx="7620" cy="1043940"/>
            </a:xfrm>
            <a:custGeom>
              <a:avLst/>
              <a:gdLst/>
              <a:ahLst/>
              <a:cxnLst/>
              <a:rect l="l" t="t" r="r" b="b"/>
              <a:pathLst>
                <a:path w="7620" h="1043939">
                  <a:moveTo>
                    <a:pt x="0" y="0"/>
                  </a:moveTo>
                  <a:lnTo>
                    <a:pt x="7620" y="1043431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60675" y="4844372"/>
              <a:ext cx="134433" cy="45713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3486530" y="4848225"/>
              <a:ext cx="76200" cy="412750"/>
            </a:xfrm>
            <a:custGeom>
              <a:avLst/>
              <a:gdLst/>
              <a:ahLst/>
              <a:cxnLst/>
              <a:rect l="l" t="t" r="r" b="b"/>
              <a:pathLst>
                <a:path w="76200" h="412750">
                  <a:moveTo>
                    <a:pt x="50800" y="63500"/>
                  </a:moveTo>
                  <a:lnTo>
                    <a:pt x="25400" y="63500"/>
                  </a:lnTo>
                  <a:lnTo>
                    <a:pt x="25400" y="412241"/>
                  </a:lnTo>
                  <a:lnTo>
                    <a:pt x="50800" y="412241"/>
                  </a:lnTo>
                  <a:lnTo>
                    <a:pt x="50800" y="63500"/>
                  </a:lnTo>
                  <a:close/>
                </a:path>
                <a:path w="76200" h="412750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12750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524763" y="5542534"/>
            <a:ext cx="133731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Fraccionamiento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Aromáticos</a:t>
            </a:r>
            <a:endParaRPr sz="1400">
              <a:latin typeface="Arial"/>
              <a:cs typeface="Arial"/>
            </a:endParaRPr>
          </a:p>
          <a:p>
            <a:pPr marL="49530" algn="ctr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S-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700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1130479" y="5498591"/>
            <a:ext cx="1388110" cy="1124585"/>
            <a:chOff x="1130479" y="5498591"/>
            <a:chExt cx="1388110" cy="1124585"/>
          </a:xfrm>
        </p:grpSpPr>
        <p:pic>
          <p:nvPicPr>
            <p:cNvPr id="94" name="object 9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70709" y="5498591"/>
              <a:ext cx="647738" cy="228536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988438" y="5558408"/>
              <a:ext cx="496570" cy="76200"/>
            </a:xfrm>
            <a:custGeom>
              <a:avLst/>
              <a:gdLst/>
              <a:ahLst/>
              <a:cxnLst/>
              <a:rect l="l" t="t" r="r" b="b"/>
              <a:pathLst>
                <a:path w="496569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50799"/>
                  </a:lnTo>
                  <a:lnTo>
                    <a:pt x="63500" y="50799"/>
                  </a:lnTo>
                  <a:lnTo>
                    <a:pt x="63500" y="25399"/>
                  </a:lnTo>
                  <a:lnTo>
                    <a:pt x="76200" y="25399"/>
                  </a:lnTo>
                  <a:lnTo>
                    <a:pt x="76200" y="0"/>
                  </a:lnTo>
                  <a:close/>
                </a:path>
                <a:path w="496569" h="76200">
                  <a:moveTo>
                    <a:pt x="76200" y="25399"/>
                  </a:moveTo>
                  <a:lnTo>
                    <a:pt x="63500" y="25399"/>
                  </a:lnTo>
                  <a:lnTo>
                    <a:pt x="63500" y="50799"/>
                  </a:lnTo>
                  <a:lnTo>
                    <a:pt x="76200" y="50799"/>
                  </a:lnTo>
                  <a:lnTo>
                    <a:pt x="76200" y="25399"/>
                  </a:lnTo>
                  <a:close/>
                </a:path>
                <a:path w="496569" h="76200">
                  <a:moveTo>
                    <a:pt x="496062" y="25399"/>
                  </a:moveTo>
                  <a:lnTo>
                    <a:pt x="76200" y="25399"/>
                  </a:lnTo>
                  <a:lnTo>
                    <a:pt x="76200" y="50799"/>
                  </a:lnTo>
                  <a:lnTo>
                    <a:pt x="496062" y="50799"/>
                  </a:lnTo>
                  <a:lnTo>
                    <a:pt x="496062" y="2539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30479" y="6282595"/>
              <a:ext cx="134433" cy="340542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156334" y="6289928"/>
              <a:ext cx="76200" cy="298450"/>
            </a:xfrm>
            <a:custGeom>
              <a:avLst/>
              <a:gdLst/>
              <a:ahLst/>
              <a:cxnLst/>
              <a:rect l="l" t="t" r="r" b="b"/>
              <a:pathLst>
                <a:path w="76200" h="298450">
                  <a:moveTo>
                    <a:pt x="25400" y="221742"/>
                  </a:moveTo>
                  <a:lnTo>
                    <a:pt x="0" y="221742"/>
                  </a:lnTo>
                  <a:lnTo>
                    <a:pt x="38100" y="297942"/>
                  </a:lnTo>
                  <a:lnTo>
                    <a:pt x="69850" y="234442"/>
                  </a:lnTo>
                  <a:lnTo>
                    <a:pt x="25400" y="234442"/>
                  </a:lnTo>
                  <a:lnTo>
                    <a:pt x="25400" y="221742"/>
                  </a:lnTo>
                  <a:close/>
                </a:path>
                <a:path w="76200" h="298450">
                  <a:moveTo>
                    <a:pt x="50800" y="0"/>
                  </a:moveTo>
                  <a:lnTo>
                    <a:pt x="25400" y="0"/>
                  </a:lnTo>
                  <a:lnTo>
                    <a:pt x="25400" y="234442"/>
                  </a:lnTo>
                  <a:lnTo>
                    <a:pt x="50800" y="234442"/>
                  </a:lnTo>
                  <a:lnTo>
                    <a:pt x="50800" y="0"/>
                  </a:lnTo>
                  <a:close/>
                </a:path>
                <a:path w="76200" h="298450">
                  <a:moveTo>
                    <a:pt x="76200" y="221742"/>
                  </a:moveTo>
                  <a:lnTo>
                    <a:pt x="50800" y="221742"/>
                  </a:lnTo>
                  <a:lnTo>
                    <a:pt x="50800" y="234442"/>
                  </a:lnTo>
                  <a:lnTo>
                    <a:pt x="69850" y="234442"/>
                  </a:lnTo>
                  <a:lnTo>
                    <a:pt x="76200" y="221742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192786" y="4059935"/>
            <a:ext cx="9188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Nafta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Virgen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799082" y="4424171"/>
            <a:ext cx="980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Nafta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Pesada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641476" y="4503292"/>
            <a:ext cx="1106170" cy="360680"/>
            <a:chOff x="641476" y="4503292"/>
            <a:chExt cx="1106170" cy="360680"/>
          </a:xfrm>
        </p:grpSpPr>
        <p:sp>
          <p:nvSpPr>
            <p:cNvPr id="101" name="object 101"/>
            <p:cNvSpPr/>
            <p:nvPr/>
          </p:nvSpPr>
          <p:spPr>
            <a:xfrm>
              <a:off x="654176" y="4515992"/>
              <a:ext cx="1080770" cy="335280"/>
            </a:xfrm>
            <a:custGeom>
              <a:avLst/>
              <a:gdLst/>
              <a:ahLst/>
              <a:cxnLst/>
              <a:rect l="l" t="t" r="r" b="b"/>
              <a:pathLst>
                <a:path w="1080770" h="335279">
                  <a:moveTo>
                    <a:pt x="1024636" y="0"/>
                  </a:moveTo>
                  <a:lnTo>
                    <a:pt x="55879" y="0"/>
                  </a:lnTo>
                  <a:lnTo>
                    <a:pt x="34129" y="4391"/>
                  </a:lnTo>
                  <a:lnTo>
                    <a:pt x="16367" y="16367"/>
                  </a:lnTo>
                  <a:lnTo>
                    <a:pt x="4391" y="34129"/>
                  </a:lnTo>
                  <a:lnTo>
                    <a:pt x="0" y="55879"/>
                  </a:lnTo>
                  <a:lnTo>
                    <a:pt x="0" y="279399"/>
                  </a:lnTo>
                  <a:lnTo>
                    <a:pt x="4391" y="301150"/>
                  </a:lnTo>
                  <a:lnTo>
                    <a:pt x="16367" y="318912"/>
                  </a:lnTo>
                  <a:lnTo>
                    <a:pt x="34129" y="330888"/>
                  </a:lnTo>
                  <a:lnTo>
                    <a:pt x="55879" y="335279"/>
                  </a:lnTo>
                  <a:lnTo>
                    <a:pt x="1024636" y="335279"/>
                  </a:lnTo>
                  <a:lnTo>
                    <a:pt x="1046386" y="330888"/>
                  </a:lnTo>
                  <a:lnTo>
                    <a:pt x="1064148" y="318912"/>
                  </a:lnTo>
                  <a:lnTo>
                    <a:pt x="1076124" y="301150"/>
                  </a:lnTo>
                  <a:lnTo>
                    <a:pt x="1080516" y="279399"/>
                  </a:lnTo>
                  <a:lnTo>
                    <a:pt x="1080516" y="55879"/>
                  </a:lnTo>
                  <a:lnTo>
                    <a:pt x="1076124" y="34129"/>
                  </a:lnTo>
                  <a:lnTo>
                    <a:pt x="1064148" y="16367"/>
                  </a:lnTo>
                  <a:lnTo>
                    <a:pt x="1046386" y="4391"/>
                  </a:lnTo>
                  <a:lnTo>
                    <a:pt x="1024636" y="0"/>
                  </a:lnTo>
                  <a:close/>
                </a:path>
              </a:pathLst>
            </a:custGeom>
            <a:solidFill>
              <a:srgbClr val="F7D6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54176" y="4515992"/>
              <a:ext cx="1080770" cy="335280"/>
            </a:xfrm>
            <a:custGeom>
              <a:avLst/>
              <a:gdLst/>
              <a:ahLst/>
              <a:cxnLst/>
              <a:rect l="l" t="t" r="r" b="b"/>
              <a:pathLst>
                <a:path w="1080770" h="335279">
                  <a:moveTo>
                    <a:pt x="0" y="55879"/>
                  </a:moveTo>
                  <a:lnTo>
                    <a:pt x="4391" y="34129"/>
                  </a:lnTo>
                  <a:lnTo>
                    <a:pt x="16367" y="16367"/>
                  </a:lnTo>
                  <a:lnTo>
                    <a:pt x="34129" y="4391"/>
                  </a:lnTo>
                  <a:lnTo>
                    <a:pt x="55879" y="0"/>
                  </a:lnTo>
                  <a:lnTo>
                    <a:pt x="1024636" y="0"/>
                  </a:lnTo>
                  <a:lnTo>
                    <a:pt x="1046386" y="4391"/>
                  </a:lnTo>
                  <a:lnTo>
                    <a:pt x="1064148" y="16367"/>
                  </a:lnTo>
                  <a:lnTo>
                    <a:pt x="1076124" y="34129"/>
                  </a:lnTo>
                  <a:lnTo>
                    <a:pt x="1080516" y="55879"/>
                  </a:lnTo>
                  <a:lnTo>
                    <a:pt x="1080516" y="279399"/>
                  </a:lnTo>
                  <a:lnTo>
                    <a:pt x="1076124" y="301150"/>
                  </a:lnTo>
                  <a:lnTo>
                    <a:pt x="1064148" y="318912"/>
                  </a:lnTo>
                  <a:lnTo>
                    <a:pt x="1046386" y="330888"/>
                  </a:lnTo>
                  <a:lnTo>
                    <a:pt x="1024636" y="335279"/>
                  </a:lnTo>
                  <a:lnTo>
                    <a:pt x="55879" y="335279"/>
                  </a:lnTo>
                  <a:lnTo>
                    <a:pt x="34129" y="330888"/>
                  </a:lnTo>
                  <a:lnTo>
                    <a:pt x="16367" y="318912"/>
                  </a:lnTo>
                  <a:lnTo>
                    <a:pt x="4391" y="301150"/>
                  </a:lnTo>
                  <a:lnTo>
                    <a:pt x="0" y="279399"/>
                  </a:lnTo>
                  <a:lnTo>
                    <a:pt x="0" y="55879"/>
                  </a:lnTo>
                  <a:close/>
                </a:path>
              </a:pathLst>
            </a:custGeom>
            <a:ln w="25400">
              <a:solidFill>
                <a:srgbClr val="B0A9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820674" y="4559808"/>
            <a:ext cx="7473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Aguarrás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799082" y="2903220"/>
            <a:ext cx="9728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Nafta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Liviana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676903" y="3910076"/>
            <a:ext cx="1074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Corte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Corazón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644391" y="1978405"/>
            <a:ext cx="1038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Off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gas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LPG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896609" y="2512313"/>
            <a:ext cx="2829560" cy="4425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Arial"/>
                <a:cs typeface="Arial"/>
              </a:rPr>
              <a:t>H2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impuro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RLP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4"/>
              </a:spcBef>
            </a:pPr>
            <a:r>
              <a:rPr sz="1200" b="1" dirty="0">
                <a:latin typeface="Arial"/>
                <a:cs typeface="Arial"/>
              </a:rPr>
              <a:t>H2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impuro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287521" y="4586985"/>
            <a:ext cx="677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Refinado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936992" y="4394961"/>
            <a:ext cx="8299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Reformado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003540" y="5789676"/>
            <a:ext cx="898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Reformado estabilizado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539234" y="5156453"/>
            <a:ext cx="1240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Aromáticos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+ </a:t>
            </a:r>
            <a:r>
              <a:rPr sz="1200" b="1" spc="-10" dirty="0">
                <a:latin typeface="Arial"/>
                <a:cs typeface="Arial"/>
              </a:rPr>
              <a:t>Alifáticos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644391" y="5988050"/>
            <a:ext cx="1188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Aromáticos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C8+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00862" y="6582409"/>
            <a:ext cx="1285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BTX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High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Flash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895601" y="5202935"/>
            <a:ext cx="635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Extracto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116" name="object 11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78442" y="3150298"/>
            <a:ext cx="445134" cy="727075"/>
            <a:chOff x="2778442" y="3150298"/>
            <a:chExt cx="445134" cy="72707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3204" y="3688460"/>
              <a:ext cx="435101" cy="18364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83204" y="3688460"/>
              <a:ext cx="435609" cy="184150"/>
            </a:xfrm>
            <a:custGeom>
              <a:avLst/>
              <a:gdLst/>
              <a:ahLst/>
              <a:cxnLst/>
              <a:rect l="l" t="t" r="r" b="b"/>
              <a:pathLst>
                <a:path w="435610" h="184150">
                  <a:moveTo>
                    <a:pt x="0" y="91820"/>
                  </a:moveTo>
                  <a:lnTo>
                    <a:pt x="41977" y="37609"/>
                  </a:lnTo>
                  <a:lnTo>
                    <a:pt x="89071" y="17727"/>
                  </a:lnTo>
                  <a:lnTo>
                    <a:pt x="148791" y="4684"/>
                  </a:lnTo>
                  <a:lnTo>
                    <a:pt x="217550" y="0"/>
                  </a:lnTo>
                  <a:lnTo>
                    <a:pt x="286310" y="4684"/>
                  </a:lnTo>
                  <a:lnTo>
                    <a:pt x="346030" y="17727"/>
                  </a:lnTo>
                  <a:lnTo>
                    <a:pt x="393124" y="37609"/>
                  </a:lnTo>
                  <a:lnTo>
                    <a:pt x="424010" y="62813"/>
                  </a:lnTo>
                  <a:lnTo>
                    <a:pt x="435101" y="91820"/>
                  </a:lnTo>
                  <a:lnTo>
                    <a:pt x="424010" y="120828"/>
                  </a:lnTo>
                  <a:lnTo>
                    <a:pt x="393124" y="146032"/>
                  </a:lnTo>
                  <a:lnTo>
                    <a:pt x="346030" y="165914"/>
                  </a:lnTo>
                  <a:lnTo>
                    <a:pt x="286310" y="178957"/>
                  </a:lnTo>
                  <a:lnTo>
                    <a:pt x="217550" y="183641"/>
                  </a:lnTo>
                  <a:lnTo>
                    <a:pt x="148791" y="178957"/>
                  </a:lnTo>
                  <a:lnTo>
                    <a:pt x="89071" y="165914"/>
                  </a:lnTo>
                  <a:lnTo>
                    <a:pt x="41977" y="146032"/>
                  </a:lnTo>
                  <a:lnTo>
                    <a:pt x="11091" y="120828"/>
                  </a:lnTo>
                  <a:lnTo>
                    <a:pt x="0" y="918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7776" y="3155060"/>
              <a:ext cx="425958" cy="18364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87776" y="3155060"/>
              <a:ext cx="426084" cy="184150"/>
            </a:xfrm>
            <a:custGeom>
              <a:avLst/>
              <a:gdLst/>
              <a:ahLst/>
              <a:cxnLst/>
              <a:rect l="l" t="t" r="r" b="b"/>
              <a:pathLst>
                <a:path w="426085" h="184150">
                  <a:moveTo>
                    <a:pt x="0" y="91821"/>
                  </a:moveTo>
                  <a:lnTo>
                    <a:pt x="41099" y="37609"/>
                  </a:lnTo>
                  <a:lnTo>
                    <a:pt x="87206" y="17727"/>
                  </a:lnTo>
                  <a:lnTo>
                    <a:pt x="145670" y="4684"/>
                  </a:lnTo>
                  <a:lnTo>
                    <a:pt x="212979" y="0"/>
                  </a:lnTo>
                  <a:lnTo>
                    <a:pt x="280287" y="4684"/>
                  </a:lnTo>
                  <a:lnTo>
                    <a:pt x="338751" y="17727"/>
                  </a:lnTo>
                  <a:lnTo>
                    <a:pt x="384858" y="37609"/>
                  </a:lnTo>
                  <a:lnTo>
                    <a:pt x="415097" y="62813"/>
                  </a:lnTo>
                  <a:lnTo>
                    <a:pt x="425958" y="91821"/>
                  </a:lnTo>
                  <a:lnTo>
                    <a:pt x="415097" y="120828"/>
                  </a:lnTo>
                  <a:lnTo>
                    <a:pt x="384858" y="146032"/>
                  </a:lnTo>
                  <a:lnTo>
                    <a:pt x="338751" y="165914"/>
                  </a:lnTo>
                  <a:lnTo>
                    <a:pt x="280287" y="178957"/>
                  </a:lnTo>
                  <a:lnTo>
                    <a:pt x="212979" y="183641"/>
                  </a:lnTo>
                  <a:lnTo>
                    <a:pt x="145670" y="178957"/>
                  </a:lnTo>
                  <a:lnTo>
                    <a:pt x="87206" y="165914"/>
                  </a:lnTo>
                  <a:lnTo>
                    <a:pt x="41099" y="146032"/>
                  </a:lnTo>
                  <a:lnTo>
                    <a:pt x="10860" y="120828"/>
                  </a:lnTo>
                  <a:lnTo>
                    <a:pt x="0" y="9182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3204" y="3246500"/>
              <a:ext cx="435101" cy="5334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783204" y="3246501"/>
            <a:ext cx="435609" cy="5334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690"/>
              </a:spcBef>
            </a:pPr>
            <a:r>
              <a:rPr sz="1000" spc="-10" dirty="0">
                <a:latin typeface="Times New Roman"/>
                <a:cs typeface="Times New Roman"/>
              </a:rPr>
              <a:t>O-</a:t>
            </a:r>
            <a:r>
              <a:rPr sz="1000" spc="-25" dirty="0">
                <a:latin typeface="Times New Roman"/>
                <a:cs typeface="Times New Roman"/>
              </a:rPr>
              <a:t>802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14472" y="2120645"/>
            <a:ext cx="1396365" cy="1756410"/>
            <a:chOff x="3014472" y="2120645"/>
            <a:chExt cx="1396365" cy="1756410"/>
          </a:xfrm>
        </p:grpSpPr>
        <p:sp>
          <p:nvSpPr>
            <p:cNvPr id="15" name="object 15"/>
            <p:cNvSpPr/>
            <p:nvPr/>
          </p:nvSpPr>
          <p:spPr>
            <a:xfrm>
              <a:off x="3014472" y="2120645"/>
              <a:ext cx="641985" cy="1042035"/>
            </a:xfrm>
            <a:custGeom>
              <a:avLst/>
              <a:gdLst/>
              <a:ahLst/>
              <a:cxnLst/>
              <a:rect l="l" t="t" r="r" b="b"/>
              <a:pathLst>
                <a:path w="641985" h="1042035">
                  <a:moveTo>
                    <a:pt x="584453" y="0"/>
                  </a:moveTo>
                  <a:lnTo>
                    <a:pt x="19050" y="0"/>
                  </a:ln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0" y="1022476"/>
                  </a:lnTo>
                  <a:lnTo>
                    <a:pt x="1494" y="1029900"/>
                  </a:lnTo>
                  <a:lnTo>
                    <a:pt x="5572" y="1035954"/>
                  </a:lnTo>
                  <a:lnTo>
                    <a:pt x="11626" y="1040032"/>
                  </a:lnTo>
                  <a:lnTo>
                    <a:pt x="19050" y="1041526"/>
                  </a:lnTo>
                  <a:lnTo>
                    <a:pt x="26473" y="1040032"/>
                  </a:lnTo>
                  <a:lnTo>
                    <a:pt x="38100" y="38100"/>
                  </a:lnTo>
                  <a:lnTo>
                    <a:pt x="19050" y="38100"/>
                  </a:lnTo>
                  <a:lnTo>
                    <a:pt x="38100" y="19050"/>
                  </a:lnTo>
                  <a:lnTo>
                    <a:pt x="603503" y="19050"/>
                  </a:lnTo>
                  <a:lnTo>
                    <a:pt x="602009" y="11626"/>
                  </a:lnTo>
                  <a:lnTo>
                    <a:pt x="597931" y="5572"/>
                  </a:lnTo>
                  <a:lnTo>
                    <a:pt x="591877" y="1494"/>
                  </a:lnTo>
                  <a:lnTo>
                    <a:pt x="584453" y="0"/>
                  </a:lnTo>
                  <a:close/>
                </a:path>
                <a:path w="641985" h="1042035">
                  <a:moveTo>
                    <a:pt x="527303" y="227075"/>
                  </a:moveTo>
                  <a:lnTo>
                    <a:pt x="584453" y="341375"/>
                  </a:lnTo>
                  <a:lnTo>
                    <a:pt x="613028" y="284225"/>
                  </a:lnTo>
                  <a:lnTo>
                    <a:pt x="584453" y="284225"/>
                  </a:lnTo>
                  <a:lnTo>
                    <a:pt x="577084" y="282731"/>
                  </a:lnTo>
                  <a:lnTo>
                    <a:pt x="571023" y="278653"/>
                  </a:lnTo>
                  <a:lnTo>
                    <a:pt x="566916" y="272599"/>
                  </a:lnTo>
                  <a:lnTo>
                    <a:pt x="565403" y="265175"/>
                  </a:lnTo>
                  <a:lnTo>
                    <a:pt x="565403" y="252475"/>
                  </a:lnTo>
                  <a:lnTo>
                    <a:pt x="527303" y="227075"/>
                  </a:lnTo>
                  <a:close/>
                </a:path>
                <a:path w="641985" h="1042035">
                  <a:moveTo>
                    <a:pt x="603503" y="252475"/>
                  </a:moveTo>
                  <a:lnTo>
                    <a:pt x="584453" y="265175"/>
                  </a:lnTo>
                  <a:lnTo>
                    <a:pt x="565403" y="265175"/>
                  </a:lnTo>
                  <a:lnTo>
                    <a:pt x="566916" y="272599"/>
                  </a:lnTo>
                  <a:lnTo>
                    <a:pt x="571023" y="278653"/>
                  </a:lnTo>
                  <a:lnTo>
                    <a:pt x="577084" y="282731"/>
                  </a:lnTo>
                  <a:lnTo>
                    <a:pt x="584453" y="284225"/>
                  </a:lnTo>
                  <a:lnTo>
                    <a:pt x="591877" y="282731"/>
                  </a:lnTo>
                  <a:lnTo>
                    <a:pt x="597931" y="278653"/>
                  </a:lnTo>
                  <a:lnTo>
                    <a:pt x="602009" y="272599"/>
                  </a:lnTo>
                  <a:lnTo>
                    <a:pt x="603503" y="265175"/>
                  </a:lnTo>
                  <a:lnTo>
                    <a:pt x="584453" y="265175"/>
                  </a:lnTo>
                  <a:lnTo>
                    <a:pt x="565403" y="252475"/>
                  </a:lnTo>
                  <a:lnTo>
                    <a:pt x="603503" y="252475"/>
                  </a:lnTo>
                  <a:close/>
                </a:path>
                <a:path w="641985" h="1042035">
                  <a:moveTo>
                    <a:pt x="641603" y="227075"/>
                  </a:moveTo>
                  <a:lnTo>
                    <a:pt x="603503" y="252475"/>
                  </a:lnTo>
                  <a:lnTo>
                    <a:pt x="603503" y="265175"/>
                  </a:lnTo>
                  <a:lnTo>
                    <a:pt x="602009" y="272599"/>
                  </a:lnTo>
                  <a:lnTo>
                    <a:pt x="597931" y="278653"/>
                  </a:lnTo>
                  <a:lnTo>
                    <a:pt x="591877" y="282731"/>
                  </a:lnTo>
                  <a:lnTo>
                    <a:pt x="584453" y="284225"/>
                  </a:lnTo>
                  <a:lnTo>
                    <a:pt x="613028" y="284225"/>
                  </a:lnTo>
                  <a:lnTo>
                    <a:pt x="641603" y="227075"/>
                  </a:lnTo>
                  <a:close/>
                </a:path>
                <a:path w="641985" h="1042035">
                  <a:moveTo>
                    <a:pt x="565403" y="19050"/>
                  </a:moveTo>
                  <a:lnTo>
                    <a:pt x="565403" y="252475"/>
                  </a:lnTo>
                  <a:lnTo>
                    <a:pt x="584453" y="265175"/>
                  </a:lnTo>
                  <a:lnTo>
                    <a:pt x="603503" y="252475"/>
                  </a:lnTo>
                  <a:lnTo>
                    <a:pt x="603503" y="38100"/>
                  </a:lnTo>
                  <a:lnTo>
                    <a:pt x="584453" y="38100"/>
                  </a:lnTo>
                  <a:lnTo>
                    <a:pt x="565403" y="19050"/>
                  </a:lnTo>
                  <a:close/>
                </a:path>
                <a:path w="641985" h="1042035">
                  <a:moveTo>
                    <a:pt x="38100" y="19050"/>
                  </a:moveTo>
                  <a:lnTo>
                    <a:pt x="19050" y="38100"/>
                  </a:lnTo>
                  <a:lnTo>
                    <a:pt x="38100" y="38100"/>
                  </a:lnTo>
                  <a:lnTo>
                    <a:pt x="38100" y="19050"/>
                  </a:lnTo>
                  <a:close/>
                </a:path>
                <a:path w="641985" h="1042035">
                  <a:moveTo>
                    <a:pt x="565403" y="19050"/>
                  </a:moveTo>
                  <a:lnTo>
                    <a:pt x="38100" y="19050"/>
                  </a:lnTo>
                  <a:lnTo>
                    <a:pt x="38100" y="38100"/>
                  </a:lnTo>
                  <a:lnTo>
                    <a:pt x="565403" y="38100"/>
                  </a:lnTo>
                  <a:lnTo>
                    <a:pt x="565403" y="19050"/>
                  </a:lnTo>
                  <a:close/>
                </a:path>
                <a:path w="641985" h="1042035">
                  <a:moveTo>
                    <a:pt x="603503" y="19050"/>
                  </a:moveTo>
                  <a:lnTo>
                    <a:pt x="565403" y="19050"/>
                  </a:lnTo>
                  <a:lnTo>
                    <a:pt x="584453" y="38100"/>
                  </a:lnTo>
                  <a:lnTo>
                    <a:pt x="603503" y="38100"/>
                  </a:lnTo>
                  <a:lnTo>
                    <a:pt x="603503" y="1905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70400" y="3688460"/>
              <a:ext cx="435101" cy="18364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970400" y="3688460"/>
              <a:ext cx="435609" cy="184150"/>
            </a:xfrm>
            <a:custGeom>
              <a:avLst/>
              <a:gdLst/>
              <a:ahLst/>
              <a:cxnLst/>
              <a:rect l="l" t="t" r="r" b="b"/>
              <a:pathLst>
                <a:path w="435610" h="184150">
                  <a:moveTo>
                    <a:pt x="0" y="91820"/>
                  </a:moveTo>
                  <a:lnTo>
                    <a:pt x="41977" y="37609"/>
                  </a:lnTo>
                  <a:lnTo>
                    <a:pt x="89071" y="17727"/>
                  </a:lnTo>
                  <a:lnTo>
                    <a:pt x="148791" y="4684"/>
                  </a:lnTo>
                  <a:lnTo>
                    <a:pt x="217550" y="0"/>
                  </a:lnTo>
                  <a:lnTo>
                    <a:pt x="286310" y="4684"/>
                  </a:lnTo>
                  <a:lnTo>
                    <a:pt x="346030" y="17727"/>
                  </a:lnTo>
                  <a:lnTo>
                    <a:pt x="393124" y="37609"/>
                  </a:lnTo>
                  <a:lnTo>
                    <a:pt x="424010" y="62813"/>
                  </a:lnTo>
                  <a:lnTo>
                    <a:pt x="435101" y="91820"/>
                  </a:lnTo>
                  <a:lnTo>
                    <a:pt x="424010" y="120828"/>
                  </a:lnTo>
                  <a:lnTo>
                    <a:pt x="393124" y="146032"/>
                  </a:lnTo>
                  <a:lnTo>
                    <a:pt x="346030" y="165914"/>
                  </a:lnTo>
                  <a:lnTo>
                    <a:pt x="286310" y="178957"/>
                  </a:lnTo>
                  <a:lnTo>
                    <a:pt x="217550" y="183641"/>
                  </a:lnTo>
                  <a:lnTo>
                    <a:pt x="148791" y="178957"/>
                  </a:lnTo>
                  <a:lnTo>
                    <a:pt x="89071" y="165914"/>
                  </a:lnTo>
                  <a:lnTo>
                    <a:pt x="41977" y="146032"/>
                  </a:lnTo>
                  <a:lnTo>
                    <a:pt x="11091" y="120828"/>
                  </a:lnTo>
                  <a:lnTo>
                    <a:pt x="0" y="918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76497" y="3155060"/>
              <a:ext cx="424433" cy="18364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976497" y="3155060"/>
              <a:ext cx="424815" cy="184150"/>
            </a:xfrm>
            <a:custGeom>
              <a:avLst/>
              <a:gdLst/>
              <a:ahLst/>
              <a:cxnLst/>
              <a:rect l="l" t="t" r="r" b="b"/>
              <a:pathLst>
                <a:path w="424814" h="184150">
                  <a:moveTo>
                    <a:pt x="0" y="91821"/>
                  </a:moveTo>
                  <a:lnTo>
                    <a:pt x="40940" y="37609"/>
                  </a:lnTo>
                  <a:lnTo>
                    <a:pt x="86877" y="17727"/>
                  </a:lnTo>
                  <a:lnTo>
                    <a:pt x="145133" y="4684"/>
                  </a:lnTo>
                  <a:lnTo>
                    <a:pt x="212216" y="0"/>
                  </a:lnTo>
                  <a:lnTo>
                    <a:pt x="279300" y="4684"/>
                  </a:lnTo>
                  <a:lnTo>
                    <a:pt x="337556" y="17727"/>
                  </a:lnTo>
                  <a:lnTo>
                    <a:pt x="383493" y="37609"/>
                  </a:lnTo>
                  <a:lnTo>
                    <a:pt x="413616" y="62813"/>
                  </a:lnTo>
                  <a:lnTo>
                    <a:pt x="424433" y="91821"/>
                  </a:lnTo>
                  <a:lnTo>
                    <a:pt x="413616" y="120828"/>
                  </a:lnTo>
                  <a:lnTo>
                    <a:pt x="383493" y="146032"/>
                  </a:lnTo>
                  <a:lnTo>
                    <a:pt x="337556" y="165914"/>
                  </a:lnTo>
                  <a:lnTo>
                    <a:pt x="279300" y="178957"/>
                  </a:lnTo>
                  <a:lnTo>
                    <a:pt x="212216" y="183641"/>
                  </a:lnTo>
                  <a:lnTo>
                    <a:pt x="145133" y="178957"/>
                  </a:lnTo>
                  <a:lnTo>
                    <a:pt x="86877" y="165914"/>
                  </a:lnTo>
                  <a:lnTo>
                    <a:pt x="40940" y="146032"/>
                  </a:lnTo>
                  <a:lnTo>
                    <a:pt x="10817" y="120828"/>
                  </a:lnTo>
                  <a:lnTo>
                    <a:pt x="0" y="9182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70400" y="3246500"/>
              <a:ext cx="435101" cy="5334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970400" y="3246500"/>
              <a:ext cx="435609" cy="533400"/>
            </a:xfrm>
            <a:custGeom>
              <a:avLst/>
              <a:gdLst/>
              <a:ahLst/>
              <a:cxnLst/>
              <a:rect l="l" t="t" r="r" b="b"/>
              <a:pathLst>
                <a:path w="435610" h="533400">
                  <a:moveTo>
                    <a:pt x="0" y="533400"/>
                  </a:moveTo>
                  <a:lnTo>
                    <a:pt x="435101" y="533400"/>
                  </a:lnTo>
                  <a:lnTo>
                    <a:pt x="435101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000753" y="3321558"/>
            <a:ext cx="3524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O-</a:t>
            </a:r>
            <a:r>
              <a:rPr sz="1000" spc="-25" dirty="0">
                <a:latin typeface="Times New Roman"/>
                <a:cs typeface="Times New Roman"/>
              </a:rPr>
              <a:t>803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370516" y="2467546"/>
            <a:ext cx="459105" cy="340995"/>
            <a:chOff x="3370516" y="2467546"/>
            <a:chExt cx="459105" cy="340995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75278" y="2472308"/>
              <a:ext cx="449580" cy="33146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375278" y="2472308"/>
              <a:ext cx="449580" cy="331470"/>
            </a:xfrm>
            <a:custGeom>
              <a:avLst/>
              <a:gdLst/>
              <a:ahLst/>
              <a:cxnLst/>
              <a:rect l="l" t="t" r="r" b="b"/>
              <a:pathLst>
                <a:path w="449579" h="331469">
                  <a:moveTo>
                    <a:pt x="0" y="0"/>
                  </a:moveTo>
                  <a:lnTo>
                    <a:pt x="112395" y="331469"/>
                  </a:lnTo>
                  <a:lnTo>
                    <a:pt x="337185" y="331469"/>
                  </a:lnTo>
                  <a:lnTo>
                    <a:pt x="449580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383279" y="2499105"/>
            <a:ext cx="4159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V801-</a:t>
            </a:r>
            <a:r>
              <a:rPr sz="1000" spc="-50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651444" y="2823972"/>
            <a:ext cx="2339975" cy="1094105"/>
            <a:chOff x="1651444" y="2823972"/>
            <a:chExt cx="2339975" cy="1094105"/>
          </a:xfrm>
        </p:grpSpPr>
        <p:sp>
          <p:nvSpPr>
            <p:cNvPr id="28" name="object 28"/>
            <p:cNvSpPr/>
            <p:nvPr/>
          </p:nvSpPr>
          <p:spPr>
            <a:xfrm>
              <a:off x="3578352" y="2823972"/>
              <a:ext cx="413384" cy="746760"/>
            </a:xfrm>
            <a:custGeom>
              <a:avLst/>
              <a:gdLst/>
              <a:ahLst/>
              <a:cxnLst/>
              <a:rect l="l" t="t" r="r" b="b"/>
              <a:pathLst>
                <a:path w="413385" h="746760">
                  <a:moveTo>
                    <a:pt x="298703" y="632332"/>
                  </a:moveTo>
                  <a:lnTo>
                    <a:pt x="336803" y="689482"/>
                  </a:lnTo>
                  <a:lnTo>
                    <a:pt x="298703" y="746632"/>
                  </a:lnTo>
                  <a:lnTo>
                    <a:pt x="374903" y="708532"/>
                  </a:lnTo>
                  <a:lnTo>
                    <a:pt x="336803" y="708532"/>
                  </a:lnTo>
                  <a:lnTo>
                    <a:pt x="344128" y="707058"/>
                  </a:lnTo>
                  <a:lnTo>
                    <a:pt x="350187" y="703024"/>
                  </a:lnTo>
                  <a:lnTo>
                    <a:pt x="354287" y="697013"/>
                  </a:lnTo>
                  <a:lnTo>
                    <a:pt x="355828" y="689610"/>
                  </a:lnTo>
                  <a:lnTo>
                    <a:pt x="355853" y="689482"/>
                  </a:lnTo>
                  <a:lnTo>
                    <a:pt x="354359" y="682113"/>
                  </a:lnTo>
                  <a:lnTo>
                    <a:pt x="350281" y="676052"/>
                  </a:lnTo>
                  <a:lnTo>
                    <a:pt x="344227" y="671945"/>
                  </a:lnTo>
                  <a:lnTo>
                    <a:pt x="336803" y="670432"/>
                  </a:lnTo>
                  <a:lnTo>
                    <a:pt x="374903" y="670432"/>
                  </a:lnTo>
                  <a:lnTo>
                    <a:pt x="298703" y="632332"/>
                  </a:lnTo>
                  <a:close/>
                </a:path>
                <a:path w="413385" h="746760">
                  <a:moveTo>
                    <a:pt x="19050" y="0"/>
                  </a:move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1393" y="632332"/>
                  </a:lnTo>
                  <a:lnTo>
                    <a:pt x="1480" y="670432"/>
                  </a:lnTo>
                  <a:lnTo>
                    <a:pt x="13150" y="707058"/>
                  </a:lnTo>
                  <a:lnTo>
                    <a:pt x="20574" y="708532"/>
                  </a:lnTo>
                  <a:lnTo>
                    <a:pt x="324103" y="708532"/>
                  </a:lnTo>
                  <a:lnTo>
                    <a:pt x="336719" y="689610"/>
                  </a:lnTo>
                  <a:lnTo>
                    <a:pt x="336803" y="689482"/>
                  </a:lnTo>
                  <a:lnTo>
                    <a:pt x="39624" y="689482"/>
                  </a:lnTo>
                  <a:lnTo>
                    <a:pt x="20574" y="670432"/>
                  </a:lnTo>
                  <a:lnTo>
                    <a:pt x="39580" y="670432"/>
                  </a:lnTo>
                  <a:lnTo>
                    <a:pt x="38100" y="19050"/>
                  </a:lnTo>
                  <a:lnTo>
                    <a:pt x="36605" y="11626"/>
                  </a:lnTo>
                  <a:lnTo>
                    <a:pt x="32527" y="5572"/>
                  </a:lnTo>
                  <a:lnTo>
                    <a:pt x="26473" y="1494"/>
                  </a:lnTo>
                  <a:lnTo>
                    <a:pt x="19050" y="0"/>
                  </a:lnTo>
                  <a:close/>
                </a:path>
                <a:path w="413385" h="746760">
                  <a:moveTo>
                    <a:pt x="374903" y="670432"/>
                  </a:moveTo>
                  <a:lnTo>
                    <a:pt x="336803" y="670432"/>
                  </a:lnTo>
                  <a:lnTo>
                    <a:pt x="344227" y="671945"/>
                  </a:lnTo>
                  <a:lnTo>
                    <a:pt x="350281" y="676052"/>
                  </a:lnTo>
                  <a:lnTo>
                    <a:pt x="354359" y="682113"/>
                  </a:lnTo>
                  <a:lnTo>
                    <a:pt x="355853" y="689482"/>
                  </a:lnTo>
                  <a:lnTo>
                    <a:pt x="354287" y="697013"/>
                  </a:lnTo>
                  <a:lnTo>
                    <a:pt x="350187" y="703024"/>
                  </a:lnTo>
                  <a:lnTo>
                    <a:pt x="344128" y="707058"/>
                  </a:lnTo>
                  <a:lnTo>
                    <a:pt x="336803" y="708532"/>
                  </a:lnTo>
                  <a:lnTo>
                    <a:pt x="374903" y="708532"/>
                  </a:lnTo>
                  <a:lnTo>
                    <a:pt x="413003" y="689482"/>
                  </a:lnTo>
                  <a:lnTo>
                    <a:pt x="374903" y="670432"/>
                  </a:lnTo>
                  <a:close/>
                </a:path>
                <a:path w="413385" h="746760">
                  <a:moveTo>
                    <a:pt x="39580" y="670432"/>
                  </a:moveTo>
                  <a:lnTo>
                    <a:pt x="20574" y="670432"/>
                  </a:lnTo>
                  <a:lnTo>
                    <a:pt x="39624" y="689482"/>
                  </a:lnTo>
                  <a:lnTo>
                    <a:pt x="39580" y="670432"/>
                  </a:lnTo>
                  <a:close/>
                </a:path>
                <a:path w="413385" h="746760">
                  <a:moveTo>
                    <a:pt x="324103" y="670432"/>
                  </a:moveTo>
                  <a:lnTo>
                    <a:pt x="39580" y="670432"/>
                  </a:lnTo>
                  <a:lnTo>
                    <a:pt x="39624" y="689482"/>
                  </a:lnTo>
                  <a:lnTo>
                    <a:pt x="336803" y="689482"/>
                  </a:lnTo>
                  <a:lnTo>
                    <a:pt x="324103" y="670432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6207" y="3729608"/>
              <a:ext cx="435101" cy="18364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656207" y="3729608"/>
              <a:ext cx="435609" cy="184150"/>
            </a:xfrm>
            <a:custGeom>
              <a:avLst/>
              <a:gdLst/>
              <a:ahLst/>
              <a:cxnLst/>
              <a:rect l="l" t="t" r="r" b="b"/>
              <a:pathLst>
                <a:path w="435610" h="184150">
                  <a:moveTo>
                    <a:pt x="0" y="91821"/>
                  </a:moveTo>
                  <a:lnTo>
                    <a:pt x="41977" y="37609"/>
                  </a:lnTo>
                  <a:lnTo>
                    <a:pt x="89071" y="17727"/>
                  </a:lnTo>
                  <a:lnTo>
                    <a:pt x="148791" y="4684"/>
                  </a:lnTo>
                  <a:lnTo>
                    <a:pt x="217550" y="0"/>
                  </a:lnTo>
                  <a:lnTo>
                    <a:pt x="286310" y="4684"/>
                  </a:lnTo>
                  <a:lnTo>
                    <a:pt x="346030" y="17727"/>
                  </a:lnTo>
                  <a:lnTo>
                    <a:pt x="393124" y="37609"/>
                  </a:lnTo>
                  <a:lnTo>
                    <a:pt x="424010" y="62813"/>
                  </a:lnTo>
                  <a:lnTo>
                    <a:pt x="435101" y="91821"/>
                  </a:lnTo>
                  <a:lnTo>
                    <a:pt x="424010" y="120828"/>
                  </a:lnTo>
                  <a:lnTo>
                    <a:pt x="393124" y="146032"/>
                  </a:lnTo>
                  <a:lnTo>
                    <a:pt x="346030" y="165914"/>
                  </a:lnTo>
                  <a:lnTo>
                    <a:pt x="286310" y="178957"/>
                  </a:lnTo>
                  <a:lnTo>
                    <a:pt x="217550" y="183642"/>
                  </a:lnTo>
                  <a:lnTo>
                    <a:pt x="148791" y="178957"/>
                  </a:lnTo>
                  <a:lnTo>
                    <a:pt x="89071" y="165914"/>
                  </a:lnTo>
                  <a:lnTo>
                    <a:pt x="41977" y="146032"/>
                  </a:lnTo>
                  <a:lnTo>
                    <a:pt x="11091" y="120828"/>
                  </a:lnTo>
                  <a:lnTo>
                    <a:pt x="0" y="9182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0779" y="3196209"/>
              <a:ext cx="425957" cy="18364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660779" y="3196209"/>
              <a:ext cx="426084" cy="184150"/>
            </a:xfrm>
            <a:custGeom>
              <a:avLst/>
              <a:gdLst/>
              <a:ahLst/>
              <a:cxnLst/>
              <a:rect l="l" t="t" r="r" b="b"/>
              <a:pathLst>
                <a:path w="426085" h="184150">
                  <a:moveTo>
                    <a:pt x="0" y="91820"/>
                  </a:moveTo>
                  <a:lnTo>
                    <a:pt x="41099" y="37609"/>
                  </a:lnTo>
                  <a:lnTo>
                    <a:pt x="87206" y="17727"/>
                  </a:lnTo>
                  <a:lnTo>
                    <a:pt x="145670" y="4684"/>
                  </a:lnTo>
                  <a:lnTo>
                    <a:pt x="212978" y="0"/>
                  </a:lnTo>
                  <a:lnTo>
                    <a:pt x="280287" y="4684"/>
                  </a:lnTo>
                  <a:lnTo>
                    <a:pt x="338751" y="17727"/>
                  </a:lnTo>
                  <a:lnTo>
                    <a:pt x="384858" y="37609"/>
                  </a:lnTo>
                  <a:lnTo>
                    <a:pt x="415097" y="62813"/>
                  </a:lnTo>
                  <a:lnTo>
                    <a:pt x="425957" y="91820"/>
                  </a:lnTo>
                  <a:lnTo>
                    <a:pt x="415097" y="120828"/>
                  </a:lnTo>
                  <a:lnTo>
                    <a:pt x="384858" y="146032"/>
                  </a:lnTo>
                  <a:lnTo>
                    <a:pt x="338751" y="165914"/>
                  </a:lnTo>
                  <a:lnTo>
                    <a:pt x="280287" y="178957"/>
                  </a:lnTo>
                  <a:lnTo>
                    <a:pt x="212978" y="183641"/>
                  </a:lnTo>
                  <a:lnTo>
                    <a:pt x="145670" y="178957"/>
                  </a:lnTo>
                  <a:lnTo>
                    <a:pt x="87206" y="165914"/>
                  </a:lnTo>
                  <a:lnTo>
                    <a:pt x="41099" y="146032"/>
                  </a:lnTo>
                  <a:lnTo>
                    <a:pt x="10860" y="120828"/>
                  </a:lnTo>
                  <a:lnTo>
                    <a:pt x="0" y="918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56207" y="3288411"/>
              <a:ext cx="435101" cy="53340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656207" y="3288410"/>
            <a:ext cx="435609" cy="5334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690"/>
              </a:spcBef>
            </a:pPr>
            <a:r>
              <a:rPr sz="1000" spc="-10" dirty="0">
                <a:latin typeface="Times New Roman"/>
                <a:cs typeface="Times New Roman"/>
              </a:rPr>
              <a:t>O-</a:t>
            </a:r>
            <a:r>
              <a:rPr sz="1000" spc="-25" dirty="0">
                <a:latin typeface="Times New Roman"/>
                <a:cs typeface="Times New Roman"/>
              </a:rPr>
              <a:t>801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817370" y="2162555"/>
            <a:ext cx="815340" cy="1040765"/>
            <a:chOff x="1817370" y="2162555"/>
            <a:chExt cx="815340" cy="1040765"/>
          </a:xfrm>
        </p:grpSpPr>
        <p:sp>
          <p:nvSpPr>
            <p:cNvPr id="36" name="object 36"/>
            <p:cNvSpPr/>
            <p:nvPr/>
          </p:nvSpPr>
          <p:spPr>
            <a:xfrm>
              <a:off x="1817370" y="2162555"/>
              <a:ext cx="641985" cy="1040765"/>
            </a:xfrm>
            <a:custGeom>
              <a:avLst/>
              <a:gdLst/>
              <a:ahLst/>
              <a:cxnLst/>
              <a:rect l="l" t="t" r="r" b="b"/>
              <a:pathLst>
                <a:path w="641985" h="1040764">
                  <a:moveTo>
                    <a:pt x="584454" y="0"/>
                  </a:moveTo>
                  <a:lnTo>
                    <a:pt x="19050" y="0"/>
                  </a:ln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0" y="1021715"/>
                  </a:lnTo>
                  <a:lnTo>
                    <a:pt x="1494" y="1029138"/>
                  </a:lnTo>
                  <a:lnTo>
                    <a:pt x="5572" y="1035192"/>
                  </a:lnTo>
                  <a:lnTo>
                    <a:pt x="11626" y="1039270"/>
                  </a:lnTo>
                  <a:lnTo>
                    <a:pt x="19050" y="1040765"/>
                  </a:lnTo>
                  <a:lnTo>
                    <a:pt x="26473" y="1039270"/>
                  </a:lnTo>
                  <a:lnTo>
                    <a:pt x="38100" y="38100"/>
                  </a:lnTo>
                  <a:lnTo>
                    <a:pt x="19050" y="38100"/>
                  </a:lnTo>
                  <a:lnTo>
                    <a:pt x="38100" y="19050"/>
                  </a:lnTo>
                  <a:lnTo>
                    <a:pt x="603504" y="19050"/>
                  </a:lnTo>
                  <a:lnTo>
                    <a:pt x="602009" y="11626"/>
                  </a:lnTo>
                  <a:lnTo>
                    <a:pt x="597931" y="5572"/>
                  </a:lnTo>
                  <a:lnTo>
                    <a:pt x="591877" y="1494"/>
                  </a:lnTo>
                  <a:lnTo>
                    <a:pt x="584454" y="0"/>
                  </a:lnTo>
                  <a:close/>
                </a:path>
                <a:path w="641985" h="1040764">
                  <a:moveTo>
                    <a:pt x="527304" y="226822"/>
                  </a:moveTo>
                  <a:lnTo>
                    <a:pt x="584454" y="341122"/>
                  </a:lnTo>
                  <a:lnTo>
                    <a:pt x="613029" y="283972"/>
                  </a:lnTo>
                  <a:lnTo>
                    <a:pt x="584454" y="283972"/>
                  </a:lnTo>
                  <a:lnTo>
                    <a:pt x="577084" y="282477"/>
                  </a:lnTo>
                  <a:lnTo>
                    <a:pt x="571023" y="278399"/>
                  </a:lnTo>
                  <a:lnTo>
                    <a:pt x="566916" y="272345"/>
                  </a:lnTo>
                  <a:lnTo>
                    <a:pt x="565404" y="264922"/>
                  </a:lnTo>
                  <a:lnTo>
                    <a:pt x="565404" y="252222"/>
                  </a:lnTo>
                  <a:lnTo>
                    <a:pt x="527304" y="226822"/>
                  </a:lnTo>
                  <a:close/>
                </a:path>
                <a:path w="641985" h="1040764">
                  <a:moveTo>
                    <a:pt x="603504" y="252222"/>
                  </a:moveTo>
                  <a:lnTo>
                    <a:pt x="584454" y="264922"/>
                  </a:lnTo>
                  <a:lnTo>
                    <a:pt x="565404" y="264922"/>
                  </a:lnTo>
                  <a:lnTo>
                    <a:pt x="566916" y="272345"/>
                  </a:lnTo>
                  <a:lnTo>
                    <a:pt x="571023" y="278399"/>
                  </a:lnTo>
                  <a:lnTo>
                    <a:pt x="577084" y="282477"/>
                  </a:lnTo>
                  <a:lnTo>
                    <a:pt x="584454" y="283972"/>
                  </a:lnTo>
                  <a:lnTo>
                    <a:pt x="591877" y="282477"/>
                  </a:lnTo>
                  <a:lnTo>
                    <a:pt x="597931" y="278399"/>
                  </a:lnTo>
                  <a:lnTo>
                    <a:pt x="602009" y="272345"/>
                  </a:lnTo>
                  <a:lnTo>
                    <a:pt x="603504" y="264922"/>
                  </a:lnTo>
                  <a:lnTo>
                    <a:pt x="584454" y="264922"/>
                  </a:lnTo>
                  <a:lnTo>
                    <a:pt x="565404" y="252222"/>
                  </a:lnTo>
                  <a:lnTo>
                    <a:pt x="603504" y="252222"/>
                  </a:lnTo>
                  <a:close/>
                </a:path>
                <a:path w="641985" h="1040764">
                  <a:moveTo>
                    <a:pt x="641604" y="226822"/>
                  </a:moveTo>
                  <a:lnTo>
                    <a:pt x="603504" y="252222"/>
                  </a:lnTo>
                  <a:lnTo>
                    <a:pt x="603504" y="264922"/>
                  </a:lnTo>
                  <a:lnTo>
                    <a:pt x="602009" y="272345"/>
                  </a:lnTo>
                  <a:lnTo>
                    <a:pt x="597931" y="278399"/>
                  </a:lnTo>
                  <a:lnTo>
                    <a:pt x="591877" y="282477"/>
                  </a:lnTo>
                  <a:lnTo>
                    <a:pt x="584454" y="283972"/>
                  </a:lnTo>
                  <a:lnTo>
                    <a:pt x="613029" y="283972"/>
                  </a:lnTo>
                  <a:lnTo>
                    <a:pt x="641604" y="226822"/>
                  </a:lnTo>
                  <a:close/>
                </a:path>
                <a:path w="641985" h="1040764">
                  <a:moveTo>
                    <a:pt x="565404" y="19050"/>
                  </a:moveTo>
                  <a:lnTo>
                    <a:pt x="565404" y="252222"/>
                  </a:lnTo>
                  <a:lnTo>
                    <a:pt x="584454" y="264922"/>
                  </a:lnTo>
                  <a:lnTo>
                    <a:pt x="603504" y="252222"/>
                  </a:lnTo>
                  <a:lnTo>
                    <a:pt x="603504" y="38100"/>
                  </a:lnTo>
                  <a:lnTo>
                    <a:pt x="584454" y="38100"/>
                  </a:lnTo>
                  <a:lnTo>
                    <a:pt x="565404" y="19050"/>
                  </a:lnTo>
                  <a:close/>
                </a:path>
                <a:path w="641985" h="1040764">
                  <a:moveTo>
                    <a:pt x="38100" y="19050"/>
                  </a:moveTo>
                  <a:lnTo>
                    <a:pt x="19050" y="38100"/>
                  </a:lnTo>
                  <a:lnTo>
                    <a:pt x="38100" y="38100"/>
                  </a:lnTo>
                  <a:lnTo>
                    <a:pt x="38100" y="19050"/>
                  </a:lnTo>
                  <a:close/>
                </a:path>
                <a:path w="641985" h="1040764">
                  <a:moveTo>
                    <a:pt x="565404" y="19050"/>
                  </a:moveTo>
                  <a:lnTo>
                    <a:pt x="38100" y="19050"/>
                  </a:lnTo>
                  <a:lnTo>
                    <a:pt x="38100" y="38100"/>
                  </a:lnTo>
                  <a:lnTo>
                    <a:pt x="565404" y="38100"/>
                  </a:lnTo>
                  <a:lnTo>
                    <a:pt x="565404" y="19050"/>
                  </a:lnTo>
                  <a:close/>
                </a:path>
                <a:path w="641985" h="1040764">
                  <a:moveTo>
                    <a:pt x="603504" y="19050"/>
                  </a:moveTo>
                  <a:lnTo>
                    <a:pt x="565404" y="19050"/>
                  </a:lnTo>
                  <a:lnTo>
                    <a:pt x="584454" y="38100"/>
                  </a:lnTo>
                  <a:lnTo>
                    <a:pt x="603504" y="38100"/>
                  </a:lnTo>
                  <a:lnTo>
                    <a:pt x="603504" y="1905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78177" y="2513456"/>
              <a:ext cx="449580" cy="33146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178177" y="2513456"/>
              <a:ext cx="449580" cy="331470"/>
            </a:xfrm>
            <a:custGeom>
              <a:avLst/>
              <a:gdLst/>
              <a:ahLst/>
              <a:cxnLst/>
              <a:rect l="l" t="t" r="r" b="b"/>
              <a:pathLst>
                <a:path w="449580" h="331469">
                  <a:moveTo>
                    <a:pt x="0" y="0"/>
                  </a:moveTo>
                  <a:lnTo>
                    <a:pt x="112395" y="331469"/>
                  </a:lnTo>
                  <a:lnTo>
                    <a:pt x="337185" y="331469"/>
                  </a:lnTo>
                  <a:lnTo>
                    <a:pt x="449580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213101" y="2575305"/>
            <a:ext cx="4159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V801-</a:t>
            </a:r>
            <a:r>
              <a:rPr sz="1000" spc="-50" dirty="0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382773" y="2321051"/>
            <a:ext cx="5458460" cy="2053589"/>
            <a:chOff x="2382773" y="2321051"/>
            <a:chExt cx="5458460" cy="2053589"/>
          </a:xfrm>
        </p:grpSpPr>
        <p:sp>
          <p:nvSpPr>
            <p:cNvPr id="41" name="object 41"/>
            <p:cNvSpPr/>
            <p:nvPr/>
          </p:nvSpPr>
          <p:spPr>
            <a:xfrm>
              <a:off x="2382774" y="2731769"/>
              <a:ext cx="5458460" cy="880110"/>
            </a:xfrm>
            <a:custGeom>
              <a:avLst/>
              <a:gdLst/>
              <a:ahLst/>
              <a:cxnLst/>
              <a:rect l="l" t="t" r="r" b="b"/>
              <a:pathLst>
                <a:path w="5458459" h="880110">
                  <a:moveTo>
                    <a:pt x="413245" y="822960"/>
                  </a:moveTo>
                  <a:lnTo>
                    <a:pt x="374904" y="803783"/>
                  </a:lnTo>
                  <a:lnTo>
                    <a:pt x="298704" y="765683"/>
                  </a:lnTo>
                  <a:lnTo>
                    <a:pt x="324091" y="803783"/>
                  </a:lnTo>
                  <a:lnTo>
                    <a:pt x="39573" y="803783"/>
                  </a:lnTo>
                  <a:lnTo>
                    <a:pt x="38100" y="152400"/>
                  </a:lnTo>
                  <a:lnTo>
                    <a:pt x="19050" y="133350"/>
                  </a:lnTo>
                  <a:lnTo>
                    <a:pt x="11620" y="134848"/>
                  </a:lnTo>
                  <a:lnTo>
                    <a:pt x="5562" y="138925"/>
                  </a:lnTo>
                  <a:lnTo>
                    <a:pt x="1485" y="144983"/>
                  </a:lnTo>
                  <a:lnTo>
                    <a:pt x="0" y="152400"/>
                  </a:lnTo>
                  <a:lnTo>
                    <a:pt x="1384" y="765683"/>
                  </a:lnTo>
                  <a:lnTo>
                    <a:pt x="1473" y="803783"/>
                  </a:lnTo>
                  <a:lnTo>
                    <a:pt x="13144" y="840409"/>
                  </a:lnTo>
                  <a:lnTo>
                    <a:pt x="20574" y="841883"/>
                  </a:lnTo>
                  <a:lnTo>
                    <a:pt x="324091" y="841883"/>
                  </a:lnTo>
                  <a:lnTo>
                    <a:pt x="298704" y="879983"/>
                  </a:lnTo>
                  <a:lnTo>
                    <a:pt x="374904" y="841883"/>
                  </a:lnTo>
                  <a:lnTo>
                    <a:pt x="412750" y="822960"/>
                  </a:lnTo>
                  <a:lnTo>
                    <a:pt x="413245" y="822960"/>
                  </a:lnTo>
                  <a:close/>
                </a:path>
                <a:path w="5458459" h="880110">
                  <a:moveTo>
                    <a:pt x="4709922" y="282575"/>
                  </a:moveTo>
                  <a:lnTo>
                    <a:pt x="4671822" y="307975"/>
                  </a:lnTo>
                  <a:lnTo>
                    <a:pt x="4671822" y="320675"/>
                  </a:lnTo>
                  <a:lnTo>
                    <a:pt x="4652772" y="320675"/>
                  </a:lnTo>
                  <a:lnTo>
                    <a:pt x="4633722" y="320675"/>
                  </a:lnTo>
                  <a:lnTo>
                    <a:pt x="4633722" y="307975"/>
                  </a:lnTo>
                  <a:lnTo>
                    <a:pt x="4595622" y="282575"/>
                  </a:lnTo>
                  <a:lnTo>
                    <a:pt x="4652772" y="396875"/>
                  </a:lnTo>
                  <a:lnTo>
                    <a:pt x="4681347" y="339725"/>
                  </a:lnTo>
                  <a:lnTo>
                    <a:pt x="4709922" y="282575"/>
                  </a:lnTo>
                  <a:close/>
                </a:path>
                <a:path w="5458459" h="880110">
                  <a:moveTo>
                    <a:pt x="5420106" y="19050"/>
                  </a:moveTo>
                  <a:lnTo>
                    <a:pt x="5418607" y="11633"/>
                  </a:lnTo>
                  <a:lnTo>
                    <a:pt x="5414530" y="5575"/>
                  </a:lnTo>
                  <a:lnTo>
                    <a:pt x="5408473" y="1498"/>
                  </a:lnTo>
                  <a:lnTo>
                    <a:pt x="5401056" y="0"/>
                  </a:lnTo>
                  <a:lnTo>
                    <a:pt x="4652772" y="0"/>
                  </a:lnTo>
                  <a:lnTo>
                    <a:pt x="4645342" y="1498"/>
                  </a:lnTo>
                  <a:lnTo>
                    <a:pt x="4639284" y="5575"/>
                  </a:lnTo>
                  <a:lnTo>
                    <a:pt x="4635208" y="11633"/>
                  </a:lnTo>
                  <a:lnTo>
                    <a:pt x="4633722" y="19050"/>
                  </a:lnTo>
                  <a:lnTo>
                    <a:pt x="4633722" y="307975"/>
                  </a:lnTo>
                  <a:lnTo>
                    <a:pt x="4671822" y="307975"/>
                  </a:lnTo>
                  <a:lnTo>
                    <a:pt x="4671822" y="38100"/>
                  </a:lnTo>
                  <a:lnTo>
                    <a:pt x="5382006" y="38100"/>
                  </a:lnTo>
                  <a:lnTo>
                    <a:pt x="5382006" y="307975"/>
                  </a:lnTo>
                  <a:lnTo>
                    <a:pt x="5420106" y="307975"/>
                  </a:lnTo>
                  <a:lnTo>
                    <a:pt x="5420106" y="38100"/>
                  </a:lnTo>
                  <a:lnTo>
                    <a:pt x="5420106" y="19050"/>
                  </a:lnTo>
                  <a:close/>
                </a:path>
                <a:path w="5458459" h="880110">
                  <a:moveTo>
                    <a:pt x="5458206" y="282575"/>
                  </a:moveTo>
                  <a:lnTo>
                    <a:pt x="5420106" y="307975"/>
                  </a:lnTo>
                  <a:lnTo>
                    <a:pt x="5420106" y="320675"/>
                  </a:lnTo>
                  <a:lnTo>
                    <a:pt x="5401056" y="320675"/>
                  </a:lnTo>
                  <a:lnTo>
                    <a:pt x="5382006" y="320675"/>
                  </a:lnTo>
                  <a:lnTo>
                    <a:pt x="5382006" y="307975"/>
                  </a:lnTo>
                  <a:lnTo>
                    <a:pt x="5343906" y="282575"/>
                  </a:lnTo>
                  <a:lnTo>
                    <a:pt x="5401056" y="396875"/>
                  </a:lnTo>
                  <a:lnTo>
                    <a:pt x="5429631" y="339725"/>
                  </a:lnTo>
                  <a:lnTo>
                    <a:pt x="5458206" y="282575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932932" y="2340101"/>
              <a:ext cx="1478280" cy="1159510"/>
            </a:xfrm>
            <a:custGeom>
              <a:avLst/>
              <a:gdLst/>
              <a:ahLst/>
              <a:cxnLst/>
              <a:rect l="l" t="t" r="r" b="b"/>
              <a:pathLst>
                <a:path w="1478279" h="1159510">
                  <a:moveTo>
                    <a:pt x="0" y="1159383"/>
                  </a:moveTo>
                  <a:lnTo>
                    <a:pt x="0" y="0"/>
                  </a:lnTo>
                  <a:lnTo>
                    <a:pt x="1478279" y="0"/>
                  </a:lnTo>
                  <a:lnTo>
                    <a:pt x="1478279" y="449707"/>
                  </a:lnTo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98850" y="3851528"/>
              <a:ext cx="1194435" cy="171450"/>
            </a:xfrm>
            <a:custGeom>
              <a:avLst/>
              <a:gdLst/>
              <a:ahLst/>
              <a:cxnLst/>
              <a:rect l="l" t="t" r="r" b="b"/>
              <a:pathLst>
                <a:path w="1194435" h="171450">
                  <a:moveTo>
                    <a:pt x="0" y="0"/>
                  </a:moveTo>
                  <a:lnTo>
                    <a:pt x="0" y="171450"/>
                  </a:lnTo>
                </a:path>
                <a:path w="1194435" h="171450">
                  <a:moveTo>
                    <a:pt x="1194053" y="0"/>
                  </a:moveTo>
                  <a:lnTo>
                    <a:pt x="1194053" y="171450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907404" y="4053458"/>
              <a:ext cx="76200" cy="321310"/>
            </a:xfrm>
            <a:custGeom>
              <a:avLst/>
              <a:gdLst/>
              <a:ahLst/>
              <a:cxnLst/>
              <a:rect l="l" t="t" r="r" b="b"/>
              <a:pathLst>
                <a:path w="76200" h="321310">
                  <a:moveTo>
                    <a:pt x="0" y="244602"/>
                  </a:moveTo>
                  <a:lnTo>
                    <a:pt x="38100" y="320802"/>
                  </a:lnTo>
                  <a:lnTo>
                    <a:pt x="63500" y="270002"/>
                  </a:lnTo>
                  <a:lnTo>
                    <a:pt x="25400" y="270002"/>
                  </a:lnTo>
                  <a:lnTo>
                    <a:pt x="25400" y="261535"/>
                  </a:lnTo>
                  <a:lnTo>
                    <a:pt x="0" y="244602"/>
                  </a:lnTo>
                  <a:close/>
                </a:path>
                <a:path w="76200" h="321310">
                  <a:moveTo>
                    <a:pt x="25400" y="261535"/>
                  </a:moveTo>
                  <a:lnTo>
                    <a:pt x="25400" y="270002"/>
                  </a:lnTo>
                  <a:lnTo>
                    <a:pt x="38100" y="270002"/>
                  </a:lnTo>
                  <a:lnTo>
                    <a:pt x="25400" y="261535"/>
                  </a:lnTo>
                  <a:close/>
                </a:path>
                <a:path w="76200" h="321310">
                  <a:moveTo>
                    <a:pt x="50800" y="0"/>
                  </a:moveTo>
                  <a:lnTo>
                    <a:pt x="25400" y="0"/>
                  </a:lnTo>
                  <a:lnTo>
                    <a:pt x="25400" y="261535"/>
                  </a:lnTo>
                  <a:lnTo>
                    <a:pt x="38100" y="270002"/>
                  </a:lnTo>
                  <a:lnTo>
                    <a:pt x="50800" y="261535"/>
                  </a:lnTo>
                  <a:lnTo>
                    <a:pt x="50800" y="0"/>
                  </a:lnTo>
                  <a:close/>
                </a:path>
                <a:path w="76200" h="321310">
                  <a:moveTo>
                    <a:pt x="50800" y="261535"/>
                  </a:moveTo>
                  <a:lnTo>
                    <a:pt x="38100" y="270002"/>
                  </a:lnTo>
                  <a:lnTo>
                    <a:pt x="50800" y="270002"/>
                  </a:lnTo>
                  <a:lnTo>
                    <a:pt x="50800" y="261535"/>
                  </a:lnTo>
                  <a:close/>
                </a:path>
                <a:path w="76200" h="321310">
                  <a:moveTo>
                    <a:pt x="76200" y="244602"/>
                  </a:moveTo>
                  <a:lnTo>
                    <a:pt x="50800" y="261535"/>
                  </a:lnTo>
                  <a:lnTo>
                    <a:pt x="50800" y="270002"/>
                  </a:lnTo>
                  <a:lnTo>
                    <a:pt x="63500" y="270002"/>
                  </a:lnTo>
                  <a:lnTo>
                    <a:pt x="76200" y="244602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713729" y="4350258"/>
            <a:ext cx="420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S-</a:t>
            </a:r>
            <a:r>
              <a:rPr sz="1000" spc="-25" dirty="0">
                <a:latin typeface="Times New Roman"/>
                <a:cs typeface="Times New Roman"/>
              </a:rPr>
              <a:t>100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816480" y="3888359"/>
            <a:ext cx="4377055" cy="1456055"/>
            <a:chOff x="1816480" y="3888359"/>
            <a:chExt cx="4377055" cy="1456055"/>
          </a:xfrm>
        </p:grpSpPr>
        <p:sp>
          <p:nvSpPr>
            <p:cNvPr id="47" name="object 47"/>
            <p:cNvSpPr/>
            <p:nvPr/>
          </p:nvSpPr>
          <p:spPr>
            <a:xfrm>
              <a:off x="1829180" y="3901059"/>
              <a:ext cx="4098925" cy="151130"/>
            </a:xfrm>
            <a:custGeom>
              <a:avLst/>
              <a:gdLst/>
              <a:ahLst/>
              <a:cxnLst/>
              <a:rect l="l" t="t" r="r" b="b"/>
              <a:pathLst>
                <a:path w="4098925" h="151129">
                  <a:moveTo>
                    <a:pt x="0" y="0"/>
                  </a:moveTo>
                  <a:lnTo>
                    <a:pt x="0" y="150749"/>
                  </a:lnTo>
                  <a:lnTo>
                    <a:pt x="4098798" y="150749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3034" y="4887087"/>
              <a:ext cx="950976" cy="44729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233034" y="4887087"/>
              <a:ext cx="951230" cy="447675"/>
            </a:xfrm>
            <a:custGeom>
              <a:avLst/>
              <a:gdLst/>
              <a:ahLst/>
              <a:cxnLst/>
              <a:rect l="l" t="t" r="r" b="b"/>
              <a:pathLst>
                <a:path w="951229" h="447675">
                  <a:moveTo>
                    <a:pt x="0" y="447294"/>
                  </a:moveTo>
                  <a:lnTo>
                    <a:pt x="950976" y="447294"/>
                  </a:lnTo>
                  <a:lnTo>
                    <a:pt x="950976" y="0"/>
                  </a:lnTo>
                  <a:lnTo>
                    <a:pt x="0" y="0"/>
                  </a:lnTo>
                  <a:lnTo>
                    <a:pt x="0" y="44729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77155" y="5061204"/>
              <a:ext cx="541020" cy="114300"/>
            </a:xfrm>
            <a:custGeom>
              <a:avLst/>
              <a:gdLst/>
              <a:ahLst/>
              <a:cxnLst/>
              <a:rect l="l" t="t" r="r" b="b"/>
              <a:pathLst>
                <a:path w="541020" h="114300">
                  <a:moveTo>
                    <a:pt x="464820" y="57150"/>
                  </a:moveTo>
                  <a:lnTo>
                    <a:pt x="426720" y="114300"/>
                  </a:lnTo>
                  <a:lnTo>
                    <a:pt x="502920" y="76200"/>
                  </a:lnTo>
                  <a:lnTo>
                    <a:pt x="464820" y="76200"/>
                  </a:lnTo>
                  <a:lnTo>
                    <a:pt x="464820" y="57150"/>
                  </a:lnTo>
                  <a:close/>
                </a:path>
                <a:path w="541020" h="114300">
                  <a:moveTo>
                    <a:pt x="452120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452120" y="76200"/>
                  </a:lnTo>
                  <a:lnTo>
                    <a:pt x="464820" y="57150"/>
                  </a:lnTo>
                  <a:lnTo>
                    <a:pt x="452120" y="38100"/>
                  </a:lnTo>
                  <a:close/>
                </a:path>
                <a:path w="541020" h="114300">
                  <a:moveTo>
                    <a:pt x="502920" y="38100"/>
                  </a:moveTo>
                  <a:lnTo>
                    <a:pt x="464820" y="38100"/>
                  </a:lnTo>
                  <a:lnTo>
                    <a:pt x="464820" y="76200"/>
                  </a:lnTo>
                  <a:lnTo>
                    <a:pt x="502920" y="76200"/>
                  </a:lnTo>
                  <a:lnTo>
                    <a:pt x="541020" y="57150"/>
                  </a:lnTo>
                  <a:lnTo>
                    <a:pt x="502920" y="38100"/>
                  </a:lnTo>
                  <a:close/>
                </a:path>
                <a:path w="541020" h="114300">
                  <a:moveTo>
                    <a:pt x="426720" y="0"/>
                  </a:moveTo>
                  <a:lnTo>
                    <a:pt x="464820" y="57150"/>
                  </a:lnTo>
                  <a:lnTo>
                    <a:pt x="464820" y="38100"/>
                  </a:lnTo>
                  <a:lnTo>
                    <a:pt x="502920" y="38100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414771" y="4834940"/>
            <a:ext cx="576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495">
              <a:lnSpc>
                <a:spcPct val="15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UNIDAD CARRIER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100327" y="2003298"/>
            <a:ext cx="6703059" cy="4522470"/>
            <a:chOff x="1100327" y="2003298"/>
            <a:chExt cx="6703059" cy="4522470"/>
          </a:xfrm>
        </p:grpSpPr>
        <p:sp>
          <p:nvSpPr>
            <p:cNvPr id="53" name="object 53"/>
            <p:cNvSpPr/>
            <p:nvPr/>
          </p:nvSpPr>
          <p:spPr>
            <a:xfrm>
              <a:off x="1100328" y="2003297"/>
              <a:ext cx="4895850" cy="3679825"/>
            </a:xfrm>
            <a:custGeom>
              <a:avLst/>
              <a:gdLst/>
              <a:ahLst/>
              <a:cxnLst/>
              <a:rect l="l" t="t" r="r" b="b"/>
              <a:pathLst>
                <a:path w="4895850" h="3679825">
                  <a:moveTo>
                    <a:pt x="538734" y="1504950"/>
                  </a:moveTo>
                  <a:lnTo>
                    <a:pt x="500634" y="1485900"/>
                  </a:lnTo>
                  <a:lnTo>
                    <a:pt x="424434" y="1447800"/>
                  </a:lnTo>
                  <a:lnTo>
                    <a:pt x="449834" y="1485900"/>
                  </a:lnTo>
                  <a:lnTo>
                    <a:pt x="0" y="1485900"/>
                  </a:lnTo>
                  <a:lnTo>
                    <a:pt x="0" y="1524000"/>
                  </a:lnTo>
                  <a:lnTo>
                    <a:pt x="449834" y="1524000"/>
                  </a:lnTo>
                  <a:lnTo>
                    <a:pt x="424434" y="1562100"/>
                  </a:lnTo>
                  <a:lnTo>
                    <a:pt x="500634" y="1524000"/>
                  </a:lnTo>
                  <a:lnTo>
                    <a:pt x="538734" y="1504950"/>
                  </a:lnTo>
                  <a:close/>
                </a:path>
                <a:path w="4895850" h="3679825">
                  <a:moveTo>
                    <a:pt x="3497580" y="114300"/>
                  </a:moveTo>
                  <a:lnTo>
                    <a:pt x="3478530" y="76200"/>
                  </a:lnTo>
                  <a:lnTo>
                    <a:pt x="3440430" y="0"/>
                  </a:lnTo>
                  <a:lnTo>
                    <a:pt x="3383280" y="114300"/>
                  </a:lnTo>
                  <a:lnTo>
                    <a:pt x="3421380" y="88900"/>
                  </a:lnTo>
                  <a:lnTo>
                    <a:pt x="3421380" y="714756"/>
                  </a:lnTo>
                  <a:lnTo>
                    <a:pt x="3459480" y="714756"/>
                  </a:lnTo>
                  <a:lnTo>
                    <a:pt x="3459480" y="88900"/>
                  </a:lnTo>
                  <a:lnTo>
                    <a:pt x="3497580" y="114300"/>
                  </a:lnTo>
                  <a:close/>
                </a:path>
                <a:path w="4895850" h="3679825">
                  <a:moveTo>
                    <a:pt x="4604004" y="3402330"/>
                  </a:moveTo>
                  <a:lnTo>
                    <a:pt x="4602505" y="3394913"/>
                  </a:lnTo>
                  <a:lnTo>
                    <a:pt x="4598428" y="3388855"/>
                  </a:lnTo>
                  <a:lnTo>
                    <a:pt x="4592371" y="3384778"/>
                  </a:lnTo>
                  <a:lnTo>
                    <a:pt x="4584954" y="3383280"/>
                  </a:lnTo>
                  <a:lnTo>
                    <a:pt x="4577575" y="3384778"/>
                  </a:lnTo>
                  <a:lnTo>
                    <a:pt x="4571517" y="3388855"/>
                  </a:lnTo>
                  <a:lnTo>
                    <a:pt x="4567415" y="3394913"/>
                  </a:lnTo>
                  <a:lnTo>
                    <a:pt x="4565904" y="3402330"/>
                  </a:lnTo>
                  <a:lnTo>
                    <a:pt x="4565904" y="3603434"/>
                  </a:lnTo>
                  <a:lnTo>
                    <a:pt x="3671836" y="3603434"/>
                  </a:lnTo>
                  <a:lnTo>
                    <a:pt x="3697224" y="3565398"/>
                  </a:lnTo>
                  <a:lnTo>
                    <a:pt x="3582924" y="3622484"/>
                  </a:lnTo>
                  <a:lnTo>
                    <a:pt x="3697224" y="3679634"/>
                  </a:lnTo>
                  <a:lnTo>
                    <a:pt x="3671824" y="3641534"/>
                  </a:lnTo>
                  <a:lnTo>
                    <a:pt x="4584954" y="3641534"/>
                  </a:lnTo>
                  <a:lnTo>
                    <a:pt x="4592371" y="3640048"/>
                  </a:lnTo>
                  <a:lnTo>
                    <a:pt x="4598428" y="3635959"/>
                  </a:lnTo>
                  <a:lnTo>
                    <a:pt x="4602505" y="3629914"/>
                  </a:lnTo>
                  <a:lnTo>
                    <a:pt x="4604004" y="3622484"/>
                  </a:lnTo>
                  <a:lnTo>
                    <a:pt x="4604004" y="3603434"/>
                  </a:lnTo>
                  <a:lnTo>
                    <a:pt x="4604004" y="3402330"/>
                  </a:lnTo>
                  <a:close/>
                </a:path>
                <a:path w="4895850" h="3679825">
                  <a:moveTo>
                    <a:pt x="4895723" y="1510157"/>
                  </a:moveTo>
                  <a:lnTo>
                    <a:pt x="4857623" y="1491107"/>
                  </a:lnTo>
                  <a:lnTo>
                    <a:pt x="4781423" y="1453007"/>
                  </a:lnTo>
                  <a:lnTo>
                    <a:pt x="4806823" y="1491107"/>
                  </a:lnTo>
                  <a:lnTo>
                    <a:pt x="3905377" y="1491107"/>
                  </a:lnTo>
                  <a:lnTo>
                    <a:pt x="3905377" y="766572"/>
                  </a:lnTo>
                  <a:lnTo>
                    <a:pt x="3905377" y="747522"/>
                  </a:lnTo>
                  <a:lnTo>
                    <a:pt x="3903853" y="740105"/>
                  </a:lnTo>
                  <a:lnTo>
                    <a:pt x="3899751" y="734047"/>
                  </a:lnTo>
                  <a:lnTo>
                    <a:pt x="3893693" y="729970"/>
                  </a:lnTo>
                  <a:lnTo>
                    <a:pt x="3886327" y="728472"/>
                  </a:lnTo>
                  <a:lnTo>
                    <a:pt x="3092196" y="728472"/>
                  </a:lnTo>
                  <a:lnTo>
                    <a:pt x="3084766" y="729970"/>
                  </a:lnTo>
                  <a:lnTo>
                    <a:pt x="3078708" y="734047"/>
                  </a:lnTo>
                  <a:lnTo>
                    <a:pt x="3074632" y="740105"/>
                  </a:lnTo>
                  <a:lnTo>
                    <a:pt x="3073146" y="747522"/>
                  </a:lnTo>
                  <a:lnTo>
                    <a:pt x="3073146" y="1139952"/>
                  </a:lnTo>
                  <a:lnTo>
                    <a:pt x="3074632" y="1147381"/>
                  </a:lnTo>
                  <a:lnTo>
                    <a:pt x="3078708" y="1153439"/>
                  </a:lnTo>
                  <a:lnTo>
                    <a:pt x="3084766" y="1157516"/>
                  </a:lnTo>
                  <a:lnTo>
                    <a:pt x="3092196" y="1159002"/>
                  </a:lnTo>
                  <a:lnTo>
                    <a:pt x="3099612" y="1157516"/>
                  </a:lnTo>
                  <a:lnTo>
                    <a:pt x="3105670" y="1153439"/>
                  </a:lnTo>
                  <a:lnTo>
                    <a:pt x="3109747" y="1147381"/>
                  </a:lnTo>
                  <a:lnTo>
                    <a:pt x="3111246" y="1139952"/>
                  </a:lnTo>
                  <a:lnTo>
                    <a:pt x="3111246" y="766572"/>
                  </a:lnTo>
                  <a:lnTo>
                    <a:pt x="3867277" y="766572"/>
                  </a:lnTo>
                  <a:lnTo>
                    <a:pt x="3867277" y="1510157"/>
                  </a:lnTo>
                  <a:lnTo>
                    <a:pt x="3868763" y="1517586"/>
                  </a:lnTo>
                  <a:lnTo>
                    <a:pt x="3872839" y="1523644"/>
                  </a:lnTo>
                  <a:lnTo>
                    <a:pt x="3878897" y="1527721"/>
                  </a:lnTo>
                  <a:lnTo>
                    <a:pt x="3886327" y="1529207"/>
                  </a:lnTo>
                  <a:lnTo>
                    <a:pt x="4806823" y="1529207"/>
                  </a:lnTo>
                  <a:lnTo>
                    <a:pt x="4781423" y="1567307"/>
                  </a:lnTo>
                  <a:lnTo>
                    <a:pt x="4857623" y="1529207"/>
                  </a:lnTo>
                  <a:lnTo>
                    <a:pt x="4895723" y="1510157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035545" y="3821430"/>
              <a:ext cx="748665" cy="257175"/>
            </a:xfrm>
            <a:custGeom>
              <a:avLst/>
              <a:gdLst/>
              <a:ahLst/>
              <a:cxnLst/>
              <a:rect l="l" t="t" r="r" b="b"/>
              <a:pathLst>
                <a:path w="748665" h="257175">
                  <a:moveTo>
                    <a:pt x="0" y="0"/>
                  </a:moveTo>
                  <a:lnTo>
                    <a:pt x="0" y="256794"/>
                  </a:lnTo>
                  <a:lnTo>
                    <a:pt x="748283" y="256794"/>
                  </a:lnTo>
                  <a:lnTo>
                    <a:pt x="748283" y="0"/>
                  </a:lnTo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75407" y="4934330"/>
              <a:ext cx="1795271" cy="159105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681727" y="4081272"/>
              <a:ext cx="2767330" cy="2340610"/>
            </a:xfrm>
            <a:custGeom>
              <a:avLst/>
              <a:gdLst/>
              <a:ahLst/>
              <a:cxnLst/>
              <a:rect l="l" t="t" r="r" b="b"/>
              <a:pathLst>
                <a:path w="2767329" h="2340610">
                  <a:moveTo>
                    <a:pt x="114300" y="2225738"/>
                  </a:moveTo>
                  <a:lnTo>
                    <a:pt x="0" y="2282888"/>
                  </a:lnTo>
                  <a:lnTo>
                    <a:pt x="114300" y="2340038"/>
                  </a:lnTo>
                  <a:lnTo>
                    <a:pt x="88900" y="2301938"/>
                  </a:lnTo>
                  <a:lnTo>
                    <a:pt x="76200" y="2301938"/>
                  </a:lnTo>
                  <a:lnTo>
                    <a:pt x="68776" y="2300440"/>
                  </a:lnTo>
                  <a:lnTo>
                    <a:pt x="62722" y="2296356"/>
                  </a:lnTo>
                  <a:lnTo>
                    <a:pt x="58644" y="2290301"/>
                  </a:lnTo>
                  <a:lnTo>
                    <a:pt x="57150" y="2282888"/>
                  </a:lnTo>
                  <a:lnTo>
                    <a:pt x="58644" y="2275470"/>
                  </a:lnTo>
                  <a:lnTo>
                    <a:pt x="62722" y="2269415"/>
                  </a:lnTo>
                  <a:lnTo>
                    <a:pt x="68776" y="2265334"/>
                  </a:lnTo>
                  <a:lnTo>
                    <a:pt x="76200" y="2263838"/>
                  </a:lnTo>
                  <a:lnTo>
                    <a:pt x="88900" y="2263838"/>
                  </a:lnTo>
                  <a:lnTo>
                    <a:pt x="114300" y="2225738"/>
                  </a:lnTo>
                  <a:close/>
                </a:path>
                <a:path w="2767329" h="2340610">
                  <a:moveTo>
                    <a:pt x="88900" y="2263838"/>
                  </a:moveTo>
                  <a:lnTo>
                    <a:pt x="76200" y="2263838"/>
                  </a:lnTo>
                  <a:lnTo>
                    <a:pt x="68776" y="2265334"/>
                  </a:lnTo>
                  <a:lnTo>
                    <a:pt x="62722" y="2269415"/>
                  </a:lnTo>
                  <a:lnTo>
                    <a:pt x="58644" y="2275470"/>
                  </a:lnTo>
                  <a:lnTo>
                    <a:pt x="57150" y="2282888"/>
                  </a:lnTo>
                  <a:lnTo>
                    <a:pt x="58644" y="2290301"/>
                  </a:lnTo>
                  <a:lnTo>
                    <a:pt x="62722" y="2296356"/>
                  </a:lnTo>
                  <a:lnTo>
                    <a:pt x="68776" y="2300440"/>
                  </a:lnTo>
                  <a:lnTo>
                    <a:pt x="76200" y="2301938"/>
                  </a:lnTo>
                  <a:lnTo>
                    <a:pt x="88900" y="2301938"/>
                  </a:lnTo>
                  <a:lnTo>
                    <a:pt x="76200" y="2282888"/>
                  </a:lnTo>
                  <a:lnTo>
                    <a:pt x="88900" y="2263838"/>
                  </a:lnTo>
                  <a:close/>
                </a:path>
                <a:path w="2767329" h="2340610">
                  <a:moveTo>
                    <a:pt x="2728722" y="2263838"/>
                  </a:moveTo>
                  <a:lnTo>
                    <a:pt x="88900" y="2263838"/>
                  </a:lnTo>
                  <a:lnTo>
                    <a:pt x="76200" y="2282888"/>
                  </a:lnTo>
                  <a:lnTo>
                    <a:pt x="88900" y="2301938"/>
                  </a:lnTo>
                  <a:lnTo>
                    <a:pt x="2747772" y="2301938"/>
                  </a:lnTo>
                  <a:lnTo>
                    <a:pt x="2755195" y="2300440"/>
                  </a:lnTo>
                  <a:lnTo>
                    <a:pt x="2761249" y="2296356"/>
                  </a:lnTo>
                  <a:lnTo>
                    <a:pt x="2765327" y="2290301"/>
                  </a:lnTo>
                  <a:lnTo>
                    <a:pt x="2766822" y="2282888"/>
                  </a:lnTo>
                  <a:lnTo>
                    <a:pt x="2728722" y="2282888"/>
                  </a:lnTo>
                  <a:lnTo>
                    <a:pt x="2728722" y="2263838"/>
                  </a:lnTo>
                  <a:close/>
                </a:path>
                <a:path w="2767329" h="2340610">
                  <a:moveTo>
                    <a:pt x="2747772" y="0"/>
                  </a:moveTo>
                  <a:lnTo>
                    <a:pt x="2740402" y="1494"/>
                  </a:lnTo>
                  <a:lnTo>
                    <a:pt x="2734341" y="5572"/>
                  </a:lnTo>
                  <a:lnTo>
                    <a:pt x="2730234" y="11626"/>
                  </a:lnTo>
                  <a:lnTo>
                    <a:pt x="2728722" y="19050"/>
                  </a:lnTo>
                  <a:lnTo>
                    <a:pt x="2728722" y="2282888"/>
                  </a:lnTo>
                  <a:lnTo>
                    <a:pt x="2747772" y="2263838"/>
                  </a:lnTo>
                  <a:lnTo>
                    <a:pt x="2766822" y="2263838"/>
                  </a:lnTo>
                  <a:lnTo>
                    <a:pt x="2766822" y="19050"/>
                  </a:lnTo>
                  <a:lnTo>
                    <a:pt x="2765327" y="11626"/>
                  </a:lnTo>
                  <a:lnTo>
                    <a:pt x="2761249" y="5572"/>
                  </a:lnTo>
                  <a:lnTo>
                    <a:pt x="2755195" y="1494"/>
                  </a:lnTo>
                  <a:lnTo>
                    <a:pt x="2747772" y="0"/>
                  </a:lnTo>
                  <a:close/>
                </a:path>
                <a:path w="2767329" h="2340610">
                  <a:moveTo>
                    <a:pt x="2766822" y="2263838"/>
                  </a:moveTo>
                  <a:lnTo>
                    <a:pt x="2747772" y="2263838"/>
                  </a:lnTo>
                  <a:lnTo>
                    <a:pt x="2728722" y="2282888"/>
                  </a:lnTo>
                  <a:lnTo>
                    <a:pt x="2766822" y="2282888"/>
                  </a:lnTo>
                  <a:lnTo>
                    <a:pt x="2766822" y="2263838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35508" y="3620008"/>
            <a:ext cx="7753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marR="5080" indent="-2794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H2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85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%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S- 100</a:t>
            </a:r>
            <a:endParaRPr sz="100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S-</a:t>
            </a:r>
            <a:r>
              <a:rPr sz="1000" dirty="0">
                <a:latin typeface="Times New Roman"/>
                <a:cs typeface="Times New Roman"/>
              </a:rPr>
              <a:t>500 y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S-</a:t>
            </a:r>
            <a:r>
              <a:rPr sz="1000" spc="-25" dirty="0">
                <a:latin typeface="Times New Roman"/>
                <a:cs typeface="Times New Roman"/>
              </a:rPr>
              <a:t>600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56741" y="3086607"/>
            <a:ext cx="823594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17000</a:t>
            </a:r>
            <a:r>
              <a:rPr sz="1100" spc="-40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Nm</a:t>
            </a:r>
            <a:r>
              <a:rPr sz="1050" spc="-15" baseline="27777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3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023867" y="1498854"/>
            <a:ext cx="1085850" cy="485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H2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IMPURO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RLP</a:t>
            </a:r>
            <a:endParaRPr sz="1000">
              <a:latin typeface="Times New Roman"/>
              <a:cs typeface="Times New Roman"/>
            </a:endParaRPr>
          </a:p>
          <a:p>
            <a:pPr marL="276225">
              <a:lnSpc>
                <a:spcPct val="100000"/>
              </a:lnSpc>
              <a:spcBef>
                <a:spcPts val="1095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6000</a:t>
            </a:r>
            <a:r>
              <a:rPr sz="1100" spc="-30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Nm</a:t>
            </a:r>
            <a:r>
              <a:rPr sz="1050" spc="-15" baseline="27777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3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875407" y="4934330"/>
            <a:ext cx="1795780" cy="159131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84"/>
              </a:spcBef>
            </a:pPr>
            <a:endParaRPr sz="1100">
              <a:latin typeface="Times New Roman"/>
              <a:cs typeface="Times New Roman"/>
            </a:endParaRPr>
          </a:p>
          <a:p>
            <a:pPr marL="591185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  <a:hlinkClick r:id="rId16" action="ppaction://hlinksldjump"/>
              </a:rPr>
              <a:t>40</a:t>
            </a:r>
            <a:r>
              <a:rPr sz="1100" spc="-20" dirty="0">
                <a:latin typeface="Times New Roman"/>
                <a:cs typeface="Times New Roman"/>
                <a:hlinkClick r:id="rId16" action="ppaction://hlinksldjump"/>
              </a:rPr>
              <a:t> </a:t>
            </a:r>
            <a:r>
              <a:rPr sz="1100" spc="-10" dirty="0">
                <a:latin typeface="Times New Roman"/>
                <a:cs typeface="Times New Roman"/>
                <a:hlinkClick r:id="rId16" action="ppaction://hlinksldjump"/>
              </a:rPr>
              <a:t>K/cm</a:t>
            </a:r>
            <a:r>
              <a:rPr sz="1050" spc="-15" baseline="27777" dirty="0">
                <a:latin typeface="Times New Roman"/>
                <a:cs typeface="Times New Roman"/>
                <a:hlinkClick r:id="rId16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1100">
              <a:latin typeface="Times New Roman"/>
              <a:cs typeface="Times New Roman"/>
            </a:endParaRPr>
          </a:p>
          <a:p>
            <a:pPr marL="518159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Times New Roman"/>
                <a:cs typeface="Times New Roman"/>
              </a:rPr>
              <a:t>CAJA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FRIA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200">
              <a:latin typeface="Times New Roman"/>
              <a:cs typeface="Times New Roman"/>
            </a:endParaRPr>
          </a:p>
          <a:p>
            <a:pPr marL="52959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  <a:hlinkClick r:id="rId16" action="ppaction://hlinksldjump"/>
              </a:rPr>
              <a:t>-</a:t>
            </a:r>
            <a:r>
              <a:rPr sz="1100" spc="-10" dirty="0">
                <a:latin typeface="Times New Roman"/>
                <a:cs typeface="Times New Roman"/>
                <a:hlinkClick r:id="rId16" action="ppaction://hlinksldjump"/>
              </a:rPr>
              <a:t>160°C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453630" y="5068061"/>
            <a:ext cx="823594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11000</a:t>
            </a:r>
            <a:r>
              <a:rPr sz="1100" spc="-40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Nm</a:t>
            </a:r>
            <a:r>
              <a:rPr sz="1050" spc="-15" baseline="27777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3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774698" y="3129724"/>
            <a:ext cx="6228715" cy="2038985"/>
            <a:chOff x="1774698" y="3129724"/>
            <a:chExt cx="6228715" cy="2038985"/>
          </a:xfrm>
        </p:grpSpPr>
        <p:sp>
          <p:nvSpPr>
            <p:cNvPr id="63" name="object 63"/>
            <p:cNvSpPr/>
            <p:nvPr/>
          </p:nvSpPr>
          <p:spPr>
            <a:xfrm>
              <a:off x="1774698" y="5054345"/>
              <a:ext cx="1080135" cy="114300"/>
            </a:xfrm>
            <a:custGeom>
              <a:avLst/>
              <a:gdLst/>
              <a:ahLst/>
              <a:cxnLst/>
              <a:rect l="l" t="t" r="r" b="b"/>
              <a:pathLst>
                <a:path w="1080135" h="114300">
                  <a:moveTo>
                    <a:pt x="114300" y="0"/>
                  </a:moveTo>
                  <a:lnTo>
                    <a:pt x="0" y="57149"/>
                  </a:lnTo>
                  <a:lnTo>
                    <a:pt x="114300" y="114299"/>
                  </a:lnTo>
                  <a:lnTo>
                    <a:pt x="88900" y="76199"/>
                  </a:lnTo>
                  <a:lnTo>
                    <a:pt x="76200" y="76199"/>
                  </a:lnTo>
                  <a:lnTo>
                    <a:pt x="76200" y="38099"/>
                  </a:lnTo>
                  <a:lnTo>
                    <a:pt x="88900" y="38099"/>
                  </a:lnTo>
                  <a:lnTo>
                    <a:pt x="114300" y="0"/>
                  </a:lnTo>
                  <a:close/>
                </a:path>
                <a:path w="1080135" h="114300">
                  <a:moveTo>
                    <a:pt x="76200" y="57149"/>
                  </a:moveTo>
                  <a:lnTo>
                    <a:pt x="76200" y="76199"/>
                  </a:lnTo>
                  <a:lnTo>
                    <a:pt x="88900" y="76199"/>
                  </a:lnTo>
                  <a:lnTo>
                    <a:pt x="76200" y="57149"/>
                  </a:lnTo>
                  <a:close/>
                </a:path>
                <a:path w="1080135" h="114300">
                  <a:moveTo>
                    <a:pt x="1079753" y="38099"/>
                  </a:moveTo>
                  <a:lnTo>
                    <a:pt x="88900" y="38099"/>
                  </a:lnTo>
                  <a:lnTo>
                    <a:pt x="76200" y="57149"/>
                  </a:lnTo>
                  <a:lnTo>
                    <a:pt x="88900" y="76199"/>
                  </a:lnTo>
                  <a:lnTo>
                    <a:pt x="1079753" y="76199"/>
                  </a:lnTo>
                  <a:lnTo>
                    <a:pt x="1079753" y="38099"/>
                  </a:lnTo>
                  <a:close/>
                </a:path>
                <a:path w="1080135" h="114300">
                  <a:moveTo>
                    <a:pt x="88900" y="38099"/>
                  </a:moveTo>
                  <a:lnTo>
                    <a:pt x="76200" y="38099"/>
                  </a:lnTo>
                  <a:lnTo>
                    <a:pt x="76200" y="57149"/>
                  </a:lnTo>
                  <a:lnTo>
                    <a:pt x="88900" y="38099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84567" y="3637406"/>
              <a:ext cx="406907" cy="18288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7584567" y="3637406"/>
              <a:ext cx="407034" cy="182880"/>
            </a:xfrm>
            <a:custGeom>
              <a:avLst/>
              <a:gdLst/>
              <a:ahLst/>
              <a:cxnLst/>
              <a:rect l="l" t="t" r="r" b="b"/>
              <a:pathLst>
                <a:path w="407034" h="182879">
                  <a:moveTo>
                    <a:pt x="0" y="91440"/>
                  </a:moveTo>
                  <a:lnTo>
                    <a:pt x="39246" y="37417"/>
                  </a:lnTo>
                  <a:lnTo>
                    <a:pt x="83283" y="17629"/>
                  </a:lnTo>
                  <a:lnTo>
                    <a:pt x="139135" y="4657"/>
                  </a:lnTo>
                  <a:lnTo>
                    <a:pt x="203453" y="0"/>
                  </a:lnTo>
                  <a:lnTo>
                    <a:pt x="267772" y="4657"/>
                  </a:lnTo>
                  <a:lnTo>
                    <a:pt x="323624" y="17629"/>
                  </a:lnTo>
                  <a:lnTo>
                    <a:pt x="367661" y="37417"/>
                  </a:lnTo>
                  <a:lnTo>
                    <a:pt x="396538" y="62520"/>
                  </a:lnTo>
                  <a:lnTo>
                    <a:pt x="406907" y="91440"/>
                  </a:lnTo>
                  <a:lnTo>
                    <a:pt x="396538" y="120359"/>
                  </a:lnTo>
                  <a:lnTo>
                    <a:pt x="367661" y="145462"/>
                  </a:lnTo>
                  <a:lnTo>
                    <a:pt x="323624" y="165250"/>
                  </a:lnTo>
                  <a:lnTo>
                    <a:pt x="267772" y="178222"/>
                  </a:lnTo>
                  <a:lnTo>
                    <a:pt x="203453" y="182880"/>
                  </a:lnTo>
                  <a:lnTo>
                    <a:pt x="139135" y="178222"/>
                  </a:lnTo>
                  <a:lnTo>
                    <a:pt x="83283" y="165250"/>
                  </a:lnTo>
                  <a:lnTo>
                    <a:pt x="39246" y="145462"/>
                  </a:lnTo>
                  <a:lnTo>
                    <a:pt x="10369" y="120359"/>
                  </a:lnTo>
                  <a:lnTo>
                    <a:pt x="0" y="91440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84567" y="3134486"/>
              <a:ext cx="406907" cy="18211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584567" y="3134486"/>
              <a:ext cx="407034" cy="182245"/>
            </a:xfrm>
            <a:custGeom>
              <a:avLst/>
              <a:gdLst/>
              <a:ahLst/>
              <a:cxnLst/>
              <a:rect l="l" t="t" r="r" b="b"/>
              <a:pathLst>
                <a:path w="407034" h="182245">
                  <a:moveTo>
                    <a:pt x="0" y="91059"/>
                  </a:moveTo>
                  <a:lnTo>
                    <a:pt x="39246" y="37280"/>
                  </a:lnTo>
                  <a:lnTo>
                    <a:pt x="83283" y="17568"/>
                  </a:lnTo>
                  <a:lnTo>
                    <a:pt x="139135" y="4642"/>
                  </a:lnTo>
                  <a:lnTo>
                    <a:pt x="203453" y="0"/>
                  </a:lnTo>
                  <a:lnTo>
                    <a:pt x="267772" y="4642"/>
                  </a:lnTo>
                  <a:lnTo>
                    <a:pt x="323624" y="17568"/>
                  </a:lnTo>
                  <a:lnTo>
                    <a:pt x="367661" y="37280"/>
                  </a:lnTo>
                  <a:lnTo>
                    <a:pt x="396538" y="62276"/>
                  </a:lnTo>
                  <a:lnTo>
                    <a:pt x="406907" y="91059"/>
                  </a:lnTo>
                  <a:lnTo>
                    <a:pt x="396538" y="119841"/>
                  </a:lnTo>
                  <a:lnTo>
                    <a:pt x="367661" y="144837"/>
                  </a:lnTo>
                  <a:lnTo>
                    <a:pt x="323624" y="164549"/>
                  </a:lnTo>
                  <a:lnTo>
                    <a:pt x="267772" y="177475"/>
                  </a:lnTo>
                  <a:lnTo>
                    <a:pt x="203453" y="182117"/>
                  </a:lnTo>
                  <a:lnTo>
                    <a:pt x="139135" y="177475"/>
                  </a:lnTo>
                  <a:lnTo>
                    <a:pt x="83283" y="164549"/>
                  </a:lnTo>
                  <a:lnTo>
                    <a:pt x="39246" y="144837"/>
                  </a:lnTo>
                  <a:lnTo>
                    <a:pt x="10369" y="119841"/>
                  </a:lnTo>
                  <a:lnTo>
                    <a:pt x="0" y="91059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84567" y="3203066"/>
              <a:ext cx="406907" cy="547878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577708" y="3198494"/>
              <a:ext cx="421005" cy="529590"/>
            </a:xfrm>
            <a:custGeom>
              <a:avLst/>
              <a:gdLst/>
              <a:ahLst/>
              <a:cxnLst/>
              <a:rect l="l" t="t" r="r" b="b"/>
              <a:pathLst>
                <a:path w="421004" h="529589">
                  <a:moveTo>
                    <a:pt x="0" y="0"/>
                  </a:moveTo>
                  <a:lnTo>
                    <a:pt x="420624" y="529589"/>
                  </a:lnTo>
                </a:path>
                <a:path w="421004" h="529589">
                  <a:moveTo>
                    <a:pt x="420624" y="0"/>
                  </a:moveTo>
                  <a:lnTo>
                    <a:pt x="0" y="529589"/>
                  </a:lnTo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718312" y="5004561"/>
            <a:ext cx="8921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H2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PURO</a:t>
            </a:r>
            <a:endParaRPr sz="10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95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% a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Unidades Consumidoras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985264" y="4715764"/>
            <a:ext cx="75438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8000</a:t>
            </a:r>
            <a:r>
              <a:rPr sz="1100" spc="-30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Nm</a:t>
            </a:r>
            <a:r>
              <a:rPr sz="1050" spc="-15" baseline="27777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3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584567" y="3203067"/>
            <a:ext cx="407034" cy="548005"/>
          </a:xfrm>
          <a:prstGeom prst="rect">
            <a:avLst/>
          </a:prstGeom>
          <a:ln w="9525">
            <a:solidFill>
              <a:srgbClr val="006600"/>
            </a:solidFill>
          </a:ln>
        </p:spPr>
        <p:txBody>
          <a:bodyPr vert="horz" wrap="square" lIns="0" tIns="131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35"/>
              </a:spcBef>
            </a:pPr>
            <a:endParaRPr sz="10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A-</a:t>
            </a:r>
            <a:r>
              <a:rPr sz="1000" dirty="0">
                <a:latin typeface="Times New Roman"/>
                <a:cs typeface="Times New Roman"/>
              </a:rPr>
              <a:t>01 </a:t>
            </a:r>
            <a:r>
              <a:rPr sz="1000" spc="-50" dirty="0">
                <a:latin typeface="Times New Roman"/>
                <a:cs typeface="Times New Roman"/>
              </a:rPr>
              <a:t>B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6797992" y="3129724"/>
            <a:ext cx="431800" cy="695325"/>
            <a:chOff x="6797992" y="3129724"/>
            <a:chExt cx="431800" cy="695325"/>
          </a:xfrm>
        </p:grpSpPr>
        <p:pic>
          <p:nvPicPr>
            <p:cNvPr id="74" name="object 7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09613" y="3637406"/>
              <a:ext cx="408431" cy="18288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809613" y="3637406"/>
              <a:ext cx="408940" cy="182880"/>
            </a:xfrm>
            <a:custGeom>
              <a:avLst/>
              <a:gdLst/>
              <a:ahLst/>
              <a:cxnLst/>
              <a:rect l="l" t="t" r="r" b="b"/>
              <a:pathLst>
                <a:path w="408940" h="182879">
                  <a:moveTo>
                    <a:pt x="0" y="91440"/>
                  </a:moveTo>
                  <a:lnTo>
                    <a:pt x="39404" y="37417"/>
                  </a:lnTo>
                  <a:lnTo>
                    <a:pt x="83612" y="17629"/>
                  </a:lnTo>
                  <a:lnTo>
                    <a:pt x="139671" y="4657"/>
                  </a:lnTo>
                  <a:lnTo>
                    <a:pt x="204215" y="0"/>
                  </a:lnTo>
                  <a:lnTo>
                    <a:pt x="268760" y="4657"/>
                  </a:lnTo>
                  <a:lnTo>
                    <a:pt x="324819" y="17629"/>
                  </a:lnTo>
                  <a:lnTo>
                    <a:pt x="369027" y="37417"/>
                  </a:lnTo>
                  <a:lnTo>
                    <a:pt x="398020" y="62520"/>
                  </a:lnTo>
                  <a:lnTo>
                    <a:pt x="408431" y="91440"/>
                  </a:lnTo>
                  <a:lnTo>
                    <a:pt x="398020" y="120359"/>
                  </a:lnTo>
                  <a:lnTo>
                    <a:pt x="369027" y="145462"/>
                  </a:lnTo>
                  <a:lnTo>
                    <a:pt x="324819" y="165250"/>
                  </a:lnTo>
                  <a:lnTo>
                    <a:pt x="268760" y="178222"/>
                  </a:lnTo>
                  <a:lnTo>
                    <a:pt x="204215" y="182880"/>
                  </a:lnTo>
                  <a:lnTo>
                    <a:pt x="139671" y="178222"/>
                  </a:lnTo>
                  <a:lnTo>
                    <a:pt x="83612" y="165250"/>
                  </a:lnTo>
                  <a:lnTo>
                    <a:pt x="39404" y="145462"/>
                  </a:lnTo>
                  <a:lnTo>
                    <a:pt x="10411" y="120359"/>
                  </a:lnTo>
                  <a:lnTo>
                    <a:pt x="0" y="91440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09613" y="3134486"/>
              <a:ext cx="408431" cy="182117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6809613" y="3134486"/>
              <a:ext cx="408940" cy="182245"/>
            </a:xfrm>
            <a:custGeom>
              <a:avLst/>
              <a:gdLst/>
              <a:ahLst/>
              <a:cxnLst/>
              <a:rect l="l" t="t" r="r" b="b"/>
              <a:pathLst>
                <a:path w="408940" h="182245">
                  <a:moveTo>
                    <a:pt x="0" y="91059"/>
                  </a:moveTo>
                  <a:lnTo>
                    <a:pt x="39404" y="37280"/>
                  </a:lnTo>
                  <a:lnTo>
                    <a:pt x="83612" y="17568"/>
                  </a:lnTo>
                  <a:lnTo>
                    <a:pt x="139671" y="4642"/>
                  </a:lnTo>
                  <a:lnTo>
                    <a:pt x="204215" y="0"/>
                  </a:lnTo>
                  <a:lnTo>
                    <a:pt x="268760" y="4642"/>
                  </a:lnTo>
                  <a:lnTo>
                    <a:pt x="324819" y="17568"/>
                  </a:lnTo>
                  <a:lnTo>
                    <a:pt x="369027" y="37280"/>
                  </a:lnTo>
                  <a:lnTo>
                    <a:pt x="398020" y="62276"/>
                  </a:lnTo>
                  <a:lnTo>
                    <a:pt x="408431" y="91059"/>
                  </a:lnTo>
                  <a:lnTo>
                    <a:pt x="398020" y="119841"/>
                  </a:lnTo>
                  <a:lnTo>
                    <a:pt x="369027" y="144837"/>
                  </a:lnTo>
                  <a:lnTo>
                    <a:pt x="324819" y="164549"/>
                  </a:lnTo>
                  <a:lnTo>
                    <a:pt x="268760" y="177475"/>
                  </a:lnTo>
                  <a:lnTo>
                    <a:pt x="204215" y="182117"/>
                  </a:lnTo>
                  <a:lnTo>
                    <a:pt x="139671" y="177475"/>
                  </a:lnTo>
                  <a:lnTo>
                    <a:pt x="83612" y="164549"/>
                  </a:lnTo>
                  <a:lnTo>
                    <a:pt x="39404" y="144837"/>
                  </a:lnTo>
                  <a:lnTo>
                    <a:pt x="10411" y="119841"/>
                  </a:lnTo>
                  <a:lnTo>
                    <a:pt x="0" y="91059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09613" y="3203066"/>
              <a:ext cx="408431" cy="547878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802755" y="3198494"/>
              <a:ext cx="422275" cy="529590"/>
            </a:xfrm>
            <a:custGeom>
              <a:avLst/>
              <a:gdLst/>
              <a:ahLst/>
              <a:cxnLst/>
              <a:rect l="l" t="t" r="r" b="b"/>
              <a:pathLst>
                <a:path w="422275" h="529589">
                  <a:moveTo>
                    <a:pt x="0" y="0"/>
                  </a:moveTo>
                  <a:lnTo>
                    <a:pt x="422148" y="529589"/>
                  </a:lnTo>
                </a:path>
                <a:path w="422275" h="529589">
                  <a:moveTo>
                    <a:pt x="422148" y="0"/>
                  </a:moveTo>
                  <a:lnTo>
                    <a:pt x="0" y="529589"/>
                  </a:lnTo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6809613" y="3203067"/>
            <a:ext cx="408940" cy="548005"/>
          </a:xfrm>
          <a:prstGeom prst="rect">
            <a:avLst/>
          </a:prstGeom>
          <a:ln w="9525">
            <a:solidFill>
              <a:srgbClr val="006600"/>
            </a:solidFill>
          </a:ln>
        </p:spPr>
        <p:txBody>
          <a:bodyPr vert="horz" wrap="square" lIns="0" tIns="131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35"/>
              </a:spcBef>
            </a:pPr>
            <a:endParaRPr sz="10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A-</a:t>
            </a:r>
            <a:r>
              <a:rPr sz="1000" spc="-25" dirty="0">
                <a:latin typeface="Times New Roman"/>
                <a:cs typeface="Times New Roman"/>
              </a:rPr>
              <a:t>01A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752600" y="6296405"/>
            <a:ext cx="1080135" cy="114300"/>
          </a:xfrm>
          <a:custGeom>
            <a:avLst/>
            <a:gdLst/>
            <a:ahLst/>
            <a:cxnLst/>
            <a:rect l="l" t="t" r="r" b="b"/>
            <a:pathLst>
              <a:path w="1080135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88900" y="76200"/>
                </a:lnTo>
                <a:lnTo>
                  <a:pt x="76200" y="76200"/>
                </a:lnTo>
                <a:lnTo>
                  <a:pt x="76200" y="38100"/>
                </a:lnTo>
                <a:lnTo>
                  <a:pt x="88900" y="38100"/>
                </a:lnTo>
                <a:lnTo>
                  <a:pt x="114300" y="0"/>
                </a:lnTo>
                <a:close/>
              </a:path>
              <a:path w="1080135" h="114300">
                <a:moveTo>
                  <a:pt x="76200" y="57150"/>
                </a:moveTo>
                <a:lnTo>
                  <a:pt x="76200" y="76200"/>
                </a:lnTo>
                <a:lnTo>
                  <a:pt x="88900" y="76200"/>
                </a:lnTo>
                <a:lnTo>
                  <a:pt x="76200" y="57150"/>
                </a:lnTo>
                <a:close/>
              </a:path>
              <a:path w="1080135" h="114300">
                <a:moveTo>
                  <a:pt x="1079754" y="38100"/>
                </a:moveTo>
                <a:lnTo>
                  <a:pt x="88900" y="38100"/>
                </a:lnTo>
                <a:lnTo>
                  <a:pt x="76200" y="57150"/>
                </a:lnTo>
                <a:lnTo>
                  <a:pt x="88900" y="76200"/>
                </a:lnTo>
                <a:lnTo>
                  <a:pt x="1079754" y="76200"/>
                </a:lnTo>
                <a:lnTo>
                  <a:pt x="1079754" y="38100"/>
                </a:lnTo>
                <a:close/>
              </a:path>
              <a:path w="1080135" h="114300">
                <a:moveTo>
                  <a:pt x="88900" y="38100"/>
                </a:moveTo>
                <a:lnTo>
                  <a:pt x="76200" y="38100"/>
                </a:lnTo>
                <a:lnTo>
                  <a:pt x="76200" y="57150"/>
                </a:lnTo>
                <a:lnTo>
                  <a:pt x="88900" y="3810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1043177" y="6134861"/>
            <a:ext cx="6292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FUEL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GAS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017522" y="5934709"/>
            <a:ext cx="75438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3000</a:t>
            </a:r>
            <a:r>
              <a:rPr sz="1100" spc="-30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Nm</a:t>
            </a:r>
            <a:r>
              <a:rPr sz="1050" spc="-15" baseline="27777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3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  <a:hlinkClick r:id="rId16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87781" y="935990"/>
            <a:ext cx="4185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Verdana"/>
                <a:cs typeface="Verdana"/>
              </a:rPr>
              <a:t>Purificación</a:t>
            </a:r>
            <a:r>
              <a:rPr sz="1800" b="1" spc="-5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de</a:t>
            </a:r>
            <a:r>
              <a:rPr sz="1800" b="1" spc="-5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Hidrógeno</a:t>
            </a:r>
            <a:r>
              <a:rPr sz="1800" b="1" spc="-3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S-</a:t>
            </a:r>
            <a:r>
              <a:rPr sz="1800" b="1" spc="-25" dirty="0">
                <a:latin typeface="Verdana"/>
                <a:cs typeface="Verdana"/>
              </a:rPr>
              <a:t>800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86" name="object 8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9" name="object 8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318" y="714755"/>
            <a:ext cx="5529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PSA</a:t>
            </a:r>
            <a:r>
              <a:rPr sz="1800" b="1" spc="-5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–</a:t>
            </a:r>
            <a:r>
              <a:rPr sz="1800" b="1" spc="-6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Unidad</a:t>
            </a:r>
            <a:r>
              <a:rPr sz="1800" b="1" spc="-5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de</a:t>
            </a:r>
            <a:r>
              <a:rPr sz="1800" b="1" spc="-5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purificación</a:t>
            </a:r>
            <a:r>
              <a:rPr sz="1800" b="1" spc="-5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de</a:t>
            </a:r>
            <a:r>
              <a:rPr sz="1800" b="1" spc="-50" dirty="0">
                <a:latin typeface="Verdana"/>
                <a:cs typeface="Verdana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Hidrógeno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318" y="1292097"/>
            <a:ext cx="8589645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La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unidad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PSA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(Pressure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Swing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Adsorption)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una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operación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batch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utiliza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múltiples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recipientes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procesar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flujo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constante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alimentación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producir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flujo</a:t>
            </a:r>
            <a:r>
              <a:rPr sz="1200" spc="-10" dirty="0">
                <a:latin typeface="Calibri"/>
                <a:cs typeface="Calibri"/>
              </a:rPr>
              <a:t> constante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producto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Gas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cola.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200" dirty="0">
                <a:latin typeface="Calibri"/>
                <a:cs typeface="Calibri"/>
              </a:rPr>
              <a:t>Su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objetivo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purificar </a:t>
            </a:r>
            <a:r>
              <a:rPr sz="1200" dirty="0">
                <a:latin typeface="Calibri"/>
                <a:cs typeface="Calibri"/>
              </a:rPr>
              <a:t>una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corriente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gaseosa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Hidrógeno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+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HC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obtener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H2</a:t>
            </a:r>
            <a:r>
              <a:rPr sz="1200" b="1" spc="-10" dirty="0">
                <a:latin typeface="Calibri"/>
                <a:cs typeface="Calibri"/>
              </a:rPr>
              <a:t> 99+%V</a:t>
            </a:r>
            <a:r>
              <a:rPr sz="1200" spc="-1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87928" y="2461629"/>
            <a:ext cx="4330700" cy="584200"/>
            <a:chOff x="1587928" y="2461629"/>
            <a:chExt cx="4330700" cy="5842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7928" y="2911209"/>
              <a:ext cx="1322708" cy="13443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15821" y="2917316"/>
              <a:ext cx="1279525" cy="76200"/>
            </a:xfrm>
            <a:custGeom>
              <a:avLst/>
              <a:gdLst/>
              <a:ahLst/>
              <a:cxnLst/>
              <a:rect l="l" t="t" r="r" b="b"/>
              <a:pathLst>
                <a:path w="1279525" h="76200">
                  <a:moveTo>
                    <a:pt x="1203071" y="0"/>
                  </a:moveTo>
                  <a:lnTo>
                    <a:pt x="1203071" y="76200"/>
                  </a:lnTo>
                  <a:lnTo>
                    <a:pt x="1253871" y="50800"/>
                  </a:lnTo>
                  <a:lnTo>
                    <a:pt x="1215771" y="50800"/>
                  </a:lnTo>
                  <a:lnTo>
                    <a:pt x="1215771" y="25400"/>
                  </a:lnTo>
                  <a:lnTo>
                    <a:pt x="1253871" y="25400"/>
                  </a:lnTo>
                  <a:lnTo>
                    <a:pt x="1203071" y="0"/>
                  </a:lnTo>
                  <a:close/>
                </a:path>
                <a:path w="1279525" h="76200">
                  <a:moveTo>
                    <a:pt x="1203071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1203071" y="50800"/>
                  </a:lnTo>
                  <a:lnTo>
                    <a:pt x="1203071" y="25400"/>
                  </a:lnTo>
                  <a:close/>
                </a:path>
                <a:path w="1279525" h="76200">
                  <a:moveTo>
                    <a:pt x="1253871" y="25400"/>
                  </a:moveTo>
                  <a:lnTo>
                    <a:pt x="1215771" y="25400"/>
                  </a:lnTo>
                  <a:lnTo>
                    <a:pt x="1215771" y="50800"/>
                  </a:lnTo>
                  <a:lnTo>
                    <a:pt x="1253871" y="50800"/>
                  </a:lnTo>
                  <a:lnTo>
                    <a:pt x="1279271" y="38100"/>
                  </a:lnTo>
                  <a:lnTo>
                    <a:pt x="1253871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5542" y="2461629"/>
              <a:ext cx="1322708" cy="13443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623434" y="2467736"/>
              <a:ext cx="1279525" cy="76200"/>
            </a:xfrm>
            <a:custGeom>
              <a:avLst/>
              <a:gdLst/>
              <a:ahLst/>
              <a:cxnLst/>
              <a:rect l="l" t="t" r="r" b="b"/>
              <a:pathLst>
                <a:path w="1279525" h="76200">
                  <a:moveTo>
                    <a:pt x="1203070" y="0"/>
                  </a:moveTo>
                  <a:lnTo>
                    <a:pt x="1203070" y="76200"/>
                  </a:lnTo>
                  <a:lnTo>
                    <a:pt x="1253870" y="50800"/>
                  </a:lnTo>
                  <a:lnTo>
                    <a:pt x="1215770" y="50800"/>
                  </a:lnTo>
                  <a:lnTo>
                    <a:pt x="1215770" y="25400"/>
                  </a:lnTo>
                  <a:lnTo>
                    <a:pt x="1253870" y="25400"/>
                  </a:lnTo>
                  <a:lnTo>
                    <a:pt x="1203070" y="0"/>
                  </a:lnTo>
                  <a:close/>
                </a:path>
                <a:path w="1279525" h="76200">
                  <a:moveTo>
                    <a:pt x="120307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1203070" y="50800"/>
                  </a:lnTo>
                  <a:lnTo>
                    <a:pt x="1203070" y="25400"/>
                  </a:lnTo>
                  <a:close/>
                </a:path>
                <a:path w="1279525" h="76200">
                  <a:moveTo>
                    <a:pt x="1253870" y="25400"/>
                  </a:moveTo>
                  <a:lnTo>
                    <a:pt x="1215770" y="25400"/>
                  </a:lnTo>
                  <a:lnTo>
                    <a:pt x="1215770" y="50800"/>
                  </a:lnTo>
                  <a:lnTo>
                    <a:pt x="1253870" y="50800"/>
                  </a:lnTo>
                  <a:lnTo>
                    <a:pt x="1279270" y="38100"/>
                  </a:lnTo>
                  <a:lnTo>
                    <a:pt x="1253870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90039" y="2380741"/>
            <a:ext cx="848360" cy="3930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58115">
              <a:lnSpc>
                <a:spcPct val="100800"/>
              </a:lnSpc>
              <a:spcBef>
                <a:spcPts val="85"/>
              </a:spcBef>
            </a:pPr>
            <a:r>
              <a:rPr sz="1200" b="1" dirty="0">
                <a:latin typeface="Calibri"/>
                <a:cs typeface="Calibri"/>
              </a:rPr>
              <a:t>Flujo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de </a:t>
            </a:r>
            <a:r>
              <a:rPr sz="1200" b="1" spc="-10" dirty="0">
                <a:latin typeface="Calibri"/>
                <a:cs typeface="Calibri"/>
              </a:rPr>
              <a:t>alimentación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16633" y="3049523"/>
            <a:ext cx="993140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5080" indent="-82550">
              <a:lnSpc>
                <a:spcPct val="1514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H2 +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impurezas </a:t>
            </a:r>
            <a:r>
              <a:rPr sz="1200" b="1" dirty="0">
                <a:latin typeface="Calibri"/>
                <a:cs typeface="Calibri"/>
              </a:rPr>
              <a:t>Alta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presión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882519" y="2287397"/>
            <a:ext cx="1753870" cy="1336040"/>
            <a:chOff x="2882519" y="2287397"/>
            <a:chExt cx="1753870" cy="1336040"/>
          </a:xfrm>
        </p:grpSpPr>
        <p:sp>
          <p:nvSpPr>
            <p:cNvPr id="17" name="object 17"/>
            <p:cNvSpPr/>
            <p:nvPr/>
          </p:nvSpPr>
          <p:spPr>
            <a:xfrm>
              <a:off x="2895219" y="2300097"/>
              <a:ext cx="1728470" cy="1310640"/>
            </a:xfrm>
            <a:custGeom>
              <a:avLst/>
              <a:gdLst/>
              <a:ahLst/>
              <a:cxnLst/>
              <a:rect l="l" t="t" r="r" b="b"/>
              <a:pathLst>
                <a:path w="1728470" h="1310639">
                  <a:moveTo>
                    <a:pt x="1728216" y="0"/>
                  </a:moveTo>
                  <a:lnTo>
                    <a:pt x="0" y="0"/>
                  </a:lnTo>
                  <a:lnTo>
                    <a:pt x="0" y="1310639"/>
                  </a:lnTo>
                  <a:lnTo>
                    <a:pt x="1728216" y="1310639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95219" y="2300097"/>
              <a:ext cx="1728470" cy="1310640"/>
            </a:xfrm>
            <a:custGeom>
              <a:avLst/>
              <a:gdLst/>
              <a:ahLst/>
              <a:cxnLst/>
              <a:rect l="l" t="t" r="r" b="b"/>
              <a:pathLst>
                <a:path w="1728470" h="1310639">
                  <a:moveTo>
                    <a:pt x="0" y="1310639"/>
                  </a:moveTo>
                  <a:lnTo>
                    <a:pt x="1728216" y="1310639"/>
                  </a:lnTo>
                  <a:lnTo>
                    <a:pt x="1728216" y="0"/>
                  </a:lnTo>
                  <a:lnTo>
                    <a:pt x="0" y="0"/>
                  </a:lnTo>
                  <a:lnTo>
                    <a:pt x="0" y="131063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569208" y="2791205"/>
            <a:ext cx="379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PSA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81905" y="3319208"/>
            <a:ext cx="1431925" cy="228600"/>
            <a:chOff x="4581905" y="3319208"/>
            <a:chExt cx="1431925" cy="22860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1905" y="3319208"/>
              <a:ext cx="1431798" cy="22853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623434" y="3379089"/>
              <a:ext cx="1279525" cy="76200"/>
            </a:xfrm>
            <a:custGeom>
              <a:avLst/>
              <a:gdLst/>
              <a:ahLst/>
              <a:cxnLst/>
              <a:rect l="l" t="t" r="r" b="b"/>
              <a:pathLst>
                <a:path w="1279525" h="76200">
                  <a:moveTo>
                    <a:pt x="1203070" y="0"/>
                  </a:moveTo>
                  <a:lnTo>
                    <a:pt x="1203070" y="76200"/>
                  </a:lnTo>
                  <a:lnTo>
                    <a:pt x="1253870" y="50800"/>
                  </a:lnTo>
                  <a:lnTo>
                    <a:pt x="1215770" y="50800"/>
                  </a:lnTo>
                  <a:lnTo>
                    <a:pt x="1215770" y="25400"/>
                  </a:lnTo>
                  <a:lnTo>
                    <a:pt x="1253870" y="25400"/>
                  </a:lnTo>
                  <a:lnTo>
                    <a:pt x="1203070" y="0"/>
                  </a:lnTo>
                  <a:close/>
                </a:path>
                <a:path w="1279525" h="76200">
                  <a:moveTo>
                    <a:pt x="120307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1203070" y="50800"/>
                  </a:lnTo>
                  <a:lnTo>
                    <a:pt x="1203070" y="25400"/>
                  </a:lnTo>
                  <a:close/>
                </a:path>
                <a:path w="1279525" h="76200">
                  <a:moveTo>
                    <a:pt x="1253870" y="25400"/>
                  </a:moveTo>
                  <a:lnTo>
                    <a:pt x="1215770" y="25400"/>
                  </a:lnTo>
                  <a:lnTo>
                    <a:pt x="1215770" y="50800"/>
                  </a:lnTo>
                  <a:lnTo>
                    <a:pt x="1253870" y="50800"/>
                  </a:lnTo>
                  <a:lnTo>
                    <a:pt x="1279270" y="38100"/>
                  </a:lnTo>
                  <a:lnTo>
                    <a:pt x="1253870" y="2540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233667" y="3134614"/>
            <a:ext cx="1056005" cy="7632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 indent="20320" algn="ctr">
              <a:lnSpc>
                <a:spcPct val="136500"/>
              </a:lnSpc>
              <a:spcBef>
                <a:spcPts val="10"/>
              </a:spcBef>
            </a:pPr>
            <a:r>
              <a:rPr sz="1200" b="1" dirty="0">
                <a:solidFill>
                  <a:srgbClr val="943735"/>
                </a:solidFill>
                <a:latin typeface="Calibri"/>
                <a:cs typeface="Calibri"/>
              </a:rPr>
              <a:t>Gas</a:t>
            </a:r>
            <a:r>
              <a:rPr sz="1200" b="1" spc="-2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943735"/>
                </a:solidFill>
                <a:latin typeface="Calibri"/>
                <a:cs typeface="Calibri"/>
              </a:rPr>
              <a:t>de</a:t>
            </a:r>
            <a:r>
              <a:rPr sz="1200" b="1" spc="-1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943735"/>
                </a:solidFill>
                <a:latin typeface="Calibri"/>
                <a:cs typeface="Calibri"/>
              </a:rPr>
              <a:t>cola </a:t>
            </a:r>
            <a:r>
              <a:rPr sz="1200" b="1" spc="-10" dirty="0">
                <a:solidFill>
                  <a:srgbClr val="943735"/>
                </a:solidFill>
                <a:latin typeface="Calibri"/>
                <a:cs typeface="Calibri"/>
              </a:rPr>
              <a:t>Impurezas</a:t>
            </a:r>
            <a:r>
              <a:rPr sz="1200" b="1" spc="15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943735"/>
                </a:solidFill>
                <a:latin typeface="Calibri"/>
                <a:cs typeface="Calibri"/>
              </a:rPr>
              <a:t>(+H2) </a:t>
            </a:r>
            <a:r>
              <a:rPr sz="1200" b="1" dirty="0">
                <a:solidFill>
                  <a:srgbClr val="943735"/>
                </a:solidFill>
                <a:latin typeface="Calibri"/>
                <a:cs typeface="Calibri"/>
              </a:rPr>
              <a:t>Baja</a:t>
            </a:r>
            <a:r>
              <a:rPr sz="1200" b="1" spc="-10" dirty="0">
                <a:solidFill>
                  <a:srgbClr val="943735"/>
                </a:solidFill>
                <a:latin typeface="Calibri"/>
                <a:cs typeface="Calibri"/>
              </a:rPr>
              <a:t> presión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875282" y="4091813"/>
            <a:ext cx="6382385" cy="2469515"/>
            <a:chOff x="1875282" y="4091813"/>
            <a:chExt cx="6382385" cy="2469515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5282" y="4104132"/>
              <a:ext cx="3258312" cy="244373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682489" y="4104513"/>
              <a:ext cx="3562350" cy="2444115"/>
            </a:xfrm>
            <a:custGeom>
              <a:avLst/>
              <a:gdLst/>
              <a:ahLst/>
              <a:cxnLst/>
              <a:rect l="l" t="t" r="r" b="b"/>
              <a:pathLst>
                <a:path w="3562350" h="2444115">
                  <a:moveTo>
                    <a:pt x="3561968" y="1018286"/>
                  </a:moveTo>
                  <a:lnTo>
                    <a:pt x="1047369" y="1018286"/>
                  </a:lnTo>
                  <a:lnTo>
                    <a:pt x="1047369" y="2036432"/>
                  </a:lnTo>
                  <a:lnTo>
                    <a:pt x="1050109" y="2083931"/>
                  </a:lnTo>
                  <a:lnTo>
                    <a:pt x="1058126" y="2129821"/>
                  </a:lnTo>
                  <a:lnTo>
                    <a:pt x="1071115" y="2173796"/>
                  </a:lnTo>
                  <a:lnTo>
                    <a:pt x="1088770" y="2215551"/>
                  </a:lnTo>
                  <a:lnTo>
                    <a:pt x="1110784" y="2254780"/>
                  </a:lnTo>
                  <a:lnTo>
                    <a:pt x="1136852" y="2291177"/>
                  </a:lnTo>
                  <a:lnTo>
                    <a:pt x="1166669" y="2324436"/>
                  </a:lnTo>
                  <a:lnTo>
                    <a:pt x="1199928" y="2354253"/>
                  </a:lnTo>
                  <a:lnTo>
                    <a:pt x="1236325" y="2380321"/>
                  </a:lnTo>
                  <a:lnTo>
                    <a:pt x="1275552" y="2402334"/>
                  </a:lnTo>
                  <a:lnTo>
                    <a:pt x="1317305" y="2419988"/>
                  </a:lnTo>
                  <a:lnTo>
                    <a:pt x="1361277" y="2432976"/>
                  </a:lnTo>
                  <a:lnTo>
                    <a:pt x="1407163" y="2440993"/>
                  </a:lnTo>
                  <a:lnTo>
                    <a:pt x="1454658" y="2443734"/>
                  </a:lnTo>
                  <a:lnTo>
                    <a:pt x="3154680" y="2443734"/>
                  </a:lnTo>
                  <a:lnTo>
                    <a:pt x="3202174" y="2440993"/>
                  </a:lnTo>
                  <a:lnTo>
                    <a:pt x="3248060" y="2432976"/>
                  </a:lnTo>
                  <a:lnTo>
                    <a:pt x="3292032" y="2419988"/>
                  </a:lnTo>
                  <a:lnTo>
                    <a:pt x="3333785" y="2402334"/>
                  </a:lnTo>
                  <a:lnTo>
                    <a:pt x="3373012" y="2380321"/>
                  </a:lnTo>
                  <a:lnTo>
                    <a:pt x="3409409" y="2354253"/>
                  </a:lnTo>
                  <a:lnTo>
                    <a:pt x="3442668" y="2324436"/>
                  </a:lnTo>
                  <a:lnTo>
                    <a:pt x="3472485" y="2291177"/>
                  </a:lnTo>
                  <a:lnTo>
                    <a:pt x="3498553" y="2254780"/>
                  </a:lnTo>
                  <a:lnTo>
                    <a:pt x="3520567" y="2215551"/>
                  </a:lnTo>
                  <a:lnTo>
                    <a:pt x="3538222" y="2173796"/>
                  </a:lnTo>
                  <a:lnTo>
                    <a:pt x="3551211" y="2129821"/>
                  </a:lnTo>
                  <a:lnTo>
                    <a:pt x="3559228" y="2083931"/>
                  </a:lnTo>
                  <a:lnTo>
                    <a:pt x="3561968" y="2036432"/>
                  </a:lnTo>
                  <a:lnTo>
                    <a:pt x="3561968" y="1018286"/>
                  </a:lnTo>
                  <a:close/>
                </a:path>
                <a:path w="3562350" h="2444115">
                  <a:moveTo>
                    <a:pt x="3154680" y="0"/>
                  </a:moveTo>
                  <a:lnTo>
                    <a:pt x="1454658" y="0"/>
                  </a:lnTo>
                  <a:lnTo>
                    <a:pt x="1407163" y="2740"/>
                  </a:lnTo>
                  <a:lnTo>
                    <a:pt x="1361277" y="10757"/>
                  </a:lnTo>
                  <a:lnTo>
                    <a:pt x="1317305" y="23746"/>
                  </a:lnTo>
                  <a:lnTo>
                    <a:pt x="1275552" y="41401"/>
                  </a:lnTo>
                  <a:lnTo>
                    <a:pt x="1236325" y="63415"/>
                  </a:lnTo>
                  <a:lnTo>
                    <a:pt x="1199928" y="89483"/>
                  </a:lnTo>
                  <a:lnTo>
                    <a:pt x="1166669" y="119300"/>
                  </a:lnTo>
                  <a:lnTo>
                    <a:pt x="1136852" y="152559"/>
                  </a:lnTo>
                  <a:lnTo>
                    <a:pt x="1110784" y="188956"/>
                  </a:lnTo>
                  <a:lnTo>
                    <a:pt x="1088770" y="228183"/>
                  </a:lnTo>
                  <a:lnTo>
                    <a:pt x="1071115" y="269936"/>
                  </a:lnTo>
                  <a:lnTo>
                    <a:pt x="1058126" y="313908"/>
                  </a:lnTo>
                  <a:lnTo>
                    <a:pt x="1050109" y="359794"/>
                  </a:lnTo>
                  <a:lnTo>
                    <a:pt x="1047369" y="407288"/>
                  </a:lnTo>
                  <a:lnTo>
                    <a:pt x="0" y="1130935"/>
                  </a:lnTo>
                  <a:lnTo>
                    <a:pt x="1047369" y="1018286"/>
                  </a:lnTo>
                  <a:lnTo>
                    <a:pt x="3561968" y="1018286"/>
                  </a:lnTo>
                  <a:lnTo>
                    <a:pt x="3561968" y="407288"/>
                  </a:lnTo>
                  <a:lnTo>
                    <a:pt x="3559228" y="359794"/>
                  </a:lnTo>
                  <a:lnTo>
                    <a:pt x="3551211" y="313908"/>
                  </a:lnTo>
                  <a:lnTo>
                    <a:pt x="3538222" y="269936"/>
                  </a:lnTo>
                  <a:lnTo>
                    <a:pt x="3520567" y="228183"/>
                  </a:lnTo>
                  <a:lnTo>
                    <a:pt x="3498553" y="188956"/>
                  </a:lnTo>
                  <a:lnTo>
                    <a:pt x="3472485" y="152559"/>
                  </a:lnTo>
                  <a:lnTo>
                    <a:pt x="3442668" y="119300"/>
                  </a:lnTo>
                  <a:lnTo>
                    <a:pt x="3409409" y="89483"/>
                  </a:lnTo>
                  <a:lnTo>
                    <a:pt x="3373012" y="63415"/>
                  </a:lnTo>
                  <a:lnTo>
                    <a:pt x="3333785" y="41401"/>
                  </a:lnTo>
                  <a:lnTo>
                    <a:pt x="3292032" y="23746"/>
                  </a:lnTo>
                  <a:lnTo>
                    <a:pt x="3248060" y="10757"/>
                  </a:lnTo>
                  <a:lnTo>
                    <a:pt x="3202174" y="2740"/>
                  </a:lnTo>
                  <a:lnTo>
                    <a:pt x="315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82489" y="4104513"/>
              <a:ext cx="3562350" cy="2444115"/>
            </a:xfrm>
            <a:custGeom>
              <a:avLst/>
              <a:gdLst/>
              <a:ahLst/>
              <a:cxnLst/>
              <a:rect l="l" t="t" r="r" b="b"/>
              <a:pathLst>
                <a:path w="3562350" h="2444115">
                  <a:moveTo>
                    <a:pt x="1047369" y="407288"/>
                  </a:moveTo>
                  <a:lnTo>
                    <a:pt x="1050109" y="359794"/>
                  </a:lnTo>
                  <a:lnTo>
                    <a:pt x="1058126" y="313908"/>
                  </a:lnTo>
                  <a:lnTo>
                    <a:pt x="1071115" y="269936"/>
                  </a:lnTo>
                  <a:lnTo>
                    <a:pt x="1088770" y="228183"/>
                  </a:lnTo>
                  <a:lnTo>
                    <a:pt x="1110784" y="188956"/>
                  </a:lnTo>
                  <a:lnTo>
                    <a:pt x="1136852" y="152559"/>
                  </a:lnTo>
                  <a:lnTo>
                    <a:pt x="1166669" y="119300"/>
                  </a:lnTo>
                  <a:lnTo>
                    <a:pt x="1199928" y="89483"/>
                  </a:lnTo>
                  <a:lnTo>
                    <a:pt x="1236325" y="63415"/>
                  </a:lnTo>
                  <a:lnTo>
                    <a:pt x="1275552" y="41401"/>
                  </a:lnTo>
                  <a:lnTo>
                    <a:pt x="1317305" y="23746"/>
                  </a:lnTo>
                  <a:lnTo>
                    <a:pt x="1361277" y="10757"/>
                  </a:lnTo>
                  <a:lnTo>
                    <a:pt x="1407163" y="2740"/>
                  </a:lnTo>
                  <a:lnTo>
                    <a:pt x="1454658" y="0"/>
                  </a:lnTo>
                  <a:lnTo>
                    <a:pt x="1466469" y="0"/>
                  </a:lnTo>
                  <a:lnTo>
                    <a:pt x="2095118" y="0"/>
                  </a:lnTo>
                  <a:lnTo>
                    <a:pt x="3154680" y="0"/>
                  </a:lnTo>
                  <a:lnTo>
                    <a:pt x="3202174" y="2740"/>
                  </a:lnTo>
                  <a:lnTo>
                    <a:pt x="3248060" y="10757"/>
                  </a:lnTo>
                  <a:lnTo>
                    <a:pt x="3292032" y="23746"/>
                  </a:lnTo>
                  <a:lnTo>
                    <a:pt x="3333785" y="41401"/>
                  </a:lnTo>
                  <a:lnTo>
                    <a:pt x="3373012" y="63415"/>
                  </a:lnTo>
                  <a:lnTo>
                    <a:pt x="3409409" y="89483"/>
                  </a:lnTo>
                  <a:lnTo>
                    <a:pt x="3442668" y="119300"/>
                  </a:lnTo>
                  <a:lnTo>
                    <a:pt x="3472485" y="152559"/>
                  </a:lnTo>
                  <a:lnTo>
                    <a:pt x="3498553" y="188956"/>
                  </a:lnTo>
                  <a:lnTo>
                    <a:pt x="3520567" y="228183"/>
                  </a:lnTo>
                  <a:lnTo>
                    <a:pt x="3538222" y="269936"/>
                  </a:lnTo>
                  <a:lnTo>
                    <a:pt x="3551211" y="313908"/>
                  </a:lnTo>
                  <a:lnTo>
                    <a:pt x="3559228" y="359794"/>
                  </a:lnTo>
                  <a:lnTo>
                    <a:pt x="3561968" y="407288"/>
                  </a:lnTo>
                  <a:lnTo>
                    <a:pt x="3561968" y="1018286"/>
                  </a:lnTo>
                  <a:lnTo>
                    <a:pt x="3561968" y="2036432"/>
                  </a:lnTo>
                  <a:lnTo>
                    <a:pt x="3559228" y="2083931"/>
                  </a:lnTo>
                  <a:lnTo>
                    <a:pt x="3551211" y="2129821"/>
                  </a:lnTo>
                  <a:lnTo>
                    <a:pt x="3538222" y="2173796"/>
                  </a:lnTo>
                  <a:lnTo>
                    <a:pt x="3520567" y="2215551"/>
                  </a:lnTo>
                  <a:lnTo>
                    <a:pt x="3498553" y="2254780"/>
                  </a:lnTo>
                  <a:lnTo>
                    <a:pt x="3472485" y="2291177"/>
                  </a:lnTo>
                  <a:lnTo>
                    <a:pt x="3442668" y="2324436"/>
                  </a:lnTo>
                  <a:lnTo>
                    <a:pt x="3409409" y="2354253"/>
                  </a:lnTo>
                  <a:lnTo>
                    <a:pt x="3373012" y="2380321"/>
                  </a:lnTo>
                  <a:lnTo>
                    <a:pt x="3333785" y="2402334"/>
                  </a:lnTo>
                  <a:lnTo>
                    <a:pt x="3292032" y="2419988"/>
                  </a:lnTo>
                  <a:lnTo>
                    <a:pt x="3248060" y="2432976"/>
                  </a:lnTo>
                  <a:lnTo>
                    <a:pt x="3202174" y="2440993"/>
                  </a:lnTo>
                  <a:lnTo>
                    <a:pt x="3154680" y="2443734"/>
                  </a:lnTo>
                  <a:lnTo>
                    <a:pt x="2095118" y="2443734"/>
                  </a:lnTo>
                  <a:lnTo>
                    <a:pt x="1466469" y="2443734"/>
                  </a:lnTo>
                  <a:lnTo>
                    <a:pt x="1454658" y="2443734"/>
                  </a:lnTo>
                  <a:lnTo>
                    <a:pt x="1407163" y="2440993"/>
                  </a:lnTo>
                  <a:lnTo>
                    <a:pt x="1361277" y="2432976"/>
                  </a:lnTo>
                  <a:lnTo>
                    <a:pt x="1317305" y="2419988"/>
                  </a:lnTo>
                  <a:lnTo>
                    <a:pt x="1275552" y="2402334"/>
                  </a:lnTo>
                  <a:lnTo>
                    <a:pt x="1236325" y="2380321"/>
                  </a:lnTo>
                  <a:lnTo>
                    <a:pt x="1199928" y="2354253"/>
                  </a:lnTo>
                  <a:lnTo>
                    <a:pt x="1166669" y="2324436"/>
                  </a:lnTo>
                  <a:lnTo>
                    <a:pt x="1136852" y="2291177"/>
                  </a:lnTo>
                  <a:lnTo>
                    <a:pt x="1110784" y="2254780"/>
                  </a:lnTo>
                  <a:lnTo>
                    <a:pt x="1088770" y="2215551"/>
                  </a:lnTo>
                  <a:lnTo>
                    <a:pt x="1071115" y="2173796"/>
                  </a:lnTo>
                  <a:lnTo>
                    <a:pt x="1058126" y="2129821"/>
                  </a:lnTo>
                  <a:lnTo>
                    <a:pt x="1050109" y="2083931"/>
                  </a:lnTo>
                  <a:lnTo>
                    <a:pt x="1047369" y="2036432"/>
                  </a:lnTo>
                  <a:lnTo>
                    <a:pt x="1047369" y="1018286"/>
                  </a:lnTo>
                  <a:lnTo>
                    <a:pt x="0" y="1130935"/>
                  </a:lnTo>
                  <a:lnTo>
                    <a:pt x="1047369" y="40728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109461" y="4268520"/>
            <a:ext cx="1127760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Capas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de</a:t>
            </a:r>
            <a:r>
              <a:rPr sz="1000" b="1" spc="-10" dirty="0">
                <a:latin typeface="Calibri"/>
                <a:cs typeface="Calibri"/>
              </a:rPr>
              <a:t> adsorbente </a:t>
            </a:r>
            <a:r>
              <a:rPr sz="1000" b="1" dirty="0">
                <a:latin typeface="Calibri"/>
                <a:cs typeface="Calibri"/>
              </a:rPr>
              <a:t>y</a:t>
            </a:r>
            <a:r>
              <a:rPr sz="1000" b="1" spc="3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selectividad</a:t>
            </a:r>
            <a:r>
              <a:rPr sz="1000" b="1" spc="15" dirty="0">
                <a:latin typeface="Calibri"/>
                <a:cs typeface="Calibri"/>
              </a:rPr>
              <a:t> </a:t>
            </a:r>
            <a:r>
              <a:rPr sz="1000" b="1" spc="-25" dirty="0">
                <a:latin typeface="Calibri"/>
                <a:cs typeface="Calibri"/>
              </a:rPr>
              <a:t>de</a:t>
            </a:r>
            <a:r>
              <a:rPr sz="1000" b="1" spc="-10" dirty="0">
                <a:latin typeface="Calibri"/>
                <a:cs typeface="Calibri"/>
              </a:rPr>
              <a:t> adsorción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40450" y="5066284"/>
            <a:ext cx="86550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Carbón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activado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46265" y="5430520"/>
            <a:ext cx="2889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Sílice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16828" y="5809741"/>
            <a:ext cx="912494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Alúmina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activada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280147" y="4630737"/>
            <a:ext cx="768985" cy="1785620"/>
            <a:chOff x="7280147" y="4630737"/>
            <a:chExt cx="768985" cy="1785620"/>
          </a:xfrm>
        </p:grpSpPr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80147" y="5283708"/>
              <a:ext cx="765771" cy="52731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326248" y="5309997"/>
              <a:ext cx="680720" cy="441959"/>
            </a:xfrm>
            <a:custGeom>
              <a:avLst/>
              <a:gdLst/>
              <a:ahLst/>
              <a:cxnLst/>
              <a:rect l="l" t="t" r="r" b="b"/>
              <a:pathLst>
                <a:path w="680720" h="441960">
                  <a:moveTo>
                    <a:pt x="680466" y="0"/>
                  </a:moveTo>
                  <a:lnTo>
                    <a:pt x="0" y="0"/>
                  </a:lnTo>
                  <a:lnTo>
                    <a:pt x="0" y="441959"/>
                  </a:lnTo>
                  <a:lnTo>
                    <a:pt x="680466" y="441959"/>
                  </a:lnTo>
                  <a:lnTo>
                    <a:pt x="68046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26248" y="5309997"/>
              <a:ext cx="680720" cy="441959"/>
            </a:xfrm>
            <a:custGeom>
              <a:avLst/>
              <a:gdLst/>
              <a:ahLst/>
              <a:cxnLst/>
              <a:rect l="l" t="t" r="r" b="b"/>
              <a:pathLst>
                <a:path w="680720" h="441960">
                  <a:moveTo>
                    <a:pt x="0" y="441959"/>
                  </a:moveTo>
                  <a:lnTo>
                    <a:pt x="680466" y="441959"/>
                  </a:lnTo>
                  <a:lnTo>
                    <a:pt x="680466" y="0"/>
                  </a:lnTo>
                  <a:lnTo>
                    <a:pt x="0" y="0"/>
                  </a:lnTo>
                  <a:lnTo>
                    <a:pt x="0" y="44195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80147" y="5744717"/>
              <a:ext cx="765771" cy="67139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26248" y="5771007"/>
              <a:ext cx="680466" cy="58597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326248" y="5771007"/>
              <a:ext cx="680720" cy="586105"/>
            </a:xfrm>
            <a:custGeom>
              <a:avLst/>
              <a:gdLst/>
              <a:ahLst/>
              <a:cxnLst/>
              <a:rect l="l" t="t" r="r" b="b"/>
              <a:pathLst>
                <a:path w="680720" h="586104">
                  <a:moveTo>
                    <a:pt x="0" y="292989"/>
                  </a:moveTo>
                  <a:lnTo>
                    <a:pt x="3687" y="249693"/>
                  </a:lnTo>
                  <a:lnTo>
                    <a:pt x="14400" y="208370"/>
                  </a:lnTo>
                  <a:lnTo>
                    <a:pt x="31613" y="169473"/>
                  </a:lnTo>
                  <a:lnTo>
                    <a:pt x="54799" y="133454"/>
                  </a:lnTo>
                  <a:lnTo>
                    <a:pt x="83434" y="100767"/>
                  </a:lnTo>
                  <a:lnTo>
                    <a:pt x="116993" y="71866"/>
                  </a:lnTo>
                  <a:lnTo>
                    <a:pt x="154948" y="47203"/>
                  </a:lnTo>
                  <a:lnTo>
                    <a:pt x="196775" y="27231"/>
                  </a:lnTo>
                  <a:lnTo>
                    <a:pt x="241949" y="12405"/>
                  </a:lnTo>
                  <a:lnTo>
                    <a:pt x="289943" y="3176"/>
                  </a:lnTo>
                  <a:lnTo>
                    <a:pt x="340232" y="0"/>
                  </a:lnTo>
                  <a:lnTo>
                    <a:pt x="390522" y="3176"/>
                  </a:lnTo>
                  <a:lnTo>
                    <a:pt x="438516" y="12405"/>
                  </a:lnTo>
                  <a:lnTo>
                    <a:pt x="483690" y="27231"/>
                  </a:lnTo>
                  <a:lnTo>
                    <a:pt x="525517" y="47203"/>
                  </a:lnTo>
                  <a:lnTo>
                    <a:pt x="563472" y="71866"/>
                  </a:lnTo>
                  <a:lnTo>
                    <a:pt x="597031" y="100767"/>
                  </a:lnTo>
                  <a:lnTo>
                    <a:pt x="625666" y="133454"/>
                  </a:lnTo>
                  <a:lnTo>
                    <a:pt x="648852" y="169473"/>
                  </a:lnTo>
                  <a:lnTo>
                    <a:pt x="666065" y="208370"/>
                  </a:lnTo>
                  <a:lnTo>
                    <a:pt x="676778" y="249693"/>
                  </a:lnTo>
                  <a:lnTo>
                    <a:pt x="680466" y="292989"/>
                  </a:lnTo>
                  <a:lnTo>
                    <a:pt x="676778" y="336284"/>
                  </a:lnTo>
                  <a:lnTo>
                    <a:pt x="666065" y="377607"/>
                  </a:lnTo>
                  <a:lnTo>
                    <a:pt x="648852" y="416504"/>
                  </a:lnTo>
                  <a:lnTo>
                    <a:pt x="625666" y="452523"/>
                  </a:lnTo>
                  <a:lnTo>
                    <a:pt x="597031" y="485210"/>
                  </a:lnTo>
                  <a:lnTo>
                    <a:pt x="563472" y="514111"/>
                  </a:lnTo>
                  <a:lnTo>
                    <a:pt x="525517" y="538774"/>
                  </a:lnTo>
                  <a:lnTo>
                    <a:pt x="483690" y="558746"/>
                  </a:lnTo>
                  <a:lnTo>
                    <a:pt x="438516" y="573572"/>
                  </a:lnTo>
                  <a:lnTo>
                    <a:pt x="390522" y="582801"/>
                  </a:lnTo>
                  <a:lnTo>
                    <a:pt x="340232" y="585978"/>
                  </a:lnTo>
                  <a:lnTo>
                    <a:pt x="289943" y="582801"/>
                  </a:lnTo>
                  <a:lnTo>
                    <a:pt x="241949" y="573572"/>
                  </a:lnTo>
                  <a:lnTo>
                    <a:pt x="196775" y="558746"/>
                  </a:lnTo>
                  <a:lnTo>
                    <a:pt x="154948" y="538774"/>
                  </a:lnTo>
                  <a:lnTo>
                    <a:pt x="116993" y="514111"/>
                  </a:lnTo>
                  <a:lnTo>
                    <a:pt x="83434" y="485210"/>
                  </a:lnTo>
                  <a:lnTo>
                    <a:pt x="54799" y="452523"/>
                  </a:lnTo>
                  <a:lnTo>
                    <a:pt x="31613" y="416504"/>
                  </a:lnTo>
                  <a:lnTo>
                    <a:pt x="14400" y="377607"/>
                  </a:lnTo>
                  <a:lnTo>
                    <a:pt x="3687" y="336284"/>
                  </a:lnTo>
                  <a:lnTo>
                    <a:pt x="0" y="2929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80147" y="4630737"/>
              <a:ext cx="768908" cy="67214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26248" y="4656963"/>
              <a:ext cx="683514" cy="58674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326248" y="4656963"/>
              <a:ext cx="683895" cy="586740"/>
            </a:xfrm>
            <a:custGeom>
              <a:avLst/>
              <a:gdLst/>
              <a:ahLst/>
              <a:cxnLst/>
              <a:rect l="l" t="t" r="r" b="b"/>
              <a:pathLst>
                <a:path w="683895" h="586739">
                  <a:moveTo>
                    <a:pt x="0" y="293369"/>
                  </a:moveTo>
                  <a:lnTo>
                    <a:pt x="3706" y="250011"/>
                  </a:lnTo>
                  <a:lnTo>
                    <a:pt x="14471" y="208630"/>
                  </a:lnTo>
                  <a:lnTo>
                    <a:pt x="31767" y="169680"/>
                  </a:lnTo>
                  <a:lnTo>
                    <a:pt x="55065" y="133614"/>
                  </a:lnTo>
                  <a:lnTo>
                    <a:pt x="83835" y="100886"/>
                  </a:lnTo>
                  <a:lnTo>
                    <a:pt x="117549" y="71949"/>
                  </a:lnTo>
                  <a:lnTo>
                    <a:pt x="155677" y="47256"/>
                  </a:lnTo>
                  <a:lnTo>
                    <a:pt x="197691" y="27261"/>
                  </a:lnTo>
                  <a:lnTo>
                    <a:pt x="243062" y="12418"/>
                  </a:lnTo>
                  <a:lnTo>
                    <a:pt x="291260" y="3180"/>
                  </a:lnTo>
                  <a:lnTo>
                    <a:pt x="341756" y="0"/>
                  </a:lnTo>
                  <a:lnTo>
                    <a:pt x="392253" y="3180"/>
                  </a:lnTo>
                  <a:lnTo>
                    <a:pt x="440451" y="12418"/>
                  </a:lnTo>
                  <a:lnTo>
                    <a:pt x="485822" y="27261"/>
                  </a:lnTo>
                  <a:lnTo>
                    <a:pt x="527836" y="47256"/>
                  </a:lnTo>
                  <a:lnTo>
                    <a:pt x="565964" y="71949"/>
                  </a:lnTo>
                  <a:lnTo>
                    <a:pt x="599678" y="100886"/>
                  </a:lnTo>
                  <a:lnTo>
                    <a:pt x="628448" y="133614"/>
                  </a:lnTo>
                  <a:lnTo>
                    <a:pt x="651746" y="169680"/>
                  </a:lnTo>
                  <a:lnTo>
                    <a:pt x="669042" y="208630"/>
                  </a:lnTo>
                  <a:lnTo>
                    <a:pt x="679807" y="250011"/>
                  </a:lnTo>
                  <a:lnTo>
                    <a:pt x="683514" y="293369"/>
                  </a:lnTo>
                  <a:lnTo>
                    <a:pt x="679807" y="336728"/>
                  </a:lnTo>
                  <a:lnTo>
                    <a:pt x="669042" y="378109"/>
                  </a:lnTo>
                  <a:lnTo>
                    <a:pt x="651746" y="417059"/>
                  </a:lnTo>
                  <a:lnTo>
                    <a:pt x="628448" y="453125"/>
                  </a:lnTo>
                  <a:lnTo>
                    <a:pt x="599678" y="485853"/>
                  </a:lnTo>
                  <a:lnTo>
                    <a:pt x="565964" y="514790"/>
                  </a:lnTo>
                  <a:lnTo>
                    <a:pt x="527836" y="539483"/>
                  </a:lnTo>
                  <a:lnTo>
                    <a:pt x="485822" y="559478"/>
                  </a:lnTo>
                  <a:lnTo>
                    <a:pt x="440451" y="574321"/>
                  </a:lnTo>
                  <a:lnTo>
                    <a:pt x="392253" y="583559"/>
                  </a:lnTo>
                  <a:lnTo>
                    <a:pt x="341756" y="586740"/>
                  </a:lnTo>
                  <a:lnTo>
                    <a:pt x="291260" y="583559"/>
                  </a:lnTo>
                  <a:lnTo>
                    <a:pt x="243062" y="574321"/>
                  </a:lnTo>
                  <a:lnTo>
                    <a:pt x="197691" y="559478"/>
                  </a:lnTo>
                  <a:lnTo>
                    <a:pt x="155677" y="539483"/>
                  </a:lnTo>
                  <a:lnTo>
                    <a:pt x="117549" y="514790"/>
                  </a:lnTo>
                  <a:lnTo>
                    <a:pt x="83835" y="485853"/>
                  </a:lnTo>
                  <a:lnTo>
                    <a:pt x="55065" y="453125"/>
                  </a:lnTo>
                  <a:lnTo>
                    <a:pt x="31767" y="417059"/>
                  </a:lnTo>
                  <a:lnTo>
                    <a:pt x="14471" y="378109"/>
                  </a:lnTo>
                  <a:lnTo>
                    <a:pt x="3706" y="336728"/>
                  </a:lnTo>
                  <a:lnTo>
                    <a:pt x="0" y="29336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80147" y="4963617"/>
              <a:ext cx="768908" cy="415340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7305611" y="5343905"/>
            <a:ext cx="723265" cy="35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35" marR="194310">
              <a:lnSpc>
                <a:spcPct val="1204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C3</a:t>
            </a:r>
            <a:r>
              <a:rPr sz="900" spc="250" dirty="0">
                <a:latin typeface="Calibri"/>
                <a:cs typeface="Calibri"/>
              </a:rPr>
              <a:t>  </a:t>
            </a:r>
            <a:r>
              <a:rPr sz="1350" spc="-37" baseline="-6172" dirty="0">
                <a:latin typeface="Calibri"/>
                <a:cs typeface="Calibri"/>
              </a:rPr>
              <a:t>C5</a:t>
            </a:r>
            <a:r>
              <a:rPr sz="1350" spc="750" baseline="-6172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C4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7277100" y="5719571"/>
            <a:ext cx="768985" cy="434340"/>
            <a:chOff x="7277100" y="5719571"/>
            <a:chExt cx="768985" cy="434340"/>
          </a:xfrm>
        </p:grpSpPr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77100" y="5719571"/>
              <a:ext cx="768908" cy="434301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323201" y="5745860"/>
              <a:ext cx="683895" cy="349250"/>
            </a:xfrm>
            <a:custGeom>
              <a:avLst/>
              <a:gdLst/>
              <a:ahLst/>
              <a:cxnLst/>
              <a:rect l="l" t="t" r="r" b="b"/>
              <a:pathLst>
                <a:path w="683895" h="349250">
                  <a:moveTo>
                    <a:pt x="0" y="348995"/>
                  </a:moveTo>
                  <a:lnTo>
                    <a:pt x="683514" y="348995"/>
                  </a:lnTo>
                  <a:lnTo>
                    <a:pt x="683514" y="0"/>
                  </a:lnTo>
                  <a:lnTo>
                    <a:pt x="0" y="0"/>
                  </a:lnTo>
                  <a:lnTo>
                    <a:pt x="0" y="3489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323201" y="5745860"/>
            <a:ext cx="683895" cy="349250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88900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700"/>
              </a:spcBef>
            </a:pPr>
            <a:r>
              <a:rPr sz="900" spc="-25" dirty="0">
                <a:latin typeface="Calibri"/>
                <a:cs typeface="Calibri"/>
              </a:rPr>
              <a:t>C6+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326248" y="4989957"/>
            <a:ext cx="681990" cy="330200"/>
          </a:xfrm>
          <a:prstGeom prst="rect">
            <a:avLst/>
          </a:prstGeom>
          <a:solidFill>
            <a:srgbClr val="585858"/>
          </a:solidFill>
          <a:ln w="9525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10"/>
              </a:spcBef>
              <a:tabLst>
                <a:tab pos="405130" algn="l"/>
              </a:tabLst>
            </a:pPr>
            <a:r>
              <a:rPr sz="1350" spc="-37" baseline="3086" dirty="0">
                <a:latin typeface="Calibri"/>
                <a:cs typeface="Calibri"/>
              </a:rPr>
              <a:t>C1</a:t>
            </a:r>
            <a:r>
              <a:rPr sz="1350" baseline="3086" dirty="0">
                <a:latin typeface="Calibri"/>
                <a:cs typeface="Calibri"/>
              </a:rPr>
              <a:t>	</a:t>
            </a:r>
            <a:r>
              <a:rPr sz="900" spc="-25" dirty="0">
                <a:latin typeface="Calibri"/>
                <a:cs typeface="Calibri"/>
              </a:rPr>
              <a:t>CO</a:t>
            </a:r>
            <a:endParaRPr sz="9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85"/>
              </a:spcBef>
              <a:tabLst>
                <a:tab pos="350520" algn="l"/>
              </a:tabLst>
            </a:pPr>
            <a:r>
              <a:rPr sz="1350" spc="-37" baseline="6172" dirty="0">
                <a:latin typeface="Calibri"/>
                <a:cs typeface="Calibri"/>
              </a:rPr>
              <a:t>C2</a:t>
            </a:r>
            <a:r>
              <a:rPr sz="1350" baseline="6172" dirty="0">
                <a:latin typeface="Calibri"/>
                <a:cs typeface="Calibri"/>
              </a:rPr>
              <a:t>	</a:t>
            </a:r>
            <a:r>
              <a:rPr sz="900" spc="-25" dirty="0">
                <a:latin typeface="Calibri"/>
                <a:cs typeface="Calibri"/>
              </a:rPr>
              <a:t>CO2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969508" y="2017776"/>
            <a:ext cx="1658620" cy="1022350"/>
          </a:xfrm>
          <a:prstGeom prst="rect">
            <a:avLst/>
          </a:prstGeom>
          <a:ln w="28575">
            <a:solidFill>
              <a:srgbClr val="9BBA58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455930">
              <a:lnSpc>
                <a:spcPct val="100000"/>
              </a:lnSpc>
              <a:spcBef>
                <a:spcPts val="775"/>
              </a:spcBef>
            </a:pPr>
            <a:r>
              <a:rPr sz="1200" b="1" spc="-10" dirty="0">
                <a:solidFill>
                  <a:srgbClr val="375F92"/>
                </a:solidFill>
                <a:latin typeface="Calibri"/>
                <a:cs typeface="Calibri"/>
              </a:rPr>
              <a:t>Producto</a:t>
            </a:r>
            <a:endParaRPr sz="1200">
              <a:latin typeface="Calibri"/>
              <a:cs typeface="Calibri"/>
            </a:endParaRPr>
          </a:p>
          <a:p>
            <a:pPr marL="495934" marR="85725" indent="-306070">
              <a:lnSpc>
                <a:spcPct val="142500"/>
              </a:lnSpc>
              <a:spcBef>
                <a:spcPts val="420"/>
              </a:spcBef>
            </a:pPr>
            <a:r>
              <a:rPr sz="1200" b="1" dirty="0">
                <a:solidFill>
                  <a:srgbClr val="375F92"/>
                </a:solidFill>
                <a:latin typeface="Calibri"/>
                <a:cs typeface="Calibri"/>
              </a:rPr>
              <a:t>H2</a:t>
            </a:r>
            <a:r>
              <a:rPr sz="1200" b="1" spc="-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5F92"/>
                </a:solidFill>
                <a:latin typeface="Calibri"/>
                <a:cs typeface="Calibri"/>
              </a:rPr>
              <a:t>alta</a:t>
            </a:r>
            <a:r>
              <a:rPr sz="1200" b="1" spc="-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5F92"/>
                </a:solidFill>
                <a:latin typeface="Calibri"/>
                <a:cs typeface="Calibri"/>
              </a:rPr>
              <a:t>pureza</a:t>
            </a:r>
            <a:r>
              <a:rPr sz="1200" b="1" spc="-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375F92"/>
                </a:solidFill>
                <a:latin typeface="Calibri"/>
                <a:cs typeface="Calibri"/>
              </a:rPr>
              <a:t>99+%V </a:t>
            </a:r>
            <a:r>
              <a:rPr sz="1200" b="1" dirty="0">
                <a:solidFill>
                  <a:srgbClr val="375F92"/>
                </a:solidFill>
                <a:latin typeface="Calibri"/>
                <a:cs typeface="Calibri"/>
              </a:rPr>
              <a:t>Alta</a:t>
            </a:r>
            <a:r>
              <a:rPr sz="1200" b="1" spc="-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75F92"/>
                </a:solidFill>
                <a:latin typeface="Calibri"/>
                <a:cs typeface="Calibri"/>
              </a:rPr>
              <a:t>presión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10794" y="2817876"/>
            <a:ext cx="898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28000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Nm3/h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795514" y="2322576"/>
            <a:ext cx="898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21500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Nm3/h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853426" y="3338321"/>
            <a:ext cx="8204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6500</a:t>
            </a:r>
            <a:r>
              <a:rPr sz="1200" b="1" spc="-10" dirty="0">
                <a:latin typeface="Calibri"/>
                <a:cs typeface="Calibri"/>
              </a:rPr>
              <a:t> Nm3/h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97216" y="6630161"/>
            <a:ext cx="1309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218" y="926591"/>
            <a:ext cx="400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Verdana"/>
                <a:cs typeface="Verdana"/>
              </a:rPr>
              <a:t>Esquema</a:t>
            </a:r>
            <a:r>
              <a:rPr sz="1800" b="1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6FC0"/>
                </a:solidFill>
                <a:latin typeface="Verdana"/>
                <a:cs typeface="Verdana"/>
              </a:rPr>
              <a:t>básico</a:t>
            </a:r>
            <a:r>
              <a:rPr sz="1800" b="1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800" b="1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Verdana"/>
                <a:cs typeface="Verdana"/>
              </a:rPr>
              <a:t>Aromáticos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9997" y="3271139"/>
            <a:ext cx="745490" cy="745490"/>
            <a:chOff x="229997" y="3271139"/>
            <a:chExt cx="745490" cy="745490"/>
          </a:xfrm>
        </p:grpSpPr>
        <p:sp>
          <p:nvSpPr>
            <p:cNvPr id="10" name="object 10"/>
            <p:cNvSpPr/>
            <p:nvPr/>
          </p:nvSpPr>
          <p:spPr>
            <a:xfrm>
              <a:off x="242697" y="3373882"/>
              <a:ext cx="720090" cy="630555"/>
            </a:xfrm>
            <a:custGeom>
              <a:avLst/>
              <a:gdLst/>
              <a:ahLst/>
              <a:cxnLst/>
              <a:rect l="l" t="t" r="r" b="b"/>
              <a:pathLst>
                <a:path w="720090" h="630554">
                  <a:moveTo>
                    <a:pt x="720090" y="0"/>
                  </a:moveTo>
                  <a:lnTo>
                    <a:pt x="691795" y="34998"/>
                  </a:lnTo>
                  <a:lnTo>
                    <a:pt x="614633" y="63579"/>
                  </a:lnTo>
                  <a:lnTo>
                    <a:pt x="561348" y="74559"/>
                  </a:lnTo>
                  <a:lnTo>
                    <a:pt x="500189" y="82849"/>
                  </a:lnTo>
                  <a:lnTo>
                    <a:pt x="432605" y="88089"/>
                  </a:lnTo>
                  <a:lnTo>
                    <a:pt x="360045" y="89915"/>
                  </a:lnTo>
                  <a:lnTo>
                    <a:pt x="287484" y="88089"/>
                  </a:lnTo>
                  <a:lnTo>
                    <a:pt x="219900" y="82849"/>
                  </a:lnTo>
                  <a:lnTo>
                    <a:pt x="158741" y="74559"/>
                  </a:lnTo>
                  <a:lnTo>
                    <a:pt x="105456" y="63579"/>
                  </a:lnTo>
                  <a:lnTo>
                    <a:pt x="61490" y="50271"/>
                  </a:lnTo>
                  <a:lnTo>
                    <a:pt x="7314" y="18120"/>
                  </a:lnTo>
                  <a:lnTo>
                    <a:pt x="0" y="0"/>
                  </a:lnTo>
                  <a:lnTo>
                    <a:pt x="0" y="540003"/>
                  </a:lnTo>
                  <a:lnTo>
                    <a:pt x="28294" y="575075"/>
                  </a:lnTo>
                  <a:lnTo>
                    <a:pt x="105456" y="603694"/>
                  </a:lnTo>
                  <a:lnTo>
                    <a:pt x="158741" y="614683"/>
                  </a:lnTo>
                  <a:lnTo>
                    <a:pt x="219900" y="622978"/>
                  </a:lnTo>
                  <a:lnTo>
                    <a:pt x="287484" y="628219"/>
                  </a:lnTo>
                  <a:lnTo>
                    <a:pt x="360045" y="630046"/>
                  </a:lnTo>
                  <a:lnTo>
                    <a:pt x="432605" y="628219"/>
                  </a:lnTo>
                  <a:lnTo>
                    <a:pt x="500189" y="622978"/>
                  </a:lnTo>
                  <a:lnTo>
                    <a:pt x="561348" y="614683"/>
                  </a:lnTo>
                  <a:lnTo>
                    <a:pt x="614633" y="603694"/>
                  </a:lnTo>
                  <a:lnTo>
                    <a:pt x="658599" y="590371"/>
                  </a:lnTo>
                  <a:lnTo>
                    <a:pt x="712775" y="558166"/>
                  </a:lnTo>
                  <a:lnTo>
                    <a:pt x="720090" y="540003"/>
                  </a:lnTo>
                  <a:lnTo>
                    <a:pt x="720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2697" y="3283839"/>
              <a:ext cx="720090" cy="180340"/>
            </a:xfrm>
            <a:custGeom>
              <a:avLst/>
              <a:gdLst/>
              <a:ahLst/>
              <a:cxnLst/>
              <a:rect l="l" t="t" r="r" b="b"/>
              <a:pathLst>
                <a:path w="720090" h="180339">
                  <a:moveTo>
                    <a:pt x="360045" y="0"/>
                  </a:moveTo>
                  <a:lnTo>
                    <a:pt x="287484" y="1827"/>
                  </a:lnTo>
                  <a:lnTo>
                    <a:pt x="219900" y="7068"/>
                  </a:lnTo>
                  <a:lnTo>
                    <a:pt x="158741" y="15363"/>
                  </a:lnTo>
                  <a:lnTo>
                    <a:pt x="105456" y="26352"/>
                  </a:lnTo>
                  <a:lnTo>
                    <a:pt x="61490" y="39675"/>
                  </a:lnTo>
                  <a:lnTo>
                    <a:pt x="7314" y="71880"/>
                  </a:lnTo>
                  <a:lnTo>
                    <a:pt x="0" y="90043"/>
                  </a:lnTo>
                  <a:lnTo>
                    <a:pt x="7314" y="108163"/>
                  </a:lnTo>
                  <a:lnTo>
                    <a:pt x="61490" y="140314"/>
                  </a:lnTo>
                  <a:lnTo>
                    <a:pt x="105456" y="153622"/>
                  </a:lnTo>
                  <a:lnTo>
                    <a:pt x="158741" y="164602"/>
                  </a:lnTo>
                  <a:lnTo>
                    <a:pt x="219900" y="172892"/>
                  </a:lnTo>
                  <a:lnTo>
                    <a:pt x="287484" y="178132"/>
                  </a:lnTo>
                  <a:lnTo>
                    <a:pt x="360045" y="179959"/>
                  </a:lnTo>
                  <a:lnTo>
                    <a:pt x="432605" y="178132"/>
                  </a:lnTo>
                  <a:lnTo>
                    <a:pt x="500189" y="172892"/>
                  </a:lnTo>
                  <a:lnTo>
                    <a:pt x="561348" y="164602"/>
                  </a:lnTo>
                  <a:lnTo>
                    <a:pt x="614633" y="153622"/>
                  </a:lnTo>
                  <a:lnTo>
                    <a:pt x="658599" y="140314"/>
                  </a:lnTo>
                  <a:lnTo>
                    <a:pt x="712775" y="108163"/>
                  </a:lnTo>
                  <a:lnTo>
                    <a:pt x="720090" y="90043"/>
                  </a:lnTo>
                  <a:lnTo>
                    <a:pt x="712775" y="71880"/>
                  </a:lnTo>
                  <a:lnTo>
                    <a:pt x="658599" y="39675"/>
                  </a:lnTo>
                  <a:lnTo>
                    <a:pt x="614633" y="26352"/>
                  </a:lnTo>
                  <a:lnTo>
                    <a:pt x="561348" y="15363"/>
                  </a:lnTo>
                  <a:lnTo>
                    <a:pt x="500189" y="7068"/>
                  </a:lnTo>
                  <a:lnTo>
                    <a:pt x="432605" y="1827"/>
                  </a:lnTo>
                  <a:lnTo>
                    <a:pt x="360045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697" y="3283839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720090" y="90043"/>
                  </a:moveTo>
                  <a:lnTo>
                    <a:pt x="691795" y="125041"/>
                  </a:lnTo>
                  <a:lnTo>
                    <a:pt x="614633" y="153622"/>
                  </a:lnTo>
                  <a:lnTo>
                    <a:pt x="561348" y="164602"/>
                  </a:lnTo>
                  <a:lnTo>
                    <a:pt x="500189" y="172892"/>
                  </a:lnTo>
                  <a:lnTo>
                    <a:pt x="432605" y="178132"/>
                  </a:lnTo>
                  <a:lnTo>
                    <a:pt x="360045" y="179959"/>
                  </a:lnTo>
                  <a:lnTo>
                    <a:pt x="287484" y="178132"/>
                  </a:lnTo>
                  <a:lnTo>
                    <a:pt x="219900" y="172892"/>
                  </a:lnTo>
                  <a:lnTo>
                    <a:pt x="158741" y="164602"/>
                  </a:lnTo>
                  <a:lnTo>
                    <a:pt x="105456" y="153622"/>
                  </a:lnTo>
                  <a:lnTo>
                    <a:pt x="61490" y="140314"/>
                  </a:lnTo>
                  <a:lnTo>
                    <a:pt x="7314" y="108163"/>
                  </a:lnTo>
                  <a:lnTo>
                    <a:pt x="0" y="90043"/>
                  </a:lnTo>
                  <a:lnTo>
                    <a:pt x="7314" y="71880"/>
                  </a:lnTo>
                  <a:lnTo>
                    <a:pt x="61490" y="39675"/>
                  </a:lnTo>
                  <a:lnTo>
                    <a:pt x="105456" y="26352"/>
                  </a:lnTo>
                  <a:lnTo>
                    <a:pt x="158741" y="15363"/>
                  </a:lnTo>
                  <a:lnTo>
                    <a:pt x="219900" y="7068"/>
                  </a:lnTo>
                  <a:lnTo>
                    <a:pt x="287484" y="1827"/>
                  </a:lnTo>
                  <a:lnTo>
                    <a:pt x="360045" y="0"/>
                  </a:lnTo>
                  <a:lnTo>
                    <a:pt x="432605" y="1827"/>
                  </a:lnTo>
                  <a:lnTo>
                    <a:pt x="500189" y="7068"/>
                  </a:lnTo>
                  <a:lnTo>
                    <a:pt x="561348" y="15363"/>
                  </a:lnTo>
                  <a:lnTo>
                    <a:pt x="614633" y="26352"/>
                  </a:lnTo>
                  <a:lnTo>
                    <a:pt x="658599" y="39675"/>
                  </a:lnTo>
                  <a:lnTo>
                    <a:pt x="712775" y="71880"/>
                  </a:lnTo>
                  <a:lnTo>
                    <a:pt x="720090" y="90043"/>
                  </a:lnTo>
                  <a:lnTo>
                    <a:pt x="720090" y="630047"/>
                  </a:lnTo>
                  <a:lnTo>
                    <a:pt x="691795" y="665118"/>
                  </a:lnTo>
                  <a:lnTo>
                    <a:pt x="614633" y="693737"/>
                  </a:lnTo>
                  <a:lnTo>
                    <a:pt x="561348" y="704726"/>
                  </a:lnTo>
                  <a:lnTo>
                    <a:pt x="500189" y="713021"/>
                  </a:lnTo>
                  <a:lnTo>
                    <a:pt x="432605" y="718262"/>
                  </a:lnTo>
                  <a:lnTo>
                    <a:pt x="360045" y="720090"/>
                  </a:lnTo>
                  <a:lnTo>
                    <a:pt x="287484" y="718262"/>
                  </a:lnTo>
                  <a:lnTo>
                    <a:pt x="219900" y="713021"/>
                  </a:lnTo>
                  <a:lnTo>
                    <a:pt x="158741" y="704726"/>
                  </a:lnTo>
                  <a:lnTo>
                    <a:pt x="105456" y="693737"/>
                  </a:lnTo>
                  <a:lnTo>
                    <a:pt x="61490" y="680414"/>
                  </a:lnTo>
                  <a:lnTo>
                    <a:pt x="7314" y="648209"/>
                  </a:lnTo>
                  <a:lnTo>
                    <a:pt x="0" y="630047"/>
                  </a:lnTo>
                  <a:lnTo>
                    <a:pt x="0" y="900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920875" y="3408298"/>
            <a:ext cx="1771650" cy="509270"/>
            <a:chOff x="1920875" y="3408298"/>
            <a:chExt cx="1771650" cy="509270"/>
          </a:xfrm>
        </p:grpSpPr>
        <p:sp>
          <p:nvSpPr>
            <p:cNvPr id="14" name="object 14"/>
            <p:cNvSpPr/>
            <p:nvPr/>
          </p:nvSpPr>
          <p:spPr>
            <a:xfrm>
              <a:off x="1933575" y="3420998"/>
              <a:ext cx="1746250" cy="483870"/>
            </a:xfrm>
            <a:custGeom>
              <a:avLst/>
              <a:gdLst/>
              <a:ahLst/>
              <a:cxnLst/>
              <a:rect l="l" t="t" r="r" b="b"/>
              <a:pathLst>
                <a:path w="1746250" h="483870">
                  <a:moveTo>
                    <a:pt x="1665097" y="0"/>
                  </a:moveTo>
                  <a:lnTo>
                    <a:pt x="80644" y="0"/>
                  </a:lnTo>
                  <a:lnTo>
                    <a:pt x="49238" y="6332"/>
                  </a:lnTo>
                  <a:lnTo>
                    <a:pt x="23606" y="23606"/>
                  </a:lnTo>
                  <a:lnTo>
                    <a:pt x="6332" y="49238"/>
                  </a:lnTo>
                  <a:lnTo>
                    <a:pt x="0" y="80645"/>
                  </a:lnTo>
                  <a:lnTo>
                    <a:pt x="0" y="403225"/>
                  </a:lnTo>
                  <a:lnTo>
                    <a:pt x="6332" y="434631"/>
                  </a:lnTo>
                  <a:lnTo>
                    <a:pt x="23606" y="460263"/>
                  </a:lnTo>
                  <a:lnTo>
                    <a:pt x="49238" y="477537"/>
                  </a:lnTo>
                  <a:lnTo>
                    <a:pt x="80644" y="483869"/>
                  </a:lnTo>
                  <a:lnTo>
                    <a:pt x="1665097" y="483869"/>
                  </a:lnTo>
                  <a:lnTo>
                    <a:pt x="1696503" y="477537"/>
                  </a:lnTo>
                  <a:lnTo>
                    <a:pt x="1722135" y="460263"/>
                  </a:lnTo>
                  <a:lnTo>
                    <a:pt x="1739409" y="434631"/>
                  </a:lnTo>
                  <a:lnTo>
                    <a:pt x="1745741" y="403225"/>
                  </a:lnTo>
                  <a:lnTo>
                    <a:pt x="1745741" y="80645"/>
                  </a:lnTo>
                  <a:lnTo>
                    <a:pt x="1739409" y="49238"/>
                  </a:lnTo>
                  <a:lnTo>
                    <a:pt x="1722135" y="23606"/>
                  </a:lnTo>
                  <a:lnTo>
                    <a:pt x="1696503" y="6332"/>
                  </a:lnTo>
                  <a:lnTo>
                    <a:pt x="1665097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33575" y="3420998"/>
              <a:ext cx="1746250" cy="483870"/>
            </a:xfrm>
            <a:custGeom>
              <a:avLst/>
              <a:gdLst/>
              <a:ahLst/>
              <a:cxnLst/>
              <a:rect l="l" t="t" r="r" b="b"/>
              <a:pathLst>
                <a:path w="1746250" h="483870">
                  <a:moveTo>
                    <a:pt x="0" y="80645"/>
                  </a:moveTo>
                  <a:lnTo>
                    <a:pt x="6332" y="49238"/>
                  </a:lnTo>
                  <a:lnTo>
                    <a:pt x="23606" y="23606"/>
                  </a:lnTo>
                  <a:lnTo>
                    <a:pt x="49238" y="6332"/>
                  </a:lnTo>
                  <a:lnTo>
                    <a:pt x="80644" y="0"/>
                  </a:lnTo>
                  <a:lnTo>
                    <a:pt x="1665097" y="0"/>
                  </a:lnTo>
                  <a:lnTo>
                    <a:pt x="1696503" y="6332"/>
                  </a:lnTo>
                  <a:lnTo>
                    <a:pt x="1722135" y="23606"/>
                  </a:lnTo>
                  <a:lnTo>
                    <a:pt x="1739409" y="49238"/>
                  </a:lnTo>
                  <a:lnTo>
                    <a:pt x="1745741" y="80645"/>
                  </a:lnTo>
                  <a:lnTo>
                    <a:pt x="1745741" y="403225"/>
                  </a:lnTo>
                  <a:lnTo>
                    <a:pt x="1739409" y="434631"/>
                  </a:lnTo>
                  <a:lnTo>
                    <a:pt x="1722135" y="460263"/>
                  </a:lnTo>
                  <a:lnTo>
                    <a:pt x="1696503" y="477537"/>
                  </a:lnTo>
                  <a:lnTo>
                    <a:pt x="1665097" y="483869"/>
                  </a:lnTo>
                  <a:lnTo>
                    <a:pt x="80644" y="483869"/>
                  </a:lnTo>
                  <a:lnTo>
                    <a:pt x="49238" y="477537"/>
                  </a:lnTo>
                  <a:lnTo>
                    <a:pt x="23606" y="460263"/>
                  </a:lnTo>
                  <a:lnTo>
                    <a:pt x="6332" y="434631"/>
                  </a:lnTo>
                  <a:lnTo>
                    <a:pt x="0" y="403225"/>
                  </a:lnTo>
                  <a:lnTo>
                    <a:pt x="0" y="80645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949441" y="3432047"/>
            <a:ext cx="17145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Pre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fraccionamiento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110094" y="3045586"/>
            <a:ext cx="1570355" cy="1033780"/>
            <a:chOff x="7110094" y="3045586"/>
            <a:chExt cx="1570355" cy="1033780"/>
          </a:xfrm>
        </p:grpSpPr>
        <p:sp>
          <p:nvSpPr>
            <p:cNvPr id="18" name="object 18"/>
            <p:cNvSpPr/>
            <p:nvPr/>
          </p:nvSpPr>
          <p:spPr>
            <a:xfrm>
              <a:off x="7122794" y="3058286"/>
              <a:ext cx="1544955" cy="1008380"/>
            </a:xfrm>
            <a:custGeom>
              <a:avLst/>
              <a:gdLst/>
              <a:ahLst/>
              <a:cxnLst/>
              <a:rect l="l" t="t" r="r" b="b"/>
              <a:pathLst>
                <a:path w="1544954" h="1008379">
                  <a:moveTo>
                    <a:pt x="1376552" y="0"/>
                  </a:moveTo>
                  <a:lnTo>
                    <a:pt x="168021" y="0"/>
                  </a:lnTo>
                  <a:lnTo>
                    <a:pt x="123339" y="5998"/>
                  </a:lnTo>
                  <a:lnTo>
                    <a:pt x="83199" y="22930"/>
                  </a:lnTo>
                  <a:lnTo>
                    <a:pt x="49196" y="49196"/>
                  </a:lnTo>
                  <a:lnTo>
                    <a:pt x="22930" y="83199"/>
                  </a:lnTo>
                  <a:lnTo>
                    <a:pt x="5998" y="123339"/>
                  </a:lnTo>
                  <a:lnTo>
                    <a:pt x="0" y="168021"/>
                  </a:lnTo>
                  <a:lnTo>
                    <a:pt x="0" y="840105"/>
                  </a:lnTo>
                  <a:lnTo>
                    <a:pt x="5998" y="884786"/>
                  </a:lnTo>
                  <a:lnTo>
                    <a:pt x="22930" y="924926"/>
                  </a:lnTo>
                  <a:lnTo>
                    <a:pt x="49196" y="958929"/>
                  </a:lnTo>
                  <a:lnTo>
                    <a:pt x="83199" y="985195"/>
                  </a:lnTo>
                  <a:lnTo>
                    <a:pt x="123339" y="1002127"/>
                  </a:lnTo>
                  <a:lnTo>
                    <a:pt x="168021" y="1008126"/>
                  </a:lnTo>
                  <a:lnTo>
                    <a:pt x="1376552" y="1008126"/>
                  </a:lnTo>
                  <a:lnTo>
                    <a:pt x="1421234" y="1002127"/>
                  </a:lnTo>
                  <a:lnTo>
                    <a:pt x="1461374" y="985195"/>
                  </a:lnTo>
                  <a:lnTo>
                    <a:pt x="1495377" y="958929"/>
                  </a:lnTo>
                  <a:lnTo>
                    <a:pt x="1521643" y="924926"/>
                  </a:lnTo>
                  <a:lnTo>
                    <a:pt x="1538575" y="884786"/>
                  </a:lnTo>
                  <a:lnTo>
                    <a:pt x="1544574" y="840105"/>
                  </a:lnTo>
                  <a:lnTo>
                    <a:pt x="1544574" y="168021"/>
                  </a:lnTo>
                  <a:lnTo>
                    <a:pt x="1538575" y="123339"/>
                  </a:lnTo>
                  <a:lnTo>
                    <a:pt x="1521643" y="83199"/>
                  </a:lnTo>
                  <a:lnTo>
                    <a:pt x="1495377" y="49196"/>
                  </a:lnTo>
                  <a:lnTo>
                    <a:pt x="1461374" y="22930"/>
                  </a:lnTo>
                  <a:lnTo>
                    <a:pt x="1421234" y="5998"/>
                  </a:lnTo>
                  <a:lnTo>
                    <a:pt x="137655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22794" y="3058286"/>
              <a:ext cx="1544955" cy="1008380"/>
            </a:xfrm>
            <a:custGeom>
              <a:avLst/>
              <a:gdLst/>
              <a:ahLst/>
              <a:cxnLst/>
              <a:rect l="l" t="t" r="r" b="b"/>
              <a:pathLst>
                <a:path w="1544954" h="1008379">
                  <a:moveTo>
                    <a:pt x="0" y="168021"/>
                  </a:moveTo>
                  <a:lnTo>
                    <a:pt x="5998" y="123339"/>
                  </a:lnTo>
                  <a:lnTo>
                    <a:pt x="22930" y="83199"/>
                  </a:lnTo>
                  <a:lnTo>
                    <a:pt x="49196" y="49196"/>
                  </a:lnTo>
                  <a:lnTo>
                    <a:pt x="83199" y="22930"/>
                  </a:lnTo>
                  <a:lnTo>
                    <a:pt x="123339" y="5998"/>
                  </a:lnTo>
                  <a:lnTo>
                    <a:pt x="168021" y="0"/>
                  </a:lnTo>
                  <a:lnTo>
                    <a:pt x="1376552" y="0"/>
                  </a:lnTo>
                  <a:lnTo>
                    <a:pt x="1421234" y="5998"/>
                  </a:lnTo>
                  <a:lnTo>
                    <a:pt x="1461374" y="22930"/>
                  </a:lnTo>
                  <a:lnTo>
                    <a:pt x="1495377" y="49196"/>
                  </a:lnTo>
                  <a:lnTo>
                    <a:pt x="1521643" y="83199"/>
                  </a:lnTo>
                  <a:lnTo>
                    <a:pt x="1538575" y="123339"/>
                  </a:lnTo>
                  <a:lnTo>
                    <a:pt x="1544574" y="168021"/>
                  </a:lnTo>
                  <a:lnTo>
                    <a:pt x="1544574" y="840105"/>
                  </a:lnTo>
                  <a:lnTo>
                    <a:pt x="1538575" y="884786"/>
                  </a:lnTo>
                  <a:lnTo>
                    <a:pt x="1521643" y="924926"/>
                  </a:lnTo>
                  <a:lnTo>
                    <a:pt x="1495377" y="958929"/>
                  </a:lnTo>
                  <a:lnTo>
                    <a:pt x="1461374" y="985195"/>
                  </a:lnTo>
                  <a:lnTo>
                    <a:pt x="1421234" y="1002127"/>
                  </a:lnTo>
                  <a:lnTo>
                    <a:pt x="1376552" y="1008126"/>
                  </a:lnTo>
                  <a:lnTo>
                    <a:pt x="168021" y="1008126"/>
                  </a:lnTo>
                  <a:lnTo>
                    <a:pt x="123339" y="1002127"/>
                  </a:lnTo>
                  <a:lnTo>
                    <a:pt x="83199" y="985195"/>
                  </a:lnTo>
                  <a:lnTo>
                    <a:pt x="49196" y="958929"/>
                  </a:lnTo>
                  <a:lnTo>
                    <a:pt x="22930" y="924926"/>
                  </a:lnTo>
                  <a:lnTo>
                    <a:pt x="5998" y="884786"/>
                  </a:lnTo>
                  <a:lnTo>
                    <a:pt x="0" y="840105"/>
                  </a:lnTo>
                  <a:lnTo>
                    <a:pt x="0" y="168021"/>
                  </a:lnTo>
                  <a:close/>
                </a:path>
              </a:pathLst>
            </a:custGeom>
            <a:ln w="25400">
              <a:solidFill>
                <a:srgbClr val="357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54569" y="3331971"/>
            <a:ext cx="1080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805" marR="5080" indent="-7874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Reactores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Platforming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77338" y="3642729"/>
            <a:ext cx="693420" cy="134620"/>
            <a:chOff x="1077338" y="3642729"/>
            <a:chExt cx="693420" cy="13462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7338" y="3642729"/>
              <a:ext cx="692929" cy="13443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05281" y="3648837"/>
              <a:ext cx="649605" cy="76200"/>
            </a:xfrm>
            <a:custGeom>
              <a:avLst/>
              <a:gdLst/>
              <a:ahLst/>
              <a:cxnLst/>
              <a:rect l="l" t="t" r="r" b="b"/>
              <a:pathLst>
                <a:path w="649605" h="76200">
                  <a:moveTo>
                    <a:pt x="573151" y="0"/>
                  </a:moveTo>
                  <a:lnTo>
                    <a:pt x="573151" y="76200"/>
                  </a:lnTo>
                  <a:lnTo>
                    <a:pt x="623951" y="50800"/>
                  </a:lnTo>
                  <a:lnTo>
                    <a:pt x="585851" y="50800"/>
                  </a:lnTo>
                  <a:lnTo>
                    <a:pt x="585851" y="25400"/>
                  </a:lnTo>
                  <a:lnTo>
                    <a:pt x="623951" y="25400"/>
                  </a:lnTo>
                  <a:lnTo>
                    <a:pt x="573151" y="0"/>
                  </a:lnTo>
                  <a:close/>
                </a:path>
                <a:path w="649605" h="76200">
                  <a:moveTo>
                    <a:pt x="573151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573151" y="50800"/>
                  </a:lnTo>
                  <a:lnTo>
                    <a:pt x="573151" y="25400"/>
                  </a:lnTo>
                  <a:close/>
                </a:path>
                <a:path w="649605" h="76200">
                  <a:moveTo>
                    <a:pt x="623951" y="25400"/>
                  </a:moveTo>
                  <a:lnTo>
                    <a:pt x="585851" y="25400"/>
                  </a:lnTo>
                  <a:lnTo>
                    <a:pt x="585851" y="50800"/>
                  </a:lnTo>
                  <a:lnTo>
                    <a:pt x="623951" y="50800"/>
                  </a:lnTo>
                  <a:lnTo>
                    <a:pt x="649351" y="38100"/>
                  </a:lnTo>
                  <a:lnTo>
                    <a:pt x="623951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29997" y="1702180"/>
            <a:ext cx="2652395" cy="1654810"/>
            <a:chOff x="229997" y="1702180"/>
            <a:chExt cx="2652395" cy="1654810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6844" y="1958066"/>
              <a:ext cx="75544" cy="13986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847975" y="1964816"/>
              <a:ext cx="0" cy="1351280"/>
            </a:xfrm>
            <a:custGeom>
              <a:avLst/>
              <a:gdLst/>
              <a:ahLst/>
              <a:cxnLst/>
              <a:rect l="l" t="t" r="r" b="b"/>
              <a:pathLst>
                <a:path h="1351279">
                  <a:moveTo>
                    <a:pt x="0" y="135115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2697" y="1714880"/>
              <a:ext cx="1746250" cy="483870"/>
            </a:xfrm>
            <a:custGeom>
              <a:avLst/>
              <a:gdLst/>
              <a:ahLst/>
              <a:cxnLst/>
              <a:rect l="l" t="t" r="r" b="b"/>
              <a:pathLst>
                <a:path w="1746250" h="483869">
                  <a:moveTo>
                    <a:pt x="1665097" y="0"/>
                  </a:moveTo>
                  <a:lnTo>
                    <a:pt x="80645" y="0"/>
                  </a:lnTo>
                  <a:lnTo>
                    <a:pt x="49254" y="6332"/>
                  </a:lnTo>
                  <a:lnTo>
                    <a:pt x="23620" y="23606"/>
                  </a:lnTo>
                  <a:lnTo>
                    <a:pt x="6337" y="49238"/>
                  </a:lnTo>
                  <a:lnTo>
                    <a:pt x="0" y="80645"/>
                  </a:lnTo>
                  <a:lnTo>
                    <a:pt x="0" y="403225"/>
                  </a:lnTo>
                  <a:lnTo>
                    <a:pt x="6337" y="434631"/>
                  </a:lnTo>
                  <a:lnTo>
                    <a:pt x="23620" y="460263"/>
                  </a:lnTo>
                  <a:lnTo>
                    <a:pt x="49254" y="477537"/>
                  </a:lnTo>
                  <a:lnTo>
                    <a:pt x="80645" y="483870"/>
                  </a:lnTo>
                  <a:lnTo>
                    <a:pt x="1665097" y="483870"/>
                  </a:lnTo>
                  <a:lnTo>
                    <a:pt x="1696503" y="477537"/>
                  </a:lnTo>
                  <a:lnTo>
                    <a:pt x="1722135" y="460263"/>
                  </a:lnTo>
                  <a:lnTo>
                    <a:pt x="1739409" y="434631"/>
                  </a:lnTo>
                  <a:lnTo>
                    <a:pt x="1745741" y="403225"/>
                  </a:lnTo>
                  <a:lnTo>
                    <a:pt x="1745741" y="80645"/>
                  </a:lnTo>
                  <a:lnTo>
                    <a:pt x="1739409" y="49238"/>
                  </a:lnTo>
                  <a:lnTo>
                    <a:pt x="1722135" y="23606"/>
                  </a:lnTo>
                  <a:lnTo>
                    <a:pt x="1696503" y="6332"/>
                  </a:lnTo>
                  <a:lnTo>
                    <a:pt x="166509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2697" y="1714880"/>
              <a:ext cx="1746250" cy="483870"/>
            </a:xfrm>
            <a:custGeom>
              <a:avLst/>
              <a:gdLst/>
              <a:ahLst/>
              <a:cxnLst/>
              <a:rect l="l" t="t" r="r" b="b"/>
              <a:pathLst>
                <a:path w="1746250" h="483869">
                  <a:moveTo>
                    <a:pt x="0" y="80645"/>
                  </a:moveTo>
                  <a:lnTo>
                    <a:pt x="6337" y="49238"/>
                  </a:lnTo>
                  <a:lnTo>
                    <a:pt x="23620" y="23606"/>
                  </a:lnTo>
                  <a:lnTo>
                    <a:pt x="49254" y="6332"/>
                  </a:lnTo>
                  <a:lnTo>
                    <a:pt x="80645" y="0"/>
                  </a:lnTo>
                  <a:lnTo>
                    <a:pt x="1665097" y="0"/>
                  </a:lnTo>
                  <a:lnTo>
                    <a:pt x="1696503" y="6332"/>
                  </a:lnTo>
                  <a:lnTo>
                    <a:pt x="1722135" y="23606"/>
                  </a:lnTo>
                  <a:lnTo>
                    <a:pt x="1739409" y="49238"/>
                  </a:lnTo>
                  <a:lnTo>
                    <a:pt x="1745741" y="80645"/>
                  </a:lnTo>
                  <a:lnTo>
                    <a:pt x="1745741" y="403225"/>
                  </a:lnTo>
                  <a:lnTo>
                    <a:pt x="1739409" y="434631"/>
                  </a:lnTo>
                  <a:lnTo>
                    <a:pt x="1722135" y="460263"/>
                  </a:lnTo>
                  <a:lnTo>
                    <a:pt x="1696503" y="477537"/>
                  </a:lnTo>
                  <a:lnTo>
                    <a:pt x="1665097" y="483870"/>
                  </a:lnTo>
                  <a:lnTo>
                    <a:pt x="80645" y="483870"/>
                  </a:lnTo>
                  <a:lnTo>
                    <a:pt x="49254" y="477537"/>
                  </a:lnTo>
                  <a:lnTo>
                    <a:pt x="23620" y="460263"/>
                  </a:lnTo>
                  <a:lnTo>
                    <a:pt x="6337" y="434631"/>
                  </a:lnTo>
                  <a:lnTo>
                    <a:pt x="0" y="403225"/>
                  </a:lnTo>
                  <a:lnTo>
                    <a:pt x="0" y="80645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58565" y="1725930"/>
            <a:ext cx="1714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9880" marR="184150" indent="-12065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Estabilización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naftas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1100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742814" y="3642729"/>
            <a:ext cx="693420" cy="134620"/>
            <a:chOff x="3742814" y="3642729"/>
            <a:chExt cx="693420" cy="134620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2814" y="3642729"/>
              <a:ext cx="692929" cy="13443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770757" y="3648837"/>
              <a:ext cx="649605" cy="76200"/>
            </a:xfrm>
            <a:custGeom>
              <a:avLst/>
              <a:gdLst/>
              <a:ahLst/>
              <a:cxnLst/>
              <a:rect l="l" t="t" r="r" b="b"/>
              <a:pathLst>
                <a:path w="649604" h="76200">
                  <a:moveTo>
                    <a:pt x="573151" y="0"/>
                  </a:moveTo>
                  <a:lnTo>
                    <a:pt x="573151" y="76200"/>
                  </a:lnTo>
                  <a:lnTo>
                    <a:pt x="623951" y="50800"/>
                  </a:lnTo>
                  <a:lnTo>
                    <a:pt x="585851" y="50800"/>
                  </a:lnTo>
                  <a:lnTo>
                    <a:pt x="585851" y="25400"/>
                  </a:lnTo>
                  <a:lnTo>
                    <a:pt x="623951" y="25400"/>
                  </a:lnTo>
                  <a:lnTo>
                    <a:pt x="573151" y="0"/>
                  </a:lnTo>
                  <a:close/>
                </a:path>
                <a:path w="649604" h="76200">
                  <a:moveTo>
                    <a:pt x="573151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573151" y="50800"/>
                  </a:lnTo>
                  <a:lnTo>
                    <a:pt x="573151" y="25400"/>
                  </a:lnTo>
                  <a:close/>
                </a:path>
                <a:path w="649604" h="76200">
                  <a:moveTo>
                    <a:pt x="623951" y="25400"/>
                  </a:moveTo>
                  <a:lnTo>
                    <a:pt x="585851" y="25400"/>
                  </a:lnTo>
                  <a:lnTo>
                    <a:pt x="585851" y="50800"/>
                  </a:lnTo>
                  <a:lnTo>
                    <a:pt x="623951" y="50800"/>
                  </a:lnTo>
                  <a:lnTo>
                    <a:pt x="649351" y="38100"/>
                  </a:lnTo>
                  <a:lnTo>
                    <a:pt x="623951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725882" y="1858454"/>
            <a:ext cx="4544060" cy="2915920"/>
            <a:chOff x="1725882" y="1858454"/>
            <a:chExt cx="4544060" cy="2915920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97202" y="1858454"/>
              <a:ext cx="884682" cy="22853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114931" y="1918335"/>
              <a:ext cx="732790" cy="76200"/>
            </a:xfrm>
            <a:custGeom>
              <a:avLst/>
              <a:gdLst/>
              <a:ahLst/>
              <a:cxnLst/>
              <a:rect l="l" t="t" r="r" b="b"/>
              <a:pathLst>
                <a:path w="73278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732789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732789" h="76200">
                  <a:moveTo>
                    <a:pt x="732789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732789" y="50800"/>
                  </a:lnTo>
                  <a:lnTo>
                    <a:pt x="732789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5882" y="4639425"/>
              <a:ext cx="1142426" cy="13443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748409" y="4645533"/>
              <a:ext cx="1099185" cy="76200"/>
            </a:xfrm>
            <a:custGeom>
              <a:avLst/>
              <a:gdLst/>
              <a:ahLst/>
              <a:cxnLst/>
              <a:rect l="l" t="t" r="r" b="b"/>
              <a:pathLst>
                <a:path w="109918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1099185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1099185" h="76200">
                  <a:moveTo>
                    <a:pt x="1099185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1099185" y="50800"/>
                  </a:lnTo>
                  <a:lnTo>
                    <a:pt x="1099185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12183" y="3390519"/>
              <a:ext cx="1744980" cy="483870"/>
            </a:xfrm>
            <a:custGeom>
              <a:avLst/>
              <a:gdLst/>
              <a:ahLst/>
              <a:cxnLst/>
              <a:rect l="l" t="t" r="r" b="b"/>
              <a:pathLst>
                <a:path w="1744979" h="483870">
                  <a:moveTo>
                    <a:pt x="1664334" y="0"/>
                  </a:moveTo>
                  <a:lnTo>
                    <a:pt x="80644" y="0"/>
                  </a:lnTo>
                  <a:lnTo>
                    <a:pt x="49238" y="6332"/>
                  </a:lnTo>
                  <a:lnTo>
                    <a:pt x="23606" y="23606"/>
                  </a:lnTo>
                  <a:lnTo>
                    <a:pt x="6332" y="49238"/>
                  </a:lnTo>
                  <a:lnTo>
                    <a:pt x="0" y="80644"/>
                  </a:lnTo>
                  <a:lnTo>
                    <a:pt x="0" y="403224"/>
                  </a:lnTo>
                  <a:lnTo>
                    <a:pt x="6332" y="434631"/>
                  </a:lnTo>
                  <a:lnTo>
                    <a:pt x="23606" y="460263"/>
                  </a:lnTo>
                  <a:lnTo>
                    <a:pt x="49238" y="477537"/>
                  </a:lnTo>
                  <a:lnTo>
                    <a:pt x="80644" y="483869"/>
                  </a:lnTo>
                  <a:lnTo>
                    <a:pt x="1664334" y="483869"/>
                  </a:lnTo>
                  <a:lnTo>
                    <a:pt x="1695741" y="477537"/>
                  </a:lnTo>
                  <a:lnTo>
                    <a:pt x="1721373" y="460263"/>
                  </a:lnTo>
                  <a:lnTo>
                    <a:pt x="1738647" y="434631"/>
                  </a:lnTo>
                  <a:lnTo>
                    <a:pt x="1744979" y="403224"/>
                  </a:lnTo>
                  <a:lnTo>
                    <a:pt x="1744979" y="80644"/>
                  </a:lnTo>
                  <a:lnTo>
                    <a:pt x="1738647" y="49238"/>
                  </a:lnTo>
                  <a:lnTo>
                    <a:pt x="1721373" y="23606"/>
                  </a:lnTo>
                  <a:lnTo>
                    <a:pt x="1695741" y="6332"/>
                  </a:lnTo>
                  <a:lnTo>
                    <a:pt x="166433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12183" y="3390519"/>
              <a:ext cx="1744980" cy="483870"/>
            </a:xfrm>
            <a:custGeom>
              <a:avLst/>
              <a:gdLst/>
              <a:ahLst/>
              <a:cxnLst/>
              <a:rect l="l" t="t" r="r" b="b"/>
              <a:pathLst>
                <a:path w="1744979" h="483870">
                  <a:moveTo>
                    <a:pt x="0" y="80644"/>
                  </a:moveTo>
                  <a:lnTo>
                    <a:pt x="6332" y="49238"/>
                  </a:lnTo>
                  <a:lnTo>
                    <a:pt x="23606" y="23606"/>
                  </a:lnTo>
                  <a:lnTo>
                    <a:pt x="49238" y="6332"/>
                  </a:lnTo>
                  <a:lnTo>
                    <a:pt x="80644" y="0"/>
                  </a:lnTo>
                  <a:lnTo>
                    <a:pt x="1664334" y="0"/>
                  </a:lnTo>
                  <a:lnTo>
                    <a:pt x="1695741" y="6332"/>
                  </a:lnTo>
                  <a:lnTo>
                    <a:pt x="1721373" y="23606"/>
                  </a:lnTo>
                  <a:lnTo>
                    <a:pt x="1738647" y="49238"/>
                  </a:lnTo>
                  <a:lnTo>
                    <a:pt x="1744979" y="80644"/>
                  </a:lnTo>
                  <a:lnTo>
                    <a:pt x="1744979" y="403224"/>
                  </a:lnTo>
                  <a:lnTo>
                    <a:pt x="1738647" y="434631"/>
                  </a:lnTo>
                  <a:lnTo>
                    <a:pt x="1721373" y="460263"/>
                  </a:lnTo>
                  <a:lnTo>
                    <a:pt x="1695741" y="477537"/>
                  </a:lnTo>
                  <a:lnTo>
                    <a:pt x="1664334" y="483869"/>
                  </a:lnTo>
                  <a:lnTo>
                    <a:pt x="80644" y="483869"/>
                  </a:lnTo>
                  <a:lnTo>
                    <a:pt x="49238" y="477537"/>
                  </a:lnTo>
                  <a:lnTo>
                    <a:pt x="23606" y="460263"/>
                  </a:lnTo>
                  <a:lnTo>
                    <a:pt x="6332" y="434631"/>
                  </a:lnTo>
                  <a:lnTo>
                    <a:pt x="0" y="403224"/>
                  </a:lnTo>
                  <a:lnTo>
                    <a:pt x="0" y="80644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528049" y="3508502"/>
            <a:ext cx="171386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9554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804837" y="4213843"/>
            <a:ext cx="121285" cy="669925"/>
            <a:chOff x="7804837" y="4213843"/>
            <a:chExt cx="121285" cy="669925"/>
          </a:xfrm>
        </p:grpSpPr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04837" y="4213843"/>
              <a:ext cx="120989" cy="66943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830693" y="4221098"/>
              <a:ext cx="76200" cy="626745"/>
            </a:xfrm>
            <a:custGeom>
              <a:avLst/>
              <a:gdLst/>
              <a:ahLst/>
              <a:cxnLst/>
              <a:rect l="l" t="t" r="r" b="b"/>
              <a:pathLst>
                <a:path w="76200" h="626745">
                  <a:moveTo>
                    <a:pt x="25400" y="550544"/>
                  </a:moveTo>
                  <a:lnTo>
                    <a:pt x="0" y="550544"/>
                  </a:lnTo>
                  <a:lnTo>
                    <a:pt x="38100" y="626744"/>
                  </a:lnTo>
                  <a:lnTo>
                    <a:pt x="69850" y="563244"/>
                  </a:lnTo>
                  <a:lnTo>
                    <a:pt x="25400" y="563244"/>
                  </a:lnTo>
                  <a:lnTo>
                    <a:pt x="25400" y="550544"/>
                  </a:lnTo>
                  <a:close/>
                </a:path>
                <a:path w="76200" h="626745">
                  <a:moveTo>
                    <a:pt x="50800" y="0"/>
                  </a:moveTo>
                  <a:lnTo>
                    <a:pt x="25400" y="0"/>
                  </a:lnTo>
                  <a:lnTo>
                    <a:pt x="25400" y="563244"/>
                  </a:lnTo>
                  <a:lnTo>
                    <a:pt x="50800" y="563244"/>
                  </a:lnTo>
                  <a:lnTo>
                    <a:pt x="50800" y="0"/>
                  </a:lnTo>
                  <a:close/>
                </a:path>
                <a:path w="76200" h="626745">
                  <a:moveTo>
                    <a:pt x="76200" y="550544"/>
                  </a:moveTo>
                  <a:lnTo>
                    <a:pt x="50800" y="550544"/>
                  </a:lnTo>
                  <a:lnTo>
                    <a:pt x="50800" y="563244"/>
                  </a:lnTo>
                  <a:lnTo>
                    <a:pt x="69850" y="563244"/>
                  </a:lnTo>
                  <a:lnTo>
                    <a:pt x="76200" y="550544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6909689" y="1686179"/>
            <a:ext cx="1770380" cy="510540"/>
            <a:chOff x="6909689" y="1686179"/>
            <a:chExt cx="1770380" cy="510540"/>
          </a:xfrm>
        </p:grpSpPr>
        <p:sp>
          <p:nvSpPr>
            <p:cNvPr id="45" name="object 45"/>
            <p:cNvSpPr/>
            <p:nvPr/>
          </p:nvSpPr>
          <p:spPr>
            <a:xfrm>
              <a:off x="6922389" y="1698879"/>
              <a:ext cx="1744980" cy="485140"/>
            </a:xfrm>
            <a:custGeom>
              <a:avLst/>
              <a:gdLst/>
              <a:ahLst/>
              <a:cxnLst/>
              <a:rect l="l" t="t" r="r" b="b"/>
              <a:pathLst>
                <a:path w="1744979" h="485139">
                  <a:moveTo>
                    <a:pt x="1664207" y="0"/>
                  </a:moveTo>
                  <a:lnTo>
                    <a:pt x="80771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403860"/>
                  </a:lnTo>
                  <a:lnTo>
                    <a:pt x="6351" y="435286"/>
                  </a:lnTo>
                  <a:lnTo>
                    <a:pt x="23669" y="460962"/>
                  </a:lnTo>
                  <a:lnTo>
                    <a:pt x="49345" y="478280"/>
                  </a:lnTo>
                  <a:lnTo>
                    <a:pt x="80771" y="484632"/>
                  </a:lnTo>
                  <a:lnTo>
                    <a:pt x="1664207" y="484632"/>
                  </a:lnTo>
                  <a:lnTo>
                    <a:pt x="1695634" y="478280"/>
                  </a:lnTo>
                  <a:lnTo>
                    <a:pt x="1721310" y="460962"/>
                  </a:lnTo>
                  <a:lnTo>
                    <a:pt x="1738628" y="435286"/>
                  </a:lnTo>
                  <a:lnTo>
                    <a:pt x="1744979" y="403860"/>
                  </a:lnTo>
                  <a:lnTo>
                    <a:pt x="1744979" y="80772"/>
                  </a:lnTo>
                  <a:lnTo>
                    <a:pt x="1738628" y="49345"/>
                  </a:lnTo>
                  <a:lnTo>
                    <a:pt x="1721310" y="23669"/>
                  </a:lnTo>
                  <a:lnTo>
                    <a:pt x="1695634" y="6351"/>
                  </a:lnTo>
                  <a:lnTo>
                    <a:pt x="16642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922389" y="1698879"/>
              <a:ext cx="1744980" cy="485140"/>
            </a:xfrm>
            <a:custGeom>
              <a:avLst/>
              <a:gdLst/>
              <a:ahLst/>
              <a:cxnLst/>
              <a:rect l="l" t="t" r="r" b="b"/>
              <a:pathLst>
                <a:path w="1744979" h="485139">
                  <a:moveTo>
                    <a:pt x="0" y="80772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1" y="0"/>
                  </a:lnTo>
                  <a:lnTo>
                    <a:pt x="1664207" y="0"/>
                  </a:lnTo>
                  <a:lnTo>
                    <a:pt x="1695634" y="6351"/>
                  </a:lnTo>
                  <a:lnTo>
                    <a:pt x="1721310" y="23669"/>
                  </a:lnTo>
                  <a:lnTo>
                    <a:pt x="1738628" y="49345"/>
                  </a:lnTo>
                  <a:lnTo>
                    <a:pt x="1744979" y="80772"/>
                  </a:lnTo>
                  <a:lnTo>
                    <a:pt x="1744979" y="403860"/>
                  </a:lnTo>
                  <a:lnTo>
                    <a:pt x="1738628" y="435286"/>
                  </a:lnTo>
                  <a:lnTo>
                    <a:pt x="1721310" y="460962"/>
                  </a:lnTo>
                  <a:lnTo>
                    <a:pt x="1695634" y="478280"/>
                  </a:lnTo>
                  <a:lnTo>
                    <a:pt x="1664207" y="484632"/>
                  </a:lnTo>
                  <a:lnTo>
                    <a:pt x="80771" y="484632"/>
                  </a:lnTo>
                  <a:lnTo>
                    <a:pt x="49345" y="478280"/>
                  </a:lnTo>
                  <a:lnTo>
                    <a:pt x="23669" y="460962"/>
                  </a:lnTo>
                  <a:lnTo>
                    <a:pt x="6351" y="435286"/>
                  </a:lnTo>
                  <a:lnTo>
                    <a:pt x="0" y="403860"/>
                  </a:lnTo>
                  <a:lnTo>
                    <a:pt x="0" y="8077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6312408" y="2309464"/>
            <a:ext cx="2468245" cy="3129280"/>
            <a:chOff x="6312408" y="2309464"/>
            <a:chExt cx="2468245" cy="3129280"/>
          </a:xfrm>
        </p:grpSpPr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12408" y="3534092"/>
              <a:ext cx="801623" cy="22853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353937" y="3593972"/>
              <a:ext cx="649605" cy="76200"/>
            </a:xfrm>
            <a:custGeom>
              <a:avLst/>
              <a:gdLst/>
              <a:ahLst/>
              <a:cxnLst/>
              <a:rect l="l" t="t" r="r" b="b"/>
              <a:pathLst>
                <a:path w="649604" h="76200">
                  <a:moveTo>
                    <a:pt x="573151" y="0"/>
                  </a:moveTo>
                  <a:lnTo>
                    <a:pt x="573151" y="76200"/>
                  </a:lnTo>
                  <a:lnTo>
                    <a:pt x="623951" y="50800"/>
                  </a:lnTo>
                  <a:lnTo>
                    <a:pt x="585851" y="50800"/>
                  </a:lnTo>
                  <a:lnTo>
                    <a:pt x="585851" y="25400"/>
                  </a:lnTo>
                  <a:lnTo>
                    <a:pt x="623951" y="25400"/>
                  </a:lnTo>
                  <a:lnTo>
                    <a:pt x="573151" y="0"/>
                  </a:lnTo>
                  <a:close/>
                </a:path>
                <a:path w="649604" h="76200">
                  <a:moveTo>
                    <a:pt x="573151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573151" y="50800"/>
                  </a:lnTo>
                  <a:lnTo>
                    <a:pt x="573151" y="25400"/>
                  </a:lnTo>
                  <a:close/>
                </a:path>
                <a:path w="649604" h="76200">
                  <a:moveTo>
                    <a:pt x="623951" y="25400"/>
                  </a:moveTo>
                  <a:lnTo>
                    <a:pt x="585851" y="25400"/>
                  </a:lnTo>
                  <a:lnTo>
                    <a:pt x="585851" y="50800"/>
                  </a:lnTo>
                  <a:lnTo>
                    <a:pt x="623951" y="50800"/>
                  </a:lnTo>
                  <a:lnTo>
                    <a:pt x="649351" y="38100"/>
                  </a:lnTo>
                  <a:lnTo>
                    <a:pt x="623951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11695" y="2309464"/>
              <a:ext cx="120989" cy="69281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7837551" y="2312288"/>
              <a:ext cx="76200" cy="636270"/>
            </a:xfrm>
            <a:custGeom>
              <a:avLst/>
              <a:gdLst/>
              <a:ahLst/>
              <a:cxnLst/>
              <a:rect l="l" t="t" r="r" b="b"/>
              <a:pathLst>
                <a:path w="76200" h="636269">
                  <a:moveTo>
                    <a:pt x="50800" y="63500"/>
                  </a:moveTo>
                  <a:lnTo>
                    <a:pt x="25400" y="63500"/>
                  </a:lnTo>
                  <a:lnTo>
                    <a:pt x="25400" y="636015"/>
                  </a:lnTo>
                  <a:lnTo>
                    <a:pt x="50800" y="636015"/>
                  </a:lnTo>
                  <a:lnTo>
                    <a:pt x="50800" y="63500"/>
                  </a:lnTo>
                  <a:close/>
                </a:path>
                <a:path w="76200" h="636269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636269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98030" y="2542730"/>
              <a:ext cx="812317" cy="22853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215759" y="2602610"/>
              <a:ext cx="660400" cy="76200"/>
            </a:xfrm>
            <a:custGeom>
              <a:avLst/>
              <a:gdLst/>
              <a:ahLst/>
              <a:cxnLst/>
              <a:rect l="l" t="t" r="r" b="b"/>
              <a:pathLst>
                <a:path w="6604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66040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660400" h="76200">
                  <a:moveTo>
                    <a:pt x="660019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660019" y="50800"/>
                  </a:lnTo>
                  <a:lnTo>
                    <a:pt x="660019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022973" y="4941188"/>
              <a:ext cx="1744980" cy="485140"/>
            </a:xfrm>
            <a:custGeom>
              <a:avLst/>
              <a:gdLst/>
              <a:ahLst/>
              <a:cxnLst/>
              <a:rect l="l" t="t" r="r" b="b"/>
              <a:pathLst>
                <a:path w="1744979" h="485139">
                  <a:moveTo>
                    <a:pt x="1664207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403860"/>
                  </a:lnTo>
                  <a:lnTo>
                    <a:pt x="6351" y="435286"/>
                  </a:lnTo>
                  <a:lnTo>
                    <a:pt x="23669" y="460962"/>
                  </a:lnTo>
                  <a:lnTo>
                    <a:pt x="49345" y="478280"/>
                  </a:lnTo>
                  <a:lnTo>
                    <a:pt x="80772" y="484632"/>
                  </a:lnTo>
                  <a:lnTo>
                    <a:pt x="1664207" y="484632"/>
                  </a:lnTo>
                  <a:lnTo>
                    <a:pt x="1695634" y="478280"/>
                  </a:lnTo>
                  <a:lnTo>
                    <a:pt x="1721310" y="460962"/>
                  </a:lnTo>
                  <a:lnTo>
                    <a:pt x="1738628" y="435286"/>
                  </a:lnTo>
                  <a:lnTo>
                    <a:pt x="1744979" y="403860"/>
                  </a:lnTo>
                  <a:lnTo>
                    <a:pt x="1744979" y="80772"/>
                  </a:lnTo>
                  <a:lnTo>
                    <a:pt x="1738628" y="49345"/>
                  </a:lnTo>
                  <a:lnTo>
                    <a:pt x="1721310" y="23669"/>
                  </a:lnTo>
                  <a:lnTo>
                    <a:pt x="1695634" y="6351"/>
                  </a:lnTo>
                  <a:lnTo>
                    <a:pt x="1664207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022973" y="4941188"/>
              <a:ext cx="1744980" cy="485140"/>
            </a:xfrm>
            <a:custGeom>
              <a:avLst/>
              <a:gdLst/>
              <a:ahLst/>
              <a:cxnLst/>
              <a:rect l="l" t="t" r="r" b="b"/>
              <a:pathLst>
                <a:path w="1744979" h="485139">
                  <a:moveTo>
                    <a:pt x="0" y="80772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2" y="0"/>
                  </a:lnTo>
                  <a:lnTo>
                    <a:pt x="1664207" y="0"/>
                  </a:lnTo>
                  <a:lnTo>
                    <a:pt x="1695634" y="6351"/>
                  </a:lnTo>
                  <a:lnTo>
                    <a:pt x="1721310" y="23669"/>
                  </a:lnTo>
                  <a:lnTo>
                    <a:pt x="1738628" y="49345"/>
                  </a:lnTo>
                  <a:lnTo>
                    <a:pt x="1744979" y="80772"/>
                  </a:lnTo>
                  <a:lnTo>
                    <a:pt x="1744979" y="403860"/>
                  </a:lnTo>
                  <a:lnTo>
                    <a:pt x="1738628" y="435286"/>
                  </a:lnTo>
                  <a:lnTo>
                    <a:pt x="1721310" y="460962"/>
                  </a:lnTo>
                  <a:lnTo>
                    <a:pt x="1695634" y="478280"/>
                  </a:lnTo>
                  <a:lnTo>
                    <a:pt x="1664207" y="484632"/>
                  </a:lnTo>
                  <a:lnTo>
                    <a:pt x="80772" y="484632"/>
                  </a:lnTo>
                  <a:lnTo>
                    <a:pt x="49345" y="478280"/>
                  </a:lnTo>
                  <a:lnTo>
                    <a:pt x="23669" y="460962"/>
                  </a:lnTo>
                  <a:lnTo>
                    <a:pt x="6351" y="435286"/>
                  </a:lnTo>
                  <a:lnTo>
                    <a:pt x="0" y="403860"/>
                  </a:lnTo>
                  <a:lnTo>
                    <a:pt x="0" y="80772"/>
                  </a:lnTo>
                  <a:close/>
                </a:path>
              </a:pathLst>
            </a:custGeom>
            <a:ln w="25400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938264" y="1817369"/>
            <a:ext cx="17132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Purificación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H2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38848" y="4953253"/>
            <a:ext cx="1713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120" marR="183515" indent="-26289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Estabilización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reformado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264530" y="5560948"/>
            <a:ext cx="2628265" cy="803910"/>
            <a:chOff x="5264530" y="5560948"/>
            <a:chExt cx="2628265" cy="803910"/>
          </a:xfrm>
        </p:grpSpPr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16994" y="5566113"/>
              <a:ext cx="75544" cy="59045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858125" y="5573648"/>
              <a:ext cx="0" cy="529590"/>
            </a:xfrm>
            <a:custGeom>
              <a:avLst/>
              <a:gdLst/>
              <a:ahLst/>
              <a:cxnLst/>
              <a:rect l="l" t="t" r="r" b="b"/>
              <a:pathLst>
                <a:path h="529589">
                  <a:moveTo>
                    <a:pt x="0" y="0"/>
                  </a:moveTo>
                  <a:lnTo>
                    <a:pt x="0" y="529424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277230" y="5625464"/>
              <a:ext cx="1746250" cy="726440"/>
            </a:xfrm>
            <a:custGeom>
              <a:avLst/>
              <a:gdLst/>
              <a:ahLst/>
              <a:cxnLst/>
              <a:rect l="l" t="t" r="r" b="b"/>
              <a:pathLst>
                <a:path w="1746250" h="726439">
                  <a:moveTo>
                    <a:pt x="1624711" y="0"/>
                  </a:moveTo>
                  <a:lnTo>
                    <a:pt x="121031" y="0"/>
                  </a:lnTo>
                  <a:lnTo>
                    <a:pt x="73937" y="9511"/>
                  </a:lnTo>
                  <a:lnTo>
                    <a:pt x="35464" y="35450"/>
                  </a:lnTo>
                  <a:lnTo>
                    <a:pt x="9517" y="73921"/>
                  </a:lnTo>
                  <a:lnTo>
                    <a:pt x="0" y="121031"/>
                  </a:lnTo>
                  <a:lnTo>
                    <a:pt x="0" y="605155"/>
                  </a:lnTo>
                  <a:lnTo>
                    <a:pt x="9517" y="652264"/>
                  </a:lnTo>
                  <a:lnTo>
                    <a:pt x="35464" y="690735"/>
                  </a:lnTo>
                  <a:lnTo>
                    <a:pt x="73937" y="716674"/>
                  </a:lnTo>
                  <a:lnTo>
                    <a:pt x="121031" y="726186"/>
                  </a:lnTo>
                  <a:lnTo>
                    <a:pt x="1624711" y="726186"/>
                  </a:lnTo>
                  <a:lnTo>
                    <a:pt x="1671804" y="716674"/>
                  </a:lnTo>
                  <a:lnTo>
                    <a:pt x="1710277" y="690735"/>
                  </a:lnTo>
                  <a:lnTo>
                    <a:pt x="1736224" y="652264"/>
                  </a:lnTo>
                  <a:lnTo>
                    <a:pt x="1745742" y="605155"/>
                  </a:lnTo>
                  <a:lnTo>
                    <a:pt x="1745742" y="121031"/>
                  </a:lnTo>
                  <a:lnTo>
                    <a:pt x="1736224" y="73921"/>
                  </a:lnTo>
                  <a:lnTo>
                    <a:pt x="1710277" y="35450"/>
                  </a:lnTo>
                  <a:lnTo>
                    <a:pt x="1671804" y="9511"/>
                  </a:lnTo>
                  <a:lnTo>
                    <a:pt x="162471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277230" y="5625464"/>
              <a:ext cx="1746250" cy="726440"/>
            </a:xfrm>
            <a:custGeom>
              <a:avLst/>
              <a:gdLst/>
              <a:ahLst/>
              <a:cxnLst/>
              <a:rect l="l" t="t" r="r" b="b"/>
              <a:pathLst>
                <a:path w="1746250" h="726439">
                  <a:moveTo>
                    <a:pt x="0" y="121031"/>
                  </a:moveTo>
                  <a:lnTo>
                    <a:pt x="9517" y="73921"/>
                  </a:lnTo>
                  <a:lnTo>
                    <a:pt x="35464" y="35450"/>
                  </a:lnTo>
                  <a:lnTo>
                    <a:pt x="73937" y="9511"/>
                  </a:lnTo>
                  <a:lnTo>
                    <a:pt x="121031" y="0"/>
                  </a:lnTo>
                  <a:lnTo>
                    <a:pt x="1624711" y="0"/>
                  </a:lnTo>
                  <a:lnTo>
                    <a:pt x="1671804" y="9511"/>
                  </a:lnTo>
                  <a:lnTo>
                    <a:pt x="1710277" y="35450"/>
                  </a:lnTo>
                  <a:lnTo>
                    <a:pt x="1736224" y="73921"/>
                  </a:lnTo>
                  <a:lnTo>
                    <a:pt x="1745742" y="121031"/>
                  </a:lnTo>
                  <a:lnTo>
                    <a:pt x="1745742" y="605155"/>
                  </a:lnTo>
                  <a:lnTo>
                    <a:pt x="1736224" y="652264"/>
                  </a:lnTo>
                  <a:lnTo>
                    <a:pt x="1710277" y="690735"/>
                  </a:lnTo>
                  <a:lnTo>
                    <a:pt x="1671804" y="716674"/>
                  </a:lnTo>
                  <a:lnTo>
                    <a:pt x="1624711" y="726186"/>
                  </a:lnTo>
                  <a:lnTo>
                    <a:pt x="121031" y="726186"/>
                  </a:lnTo>
                  <a:lnTo>
                    <a:pt x="73937" y="716674"/>
                  </a:lnTo>
                  <a:lnTo>
                    <a:pt x="35464" y="690735"/>
                  </a:lnTo>
                  <a:lnTo>
                    <a:pt x="9517" y="652264"/>
                  </a:lnTo>
                  <a:lnTo>
                    <a:pt x="0" y="605155"/>
                  </a:lnTo>
                  <a:lnTo>
                    <a:pt x="0" y="121031"/>
                  </a:lnTo>
                  <a:close/>
                </a:path>
              </a:pathLst>
            </a:custGeom>
            <a:ln w="25400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31535" y="5758434"/>
            <a:ext cx="1437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543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Splitter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Aromáticos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S-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180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994586" y="5363590"/>
            <a:ext cx="5915025" cy="964565"/>
            <a:chOff x="1994586" y="5363590"/>
            <a:chExt cx="5915025" cy="964565"/>
          </a:xfrm>
        </p:grpSpPr>
        <p:pic>
          <p:nvPicPr>
            <p:cNvPr id="65" name="object 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05066" y="6005321"/>
              <a:ext cx="904544" cy="22853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7122795" y="6065138"/>
              <a:ext cx="752475" cy="76200"/>
            </a:xfrm>
            <a:custGeom>
              <a:avLst/>
              <a:gdLst/>
              <a:ahLst/>
              <a:cxnLst/>
              <a:rect l="l" t="t" r="r" b="b"/>
              <a:pathLst>
                <a:path w="75247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752475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752475" h="76200">
                  <a:moveTo>
                    <a:pt x="752348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752348" y="50800"/>
                  </a:lnTo>
                  <a:lnTo>
                    <a:pt x="752348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02252" y="5531357"/>
              <a:ext cx="997432" cy="22853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419980" y="5591174"/>
              <a:ext cx="845819" cy="76200"/>
            </a:xfrm>
            <a:custGeom>
              <a:avLst/>
              <a:gdLst/>
              <a:ahLst/>
              <a:cxnLst/>
              <a:rect l="l" t="t" r="r" b="b"/>
              <a:pathLst>
                <a:path w="84582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84582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845820" h="76200">
                  <a:moveTo>
                    <a:pt x="845820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845820" y="50800"/>
                  </a:lnTo>
                  <a:lnTo>
                    <a:pt x="845820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94586" y="6193207"/>
              <a:ext cx="3212206" cy="134433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016633" y="6199250"/>
              <a:ext cx="3169920" cy="76200"/>
            </a:xfrm>
            <a:custGeom>
              <a:avLst/>
              <a:gdLst/>
              <a:ahLst/>
              <a:cxnLst/>
              <a:rect l="l" t="t" r="r" b="b"/>
              <a:pathLst>
                <a:path w="316992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316992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3169920" h="76200">
                  <a:moveTo>
                    <a:pt x="3169539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3169539" y="50800"/>
                  </a:lnTo>
                  <a:lnTo>
                    <a:pt x="3169539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651379" y="5376290"/>
              <a:ext cx="1746250" cy="485140"/>
            </a:xfrm>
            <a:custGeom>
              <a:avLst/>
              <a:gdLst/>
              <a:ahLst/>
              <a:cxnLst/>
              <a:rect l="l" t="t" r="r" b="b"/>
              <a:pathLst>
                <a:path w="1746250" h="485139">
                  <a:moveTo>
                    <a:pt x="1664970" y="0"/>
                  </a:moveTo>
                  <a:lnTo>
                    <a:pt x="80771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403860"/>
                  </a:lnTo>
                  <a:lnTo>
                    <a:pt x="6351" y="435297"/>
                  </a:lnTo>
                  <a:lnTo>
                    <a:pt x="23669" y="460971"/>
                  </a:lnTo>
                  <a:lnTo>
                    <a:pt x="49345" y="478283"/>
                  </a:lnTo>
                  <a:lnTo>
                    <a:pt x="80771" y="484632"/>
                  </a:lnTo>
                  <a:lnTo>
                    <a:pt x="1664970" y="484632"/>
                  </a:lnTo>
                  <a:lnTo>
                    <a:pt x="1696396" y="478283"/>
                  </a:lnTo>
                  <a:lnTo>
                    <a:pt x="1722072" y="460971"/>
                  </a:lnTo>
                  <a:lnTo>
                    <a:pt x="1739390" y="435297"/>
                  </a:lnTo>
                  <a:lnTo>
                    <a:pt x="1745742" y="403860"/>
                  </a:lnTo>
                  <a:lnTo>
                    <a:pt x="1745742" y="80772"/>
                  </a:lnTo>
                  <a:lnTo>
                    <a:pt x="1739390" y="49345"/>
                  </a:lnTo>
                  <a:lnTo>
                    <a:pt x="1722072" y="23669"/>
                  </a:lnTo>
                  <a:lnTo>
                    <a:pt x="1696396" y="6351"/>
                  </a:lnTo>
                  <a:lnTo>
                    <a:pt x="16649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651379" y="5376290"/>
              <a:ext cx="1746250" cy="485140"/>
            </a:xfrm>
            <a:custGeom>
              <a:avLst/>
              <a:gdLst/>
              <a:ahLst/>
              <a:cxnLst/>
              <a:rect l="l" t="t" r="r" b="b"/>
              <a:pathLst>
                <a:path w="1746250" h="485139">
                  <a:moveTo>
                    <a:pt x="0" y="80772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1" y="0"/>
                  </a:lnTo>
                  <a:lnTo>
                    <a:pt x="1664970" y="0"/>
                  </a:lnTo>
                  <a:lnTo>
                    <a:pt x="1696396" y="6351"/>
                  </a:lnTo>
                  <a:lnTo>
                    <a:pt x="1722072" y="23669"/>
                  </a:lnTo>
                  <a:lnTo>
                    <a:pt x="1739390" y="49345"/>
                  </a:lnTo>
                  <a:lnTo>
                    <a:pt x="1745742" y="80772"/>
                  </a:lnTo>
                  <a:lnTo>
                    <a:pt x="1745742" y="403860"/>
                  </a:lnTo>
                  <a:lnTo>
                    <a:pt x="1739390" y="435297"/>
                  </a:lnTo>
                  <a:lnTo>
                    <a:pt x="1722072" y="460971"/>
                  </a:lnTo>
                  <a:lnTo>
                    <a:pt x="1696396" y="478283"/>
                  </a:lnTo>
                  <a:lnTo>
                    <a:pt x="1664970" y="484632"/>
                  </a:lnTo>
                  <a:lnTo>
                    <a:pt x="80771" y="484632"/>
                  </a:lnTo>
                  <a:lnTo>
                    <a:pt x="49345" y="478283"/>
                  </a:lnTo>
                  <a:lnTo>
                    <a:pt x="23669" y="460971"/>
                  </a:lnTo>
                  <a:lnTo>
                    <a:pt x="6351" y="435297"/>
                  </a:lnTo>
                  <a:lnTo>
                    <a:pt x="0" y="403860"/>
                  </a:lnTo>
                  <a:lnTo>
                    <a:pt x="0" y="8077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667255" y="5388102"/>
            <a:ext cx="1714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130" marR="144145" indent="16764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Extracción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Aromáticos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S-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396875" y="5509133"/>
            <a:ext cx="1594485" cy="741045"/>
            <a:chOff x="396875" y="5509133"/>
            <a:chExt cx="1594485" cy="741045"/>
          </a:xfrm>
        </p:grpSpPr>
        <p:sp>
          <p:nvSpPr>
            <p:cNvPr id="75" name="object 75"/>
            <p:cNvSpPr/>
            <p:nvPr/>
          </p:nvSpPr>
          <p:spPr>
            <a:xfrm>
              <a:off x="409575" y="5521833"/>
              <a:ext cx="1569085" cy="715645"/>
            </a:xfrm>
            <a:custGeom>
              <a:avLst/>
              <a:gdLst/>
              <a:ahLst/>
              <a:cxnLst/>
              <a:rect l="l" t="t" r="r" b="b"/>
              <a:pathLst>
                <a:path w="1569085" h="715645">
                  <a:moveTo>
                    <a:pt x="1449705" y="0"/>
                  </a:moveTo>
                  <a:lnTo>
                    <a:pt x="119253" y="0"/>
                  </a:lnTo>
                  <a:lnTo>
                    <a:pt x="72834" y="9364"/>
                  </a:lnTo>
                  <a:lnTo>
                    <a:pt x="34928" y="34909"/>
                  </a:lnTo>
                  <a:lnTo>
                    <a:pt x="9371" y="72812"/>
                  </a:lnTo>
                  <a:lnTo>
                    <a:pt x="0" y="119252"/>
                  </a:lnTo>
                  <a:lnTo>
                    <a:pt x="0" y="596264"/>
                  </a:lnTo>
                  <a:lnTo>
                    <a:pt x="9371" y="642683"/>
                  </a:lnTo>
                  <a:lnTo>
                    <a:pt x="34928" y="680589"/>
                  </a:lnTo>
                  <a:lnTo>
                    <a:pt x="72834" y="706146"/>
                  </a:lnTo>
                  <a:lnTo>
                    <a:pt x="119253" y="715517"/>
                  </a:lnTo>
                  <a:lnTo>
                    <a:pt x="1449705" y="715517"/>
                  </a:lnTo>
                  <a:lnTo>
                    <a:pt x="1496145" y="706146"/>
                  </a:lnTo>
                  <a:lnTo>
                    <a:pt x="1534048" y="680589"/>
                  </a:lnTo>
                  <a:lnTo>
                    <a:pt x="1559593" y="642683"/>
                  </a:lnTo>
                  <a:lnTo>
                    <a:pt x="1568958" y="596264"/>
                  </a:lnTo>
                  <a:lnTo>
                    <a:pt x="1568958" y="119252"/>
                  </a:lnTo>
                  <a:lnTo>
                    <a:pt x="1559593" y="72812"/>
                  </a:lnTo>
                  <a:lnTo>
                    <a:pt x="1534048" y="34909"/>
                  </a:lnTo>
                  <a:lnTo>
                    <a:pt x="1496145" y="9364"/>
                  </a:lnTo>
                  <a:lnTo>
                    <a:pt x="144970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09575" y="5521833"/>
              <a:ext cx="1569085" cy="715645"/>
            </a:xfrm>
            <a:custGeom>
              <a:avLst/>
              <a:gdLst/>
              <a:ahLst/>
              <a:cxnLst/>
              <a:rect l="l" t="t" r="r" b="b"/>
              <a:pathLst>
                <a:path w="1569085" h="715645">
                  <a:moveTo>
                    <a:pt x="0" y="119252"/>
                  </a:moveTo>
                  <a:lnTo>
                    <a:pt x="9371" y="72812"/>
                  </a:lnTo>
                  <a:lnTo>
                    <a:pt x="34928" y="34909"/>
                  </a:lnTo>
                  <a:lnTo>
                    <a:pt x="72834" y="9364"/>
                  </a:lnTo>
                  <a:lnTo>
                    <a:pt x="119253" y="0"/>
                  </a:lnTo>
                  <a:lnTo>
                    <a:pt x="1449705" y="0"/>
                  </a:lnTo>
                  <a:lnTo>
                    <a:pt x="1496145" y="9364"/>
                  </a:lnTo>
                  <a:lnTo>
                    <a:pt x="1534048" y="34909"/>
                  </a:lnTo>
                  <a:lnTo>
                    <a:pt x="1559593" y="72812"/>
                  </a:lnTo>
                  <a:lnTo>
                    <a:pt x="1568958" y="119252"/>
                  </a:lnTo>
                  <a:lnTo>
                    <a:pt x="1568958" y="596264"/>
                  </a:lnTo>
                  <a:lnTo>
                    <a:pt x="1559593" y="642683"/>
                  </a:lnTo>
                  <a:lnTo>
                    <a:pt x="1534048" y="680589"/>
                  </a:lnTo>
                  <a:lnTo>
                    <a:pt x="1496145" y="706146"/>
                  </a:lnTo>
                  <a:lnTo>
                    <a:pt x="1449705" y="715517"/>
                  </a:lnTo>
                  <a:lnTo>
                    <a:pt x="119253" y="715517"/>
                  </a:lnTo>
                  <a:lnTo>
                    <a:pt x="72834" y="706146"/>
                  </a:lnTo>
                  <a:lnTo>
                    <a:pt x="34928" y="680589"/>
                  </a:lnTo>
                  <a:lnTo>
                    <a:pt x="9371" y="642683"/>
                  </a:lnTo>
                  <a:lnTo>
                    <a:pt x="0" y="596264"/>
                  </a:lnTo>
                  <a:lnTo>
                    <a:pt x="0" y="119252"/>
                  </a:lnTo>
                  <a:close/>
                </a:path>
              </a:pathLst>
            </a:custGeom>
            <a:ln w="25399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2730245" y="1235186"/>
            <a:ext cx="6291580" cy="4066540"/>
            <a:chOff x="2730245" y="1235186"/>
            <a:chExt cx="6291580" cy="4066540"/>
          </a:xfrm>
        </p:grpSpPr>
        <p:pic>
          <p:nvPicPr>
            <p:cNvPr id="78" name="object 7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00593" y="1267044"/>
              <a:ext cx="120989" cy="395725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8926449" y="1269110"/>
              <a:ext cx="76200" cy="3914775"/>
            </a:xfrm>
            <a:custGeom>
              <a:avLst/>
              <a:gdLst/>
              <a:ahLst/>
              <a:cxnLst/>
              <a:rect l="l" t="t" r="r" b="b"/>
              <a:pathLst>
                <a:path w="76200" h="3914775">
                  <a:moveTo>
                    <a:pt x="50800" y="63500"/>
                  </a:moveTo>
                  <a:lnTo>
                    <a:pt x="25400" y="63500"/>
                  </a:lnTo>
                  <a:lnTo>
                    <a:pt x="25400" y="3914521"/>
                  </a:lnTo>
                  <a:lnTo>
                    <a:pt x="50800" y="3914521"/>
                  </a:lnTo>
                  <a:lnTo>
                    <a:pt x="50800" y="63500"/>
                  </a:lnTo>
                  <a:close/>
                </a:path>
                <a:path w="76200" h="3914775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3914775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21851" y="5149580"/>
              <a:ext cx="277456" cy="10072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8775573" y="5183505"/>
              <a:ext cx="189230" cy="0"/>
            </a:xfrm>
            <a:custGeom>
              <a:avLst/>
              <a:gdLst/>
              <a:ahLst/>
              <a:cxnLst/>
              <a:rect l="l" t="t" r="r" b="b"/>
              <a:pathLst>
                <a:path w="189229">
                  <a:moveTo>
                    <a:pt x="189102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98541" y="1235186"/>
              <a:ext cx="3893058" cy="10072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152263" y="1269110"/>
              <a:ext cx="3804920" cy="0"/>
            </a:xfrm>
            <a:custGeom>
              <a:avLst/>
              <a:gdLst/>
              <a:ahLst/>
              <a:cxnLst/>
              <a:rect l="l" t="t" r="r" b="b"/>
              <a:pathLst>
                <a:path w="3804920">
                  <a:moveTo>
                    <a:pt x="3804792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30245" y="2214308"/>
              <a:ext cx="2456687" cy="22853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2847974" y="2274188"/>
              <a:ext cx="2305050" cy="76200"/>
            </a:xfrm>
            <a:custGeom>
              <a:avLst/>
              <a:gdLst/>
              <a:ahLst/>
              <a:cxnLst/>
              <a:rect l="l" t="t" r="r" b="b"/>
              <a:pathLst>
                <a:path w="230505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230505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2305050" h="76200">
                  <a:moveTo>
                    <a:pt x="2304796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2304796" y="50800"/>
                  </a:lnTo>
                  <a:lnTo>
                    <a:pt x="2304796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94253" y="3870921"/>
              <a:ext cx="100726" cy="866432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2847974" y="3904868"/>
              <a:ext cx="0" cy="778510"/>
            </a:xfrm>
            <a:custGeom>
              <a:avLst/>
              <a:gdLst/>
              <a:ahLst/>
              <a:cxnLst/>
              <a:rect l="l" t="t" r="r" b="b"/>
              <a:pathLst>
                <a:path h="778510">
                  <a:moveTo>
                    <a:pt x="0" y="77850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98541" y="1248155"/>
              <a:ext cx="107869" cy="1131570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5152263" y="1269110"/>
              <a:ext cx="7620" cy="1043940"/>
            </a:xfrm>
            <a:custGeom>
              <a:avLst/>
              <a:gdLst/>
              <a:ahLst/>
              <a:cxnLst/>
              <a:rect l="l" t="t" r="r" b="b"/>
              <a:pathLst>
                <a:path w="7620" h="1043939">
                  <a:moveTo>
                    <a:pt x="0" y="0"/>
                  </a:moveTo>
                  <a:lnTo>
                    <a:pt x="7620" y="1043431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60675" y="4844372"/>
              <a:ext cx="134433" cy="45713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3486530" y="4848225"/>
              <a:ext cx="76200" cy="412750"/>
            </a:xfrm>
            <a:custGeom>
              <a:avLst/>
              <a:gdLst/>
              <a:ahLst/>
              <a:cxnLst/>
              <a:rect l="l" t="t" r="r" b="b"/>
              <a:pathLst>
                <a:path w="76200" h="412750">
                  <a:moveTo>
                    <a:pt x="50800" y="63500"/>
                  </a:moveTo>
                  <a:lnTo>
                    <a:pt x="25400" y="63500"/>
                  </a:lnTo>
                  <a:lnTo>
                    <a:pt x="25400" y="412241"/>
                  </a:lnTo>
                  <a:lnTo>
                    <a:pt x="50800" y="412241"/>
                  </a:lnTo>
                  <a:lnTo>
                    <a:pt x="50800" y="63500"/>
                  </a:lnTo>
                  <a:close/>
                </a:path>
                <a:path w="76200" h="412750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12750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524763" y="5542534"/>
            <a:ext cx="133731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Fraccionamiento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Aromáticos</a:t>
            </a:r>
            <a:endParaRPr sz="1400">
              <a:latin typeface="Arial"/>
              <a:cs typeface="Arial"/>
            </a:endParaRPr>
          </a:p>
          <a:p>
            <a:pPr marL="49530" algn="ctr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S-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700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1130479" y="5498591"/>
            <a:ext cx="1388110" cy="1124585"/>
            <a:chOff x="1130479" y="5498591"/>
            <a:chExt cx="1388110" cy="1124585"/>
          </a:xfrm>
        </p:grpSpPr>
        <p:pic>
          <p:nvPicPr>
            <p:cNvPr id="94" name="object 9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70709" y="5498591"/>
              <a:ext cx="647738" cy="228536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988438" y="5558408"/>
              <a:ext cx="496570" cy="76200"/>
            </a:xfrm>
            <a:custGeom>
              <a:avLst/>
              <a:gdLst/>
              <a:ahLst/>
              <a:cxnLst/>
              <a:rect l="l" t="t" r="r" b="b"/>
              <a:pathLst>
                <a:path w="496569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50799"/>
                  </a:lnTo>
                  <a:lnTo>
                    <a:pt x="63500" y="50799"/>
                  </a:lnTo>
                  <a:lnTo>
                    <a:pt x="63500" y="25399"/>
                  </a:lnTo>
                  <a:lnTo>
                    <a:pt x="76200" y="25399"/>
                  </a:lnTo>
                  <a:lnTo>
                    <a:pt x="76200" y="0"/>
                  </a:lnTo>
                  <a:close/>
                </a:path>
                <a:path w="496569" h="76200">
                  <a:moveTo>
                    <a:pt x="76200" y="25399"/>
                  </a:moveTo>
                  <a:lnTo>
                    <a:pt x="63500" y="25399"/>
                  </a:lnTo>
                  <a:lnTo>
                    <a:pt x="63500" y="50799"/>
                  </a:lnTo>
                  <a:lnTo>
                    <a:pt x="76200" y="50799"/>
                  </a:lnTo>
                  <a:lnTo>
                    <a:pt x="76200" y="25399"/>
                  </a:lnTo>
                  <a:close/>
                </a:path>
                <a:path w="496569" h="76200">
                  <a:moveTo>
                    <a:pt x="496062" y="25399"/>
                  </a:moveTo>
                  <a:lnTo>
                    <a:pt x="76200" y="25399"/>
                  </a:lnTo>
                  <a:lnTo>
                    <a:pt x="76200" y="50799"/>
                  </a:lnTo>
                  <a:lnTo>
                    <a:pt x="496062" y="50799"/>
                  </a:lnTo>
                  <a:lnTo>
                    <a:pt x="496062" y="2539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30479" y="6282595"/>
              <a:ext cx="134433" cy="340542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156334" y="6289928"/>
              <a:ext cx="76200" cy="298450"/>
            </a:xfrm>
            <a:custGeom>
              <a:avLst/>
              <a:gdLst/>
              <a:ahLst/>
              <a:cxnLst/>
              <a:rect l="l" t="t" r="r" b="b"/>
              <a:pathLst>
                <a:path w="76200" h="298450">
                  <a:moveTo>
                    <a:pt x="25400" y="221742"/>
                  </a:moveTo>
                  <a:lnTo>
                    <a:pt x="0" y="221742"/>
                  </a:lnTo>
                  <a:lnTo>
                    <a:pt x="38100" y="297942"/>
                  </a:lnTo>
                  <a:lnTo>
                    <a:pt x="69850" y="234442"/>
                  </a:lnTo>
                  <a:lnTo>
                    <a:pt x="25400" y="234442"/>
                  </a:lnTo>
                  <a:lnTo>
                    <a:pt x="25400" y="221742"/>
                  </a:lnTo>
                  <a:close/>
                </a:path>
                <a:path w="76200" h="298450">
                  <a:moveTo>
                    <a:pt x="50800" y="0"/>
                  </a:moveTo>
                  <a:lnTo>
                    <a:pt x="25400" y="0"/>
                  </a:lnTo>
                  <a:lnTo>
                    <a:pt x="25400" y="234442"/>
                  </a:lnTo>
                  <a:lnTo>
                    <a:pt x="50800" y="234442"/>
                  </a:lnTo>
                  <a:lnTo>
                    <a:pt x="50800" y="0"/>
                  </a:lnTo>
                  <a:close/>
                </a:path>
                <a:path w="76200" h="298450">
                  <a:moveTo>
                    <a:pt x="76200" y="221742"/>
                  </a:moveTo>
                  <a:lnTo>
                    <a:pt x="50800" y="221742"/>
                  </a:lnTo>
                  <a:lnTo>
                    <a:pt x="50800" y="234442"/>
                  </a:lnTo>
                  <a:lnTo>
                    <a:pt x="69850" y="234442"/>
                  </a:lnTo>
                  <a:lnTo>
                    <a:pt x="76200" y="221742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192786" y="4059935"/>
            <a:ext cx="9188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Nafta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Virgen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799082" y="4424171"/>
            <a:ext cx="980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Nafta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Pesada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641476" y="4503292"/>
            <a:ext cx="1106170" cy="360680"/>
            <a:chOff x="641476" y="4503292"/>
            <a:chExt cx="1106170" cy="360680"/>
          </a:xfrm>
        </p:grpSpPr>
        <p:sp>
          <p:nvSpPr>
            <p:cNvPr id="101" name="object 101"/>
            <p:cNvSpPr/>
            <p:nvPr/>
          </p:nvSpPr>
          <p:spPr>
            <a:xfrm>
              <a:off x="654176" y="4515992"/>
              <a:ext cx="1080770" cy="335280"/>
            </a:xfrm>
            <a:custGeom>
              <a:avLst/>
              <a:gdLst/>
              <a:ahLst/>
              <a:cxnLst/>
              <a:rect l="l" t="t" r="r" b="b"/>
              <a:pathLst>
                <a:path w="1080770" h="335279">
                  <a:moveTo>
                    <a:pt x="1024636" y="0"/>
                  </a:moveTo>
                  <a:lnTo>
                    <a:pt x="55879" y="0"/>
                  </a:lnTo>
                  <a:lnTo>
                    <a:pt x="34129" y="4391"/>
                  </a:lnTo>
                  <a:lnTo>
                    <a:pt x="16367" y="16367"/>
                  </a:lnTo>
                  <a:lnTo>
                    <a:pt x="4391" y="34129"/>
                  </a:lnTo>
                  <a:lnTo>
                    <a:pt x="0" y="55879"/>
                  </a:lnTo>
                  <a:lnTo>
                    <a:pt x="0" y="279399"/>
                  </a:lnTo>
                  <a:lnTo>
                    <a:pt x="4391" y="301150"/>
                  </a:lnTo>
                  <a:lnTo>
                    <a:pt x="16367" y="318912"/>
                  </a:lnTo>
                  <a:lnTo>
                    <a:pt x="34129" y="330888"/>
                  </a:lnTo>
                  <a:lnTo>
                    <a:pt x="55879" y="335279"/>
                  </a:lnTo>
                  <a:lnTo>
                    <a:pt x="1024636" y="335279"/>
                  </a:lnTo>
                  <a:lnTo>
                    <a:pt x="1046386" y="330888"/>
                  </a:lnTo>
                  <a:lnTo>
                    <a:pt x="1064148" y="318912"/>
                  </a:lnTo>
                  <a:lnTo>
                    <a:pt x="1076124" y="301150"/>
                  </a:lnTo>
                  <a:lnTo>
                    <a:pt x="1080516" y="279399"/>
                  </a:lnTo>
                  <a:lnTo>
                    <a:pt x="1080516" y="55879"/>
                  </a:lnTo>
                  <a:lnTo>
                    <a:pt x="1076124" y="34129"/>
                  </a:lnTo>
                  <a:lnTo>
                    <a:pt x="1064148" y="16367"/>
                  </a:lnTo>
                  <a:lnTo>
                    <a:pt x="1046386" y="4391"/>
                  </a:lnTo>
                  <a:lnTo>
                    <a:pt x="1024636" y="0"/>
                  </a:lnTo>
                  <a:close/>
                </a:path>
              </a:pathLst>
            </a:custGeom>
            <a:solidFill>
              <a:srgbClr val="F7D6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54176" y="4515992"/>
              <a:ext cx="1080770" cy="335280"/>
            </a:xfrm>
            <a:custGeom>
              <a:avLst/>
              <a:gdLst/>
              <a:ahLst/>
              <a:cxnLst/>
              <a:rect l="l" t="t" r="r" b="b"/>
              <a:pathLst>
                <a:path w="1080770" h="335279">
                  <a:moveTo>
                    <a:pt x="0" y="55879"/>
                  </a:moveTo>
                  <a:lnTo>
                    <a:pt x="4391" y="34129"/>
                  </a:lnTo>
                  <a:lnTo>
                    <a:pt x="16367" y="16367"/>
                  </a:lnTo>
                  <a:lnTo>
                    <a:pt x="34129" y="4391"/>
                  </a:lnTo>
                  <a:lnTo>
                    <a:pt x="55879" y="0"/>
                  </a:lnTo>
                  <a:lnTo>
                    <a:pt x="1024636" y="0"/>
                  </a:lnTo>
                  <a:lnTo>
                    <a:pt x="1046386" y="4391"/>
                  </a:lnTo>
                  <a:lnTo>
                    <a:pt x="1064148" y="16367"/>
                  </a:lnTo>
                  <a:lnTo>
                    <a:pt x="1076124" y="34129"/>
                  </a:lnTo>
                  <a:lnTo>
                    <a:pt x="1080516" y="55879"/>
                  </a:lnTo>
                  <a:lnTo>
                    <a:pt x="1080516" y="279399"/>
                  </a:lnTo>
                  <a:lnTo>
                    <a:pt x="1076124" y="301150"/>
                  </a:lnTo>
                  <a:lnTo>
                    <a:pt x="1064148" y="318912"/>
                  </a:lnTo>
                  <a:lnTo>
                    <a:pt x="1046386" y="330888"/>
                  </a:lnTo>
                  <a:lnTo>
                    <a:pt x="1024636" y="335279"/>
                  </a:lnTo>
                  <a:lnTo>
                    <a:pt x="55879" y="335279"/>
                  </a:lnTo>
                  <a:lnTo>
                    <a:pt x="34129" y="330888"/>
                  </a:lnTo>
                  <a:lnTo>
                    <a:pt x="16367" y="318912"/>
                  </a:lnTo>
                  <a:lnTo>
                    <a:pt x="4391" y="301150"/>
                  </a:lnTo>
                  <a:lnTo>
                    <a:pt x="0" y="279399"/>
                  </a:lnTo>
                  <a:lnTo>
                    <a:pt x="0" y="55879"/>
                  </a:lnTo>
                  <a:close/>
                </a:path>
              </a:pathLst>
            </a:custGeom>
            <a:ln w="25400">
              <a:solidFill>
                <a:srgbClr val="B0A9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820674" y="4559808"/>
            <a:ext cx="7473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Aguarrás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799082" y="2903220"/>
            <a:ext cx="9728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Nafta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Liviana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676903" y="3910076"/>
            <a:ext cx="1074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Corte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Corazón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644391" y="1978405"/>
            <a:ext cx="1038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Off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gas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LPG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896609" y="2512313"/>
            <a:ext cx="2829560" cy="4425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Arial"/>
                <a:cs typeface="Arial"/>
              </a:rPr>
              <a:t>H2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impuro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RLP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4"/>
              </a:spcBef>
            </a:pPr>
            <a:r>
              <a:rPr sz="1200" b="1" dirty="0">
                <a:latin typeface="Arial"/>
                <a:cs typeface="Arial"/>
              </a:rPr>
              <a:t>H2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impuro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287521" y="4586985"/>
            <a:ext cx="677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Refinado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936992" y="4394961"/>
            <a:ext cx="8299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Reformado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003540" y="5789676"/>
            <a:ext cx="898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Reformado estabilizado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539234" y="5156453"/>
            <a:ext cx="1240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Aromáticos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+ </a:t>
            </a:r>
            <a:r>
              <a:rPr sz="1200" b="1" spc="-10" dirty="0">
                <a:latin typeface="Arial"/>
                <a:cs typeface="Arial"/>
              </a:rPr>
              <a:t>Alifáticos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644391" y="5988050"/>
            <a:ext cx="1188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Aromáticos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C8+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00862" y="6582409"/>
            <a:ext cx="1285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BTX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High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Flash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895601" y="5202935"/>
            <a:ext cx="635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Extracto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116" name="object 11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09232" y="102107"/>
              <a:ext cx="2298954" cy="401573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7260590" y="79171"/>
            <a:ext cx="1404620" cy="49149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indent="156845">
              <a:lnSpc>
                <a:spcPct val="100000"/>
              </a:lnSpc>
              <a:spcBef>
                <a:spcPts val="1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934200" y="188213"/>
            <a:ext cx="2209800" cy="585470"/>
          </a:xfrm>
          <a:custGeom>
            <a:avLst/>
            <a:gdLst/>
            <a:ahLst/>
            <a:cxnLst/>
            <a:rect l="l" t="t" r="r" b="b"/>
            <a:pathLst>
              <a:path w="2209800" h="585470">
                <a:moveTo>
                  <a:pt x="2209800" y="0"/>
                </a:moveTo>
                <a:lnTo>
                  <a:pt x="0" y="0"/>
                </a:lnTo>
                <a:lnTo>
                  <a:pt x="0" y="585216"/>
                </a:lnTo>
                <a:lnTo>
                  <a:pt x="2209800" y="585216"/>
                </a:lnTo>
                <a:lnTo>
                  <a:pt x="2209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7400290" y="219963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1164" y="130301"/>
            <a:ext cx="35521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Industrialización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Hidrocarburos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65235" y="6434582"/>
            <a:ext cx="241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888888"/>
                </a:solidFill>
                <a:latin typeface="Verdana"/>
                <a:cs typeface="Verdana"/>
              </a:rPr>
              <a:t>29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87814" y="2408872"/>
            <a:ext cx="504825" cy="1381125"/>
            <a:chOff x="3087814" y="2408872"/>
            <a:chExt cx="504825" cy="138112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76" y="3364611"/>
              <a:ext cx="495300" cy="4206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092576" y="3364611"/>
              <a:ext cx="495300" cy="421005"/>
            </a:xfrm>
            <a:custGeom>
              <a:avLst/>
              <a:gdLst/>
              <a:ahLst/>
              <a:cxnLst/>
              <a:rect l="l" t="t" r="r" b="b"/>
              <a:pathLst>
                <a:path w="495300" h="421004">
                  <a:moveTo>
                    <a:pt x="0" y="210312"/>
                  </a:moveTo>
                  <a:lnTo>
                    <a:pt x="5031" y="167911"/>
                  </a:lnTo>
                  <a:lnTo>
                    <a:pt x="19460" y="128426"/>
                  </a:lnTo>
                  <a:lnTo>
                    <a:pt x="42293" y="92701"/>
                  </a:lnTo>
                  <a:lnTo>
                    <a:pt x="72532" y="61579"/>
                  </a:lnTo>
                  <a:lnTo>
                    <a:pt x="109184" y="35904"/>
                  </a:lnTo>
                  <a:lnTo>
                    <a:pt x="151251" y="16519"/>
                  </a:lnTo>
                  <a:lnTo>
                    <a:pt x="197738" y="4270"/>
                  </a:lnTo>
                  <a:lnTo>
                    <a:pt x="247650" y="0"/>
                  </a:lnTo>
                  <a:lnTo>
                    <a:pt x="297561" y="4270"/>
                  </a:lnTo>
                  <a:lnTo>
                    <a:pt x="344048" y="16519"/>
                  </a:lnTo>
                  <a:lnTo>
                    <a:pt x="386115" y="35904"/>
                  </a:lnTo>
                  <a:lnTo>
                    <a:pt x="422767" y="61579"/>
                  </a:lnTo>
                  <a:lnTo>
                    <a:pt x="453006" y="92701"/>
                  </a:lnTo>
                  <a:lnTo>
                    <a:pt x="475839" y="128426"/>
                  </a:lnTo>
                  <a:lnTo>
                    <a:pt x="490268" y="167911"/>
                  </a:lnTo>
                  <a:lnTo>
                    <a:pt x="495300" y="210312"/>
                  </a:lnTo>
                  <a:lnTo>
                    <a:pt x="490268" y="252712"/>
                  </a:lnTo>
                  <a:lnTo>
                    <a:pt x="475839" y="292197"/>
                  </a:lnTo>
                  <a:lnTo>
                    <a:pt x="453006" y="327922"/>
                  </a:lnTo>
                  <a:lnTo>
                    <a:pt x="422767" y="359044"/>
                  </a:lnTo>
                  <a:lnTo>
                    <a:pt x="386115" y="384719"/>
                  </a:lnTo>
                  <a:lnTo>
                    <a:pt x="344048" y="404104"/>
                  </a:lnTo>
                  <a:lnTo>
                    <a:pt x="297561" y="416353"/>
                  </a:lnTo>
                  <a:lnTo>
                    <a:pt x="247650" y="420624"/>
                  </a:lnTo>
                  <a:lnTo>
                    <a:pt x="197738" y="416353"/>
                  </a:lnTo>
                  <a:lnTo>
                    <a:pt x="151251" y="404104"/>
                  </a:lnTo>
                  <a:lnTo>
                    <a:pt x="109184" y="384719"/>
                  </a:lnTo>
                  <a:lnTo>
                    <a:pt x="72532" y="359044"/>
                  </a:lnTo>
                  <a:lnTo>
                    <a:pt x="42293" y="327922"/>
                  </a:lnTo>
                  <a:lnTo>
                    <a:pt x="19460" y="292197"/>
                  </a:lnTo>
                  <a:lnTo>
                    <a:pt x="5031" y="252712"/>
                  </a:lnTo>
                  <a:lnTo>
                    <a:pt x="0" y="210312"/>
                  </a:lnTo>
                  <a:close/>
                </a:path>
              </a:pathLst>
            </a:custGeom>
            <a:ln w="9525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2576" y="2413635"/>
              <a:ext cx="495300" cy="42138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92576" y="2413635"/>
              <a:ext cx="495300" cy="421640"/>
            </a:xfrm>
            <a:custGeom>
              <a:avLst/>
              <a:gdLst/>
              <a:ahLst/>
              <a:cxnLst/>
              <a:rect l="l" t="t" r="r" b="b"/>
              <a:pathLst>
                <a:path w="495300" h="421639">
                  <a:moveTo>
                    <a:pt x="0" y="210692"/>
                  </a:moveTo>
                  <a:lnTo>
                    <a:pt x="5031" y="168239"/>
                  </a:lnTo>
                  <a:lnTo>
                    <a:pt x="19460" y="128694"/>
                  </a:lnTo>
                  <a:lnTo>
                    <a:pt x="42293" y="92905"/>
                  </a:lnTo>
                  <a:lnTo>
                    <a:pt x="72532" y="61721"/>
                  </a:lnTo>
                  <a:lnTo>
                    <a:pt x="109184" y="35991"/>
                  </a:lnTo>
                  <a:lnTo>
                    <a:pt x="151251" y="16561"/>
                  </a:lnTo>
                  <a:lnTo>
                    <a:pt x="197738" y="4281"/>
                  </a:lnTo>
                  <a:lnTo>
                    <a:pt x="247650" y="0"/>
                  </a:lnTo>
                  <a:lnTo>
                    <a:pt x="297561" y="4281"/>
                  </a:lnTo>
                  <a:lnTo>
                    <a:pt x="344048" y="16561"/>
                  </a:lnTo>
                  <a:lnTo>
                    <a:pt x="386115" y="35991"/>
                  </a:lnTo>
                  <a:lnTo>
                    <a:pt x="422767" y="61721"/>
                  </a:lnTo>
                  <a:lnTo>
                    <a:pt x="453006" y="92905"/>
                  </a:lnTo>
                  <a:lnTo>
                    <a:pt x="475839" y="128694"/>
                  </a:lnTo>
                  <a:lnTo>
                    <a:pt x="490268" y="168239"/>
                  </a:lnTo>
                  <a:lnTo>
                    <a:pt x="495300" y="210692"/>
                  </a:lnTo>
                  <a:lnTo>
                    <a:pt x="490268" y="253146"/>
                  </a:lnTo>
                  <a:lnTo>
                    <a:pt x="475839" y="292691"/>
                  </a:lnTo>
                  <a:lnTo>
                    <a:pt x="453006" y="328480"/>
                  </a:lnTo>
                  <a:lnTo>
                    <a:pt x="422767" y="359663"/>
                  </a:lnTo>
                  <a:lnTo>
                    <a:pt x="386115" y="385394"/>
                  </a:lnTo>
                  <a:lnTo>
                    <a:pt x="344048" y="404824"/>
                  </a:lnTo>
                  <a:lnTo>
                    <a:pt x="297561" y="417104"/>
                  </a:lnTo>
                  <a:lnTo>
                    <a:pt x="247650" y="421386"/>
                  </a:lnTo>
                  <a:lnTo>
                    <a:pt x="197738" y="417104"/>
                  </a:lnTo>
                  <a:lnTo>
                    <a:pt x="151251" y="404824"/>
                  </a:lnTo>
                  <a:lnTo>
                    <a:pt x="109184" y="385394"/>
                  </a:lnTo>
                  <a:lnTo>
                    <a:pt x="72532" y="359664"/>
                  </a:lnTo>
                  <a:lnTo>
                    <a:pt x="42293" y="328480"/>
                  </a:lnTo>
                  <a:lnTo>
                    <a:pt x="19460" y="292691"/>
                  </a:lnTo>
                  <a:lnTo>
                    <a:pt x="5031" y="253146"/>
                  </a:lnTo>
                  <a:lnTo>
                    <a:pt x="0" y="210692"/>
                  </a:lnTo>
                  <a:close/>
                </a:path>
              </a:pathLst>
            </a:custGeom>
            <a:ln w="9525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2576" y="2623947"/>
              <a:ext cx="495300" cy="9509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092576" y="2623947"/>
              <a:ext cx="495300" cy="951230"/>
            </a:xfrm>
            <a:custGeom>
              <a:avLst/>
              <a:gdLst/>
              <a:ahLst/>
              <a:cxnLst/>
              <a:rect l="l" t="t" r="r" b="b"/>
              <a:pathLst>
                <a:path w="495300" h="951229">
                  <a:moveTo>
                    <a:pt x="0" y="950976"/>
                  </a:moveTo>
                  <a:lnTo>
                    <a:pt x="495300" y="950976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950976"/>
                  </a:lnTo>
                  <a:close/>
                </a:path>
              </a:pathLst>
            </a:custGeom>
            <a:ln w="9525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200907" y="2986786"/>
            <a:ext cx="3524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5" dirty="0">
                <a:latin typeface="Times New Roman"/>
                <a:cs typeface="Times New Roman"/>
              </a:rPr>
              <a:t>151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26891" y="2093976"/>
            <a:ext cx="413384" cy="337185"/>
          </a:xfrm>
          <a:custGeom>
            <a:avLst/>
            <a:gdLst/>
            <a:ahLst/>
            <a:cxnLst/>
            <a:rect l="l" t="t" r="r" b="b"/>
            <a:pathLst>
              <a:path w="413385" h="337185">
                <a:moveTo>
                  <a:pt x="324104" y="38100"/>
                </a:moveTo>
                <a:lnTo>
                  <a:pt x="19050" y="38100"/>
                </a:lnTo>
                <a:lnTo>
                  <a:pt x="11626" y="39594"/>
                </a:lnTo>
                <a:lnTo>
                  <a:pt x="5572" y="43672"/>
                </a:lnTo>
                <a:lnTo>
                  <a:pt x="1494" y="49726"/>
                </a:lnTo>
                <a:lnTo>
                  <a:pt x="0" y="57150"/>
                </a:lnTo>
                <a:lnTo>
                  <a:pt x="0" y="317626"/>
                </a:lnTo>
                <a:lnTo>
                  <a:pt x="1494" y="325050"/>
                </a:lnTo>
                <a:lnTo>
                  <a:pt x="5572" y="331104"/>
                </a:lnTo>
                <a:lnTo>
                  <a:pt x="11626" y="335182"/>
                </a:lnTo>
                <a:lnTo>
                  <a:pt x="19050" y="336676"/>
                </a:lnTo>
                <a:lnTo>
                  <a:pt x="26473" y="335182"/>
                </a:lnTo>
                <a:lnTo>
                  <a:pt x="38100" y="76200"/>
                </a:lnTo>
                <a:lnTo>
                  <a:pt x="19050" y="76200"/>
                </a:lnTo>
                <a:lnTo>
                  <a:pt x="38100" y="57150"/>
                </a:lnTo>
                <a:lnTo>
                  <a:pt x="336804" y="57150"/>
                </a:lnTo>
                <a:lnTo>
                  <a:pt x="324104" y="38100"/>
                </a:lnTo>
                <a:close/>
              </a:path>
              <a:path w="413385" h="337185">
                <a:moveTo>
                  <a:pt x="298704" y="0"/>
                </a:moveTo>
                <a:lnTo>
                  <a:pt x="336804" y="57150"/>
                </a:lnTo>
                <a:lnTo>
                  <a:pt x="298704" y="114300"/>
                </a:lnTo>
                <a:lnTo>
                  <a:pt x="374904" y="76200"/>
                </a:lnTo>
                <a:lnTo>
                  <a:pt x="336804" y="76200"/>
                </a:lnTo>
                <a:lnTo>
                  <a:pt x="344227" y="74705"/>
                </a:lnTo>
                <a:lnTo>
                  <a:pt x="350281" y="70627"/>
                </a:lnTo>
                <a:lnTo>
                  <a:pt x="354359" y="64573"/>
                </a:lnTo>
                <a:lnTo>
                  <a:pt x="355854" y="57150"/>
                </a:lnTo>
                <a:lnTo>
                  <a:pt x="354359" y="49726"/>
                </a:lnTo>
                <a:lnTo>
                  <a:pt x="350281" y="43672"/>
                </a:lnTo>
                <a:lnTo>
                  <a:pt x="344227" y="39594"/>
                </a:lnTo>
                <a:lnTo>
                  <a:pt x="336804" y="38100"/>
                </a:lnTo>
                <a:lnTo>
                  <a:pt x="374904" y="38100"/>
                </a:lnTo>
                <a:lnTo>
                  <a:pt x="298704" y="0"/>
                </a:lnTo>
                <a:close/>
              </a:path>
              <a:path w="413385" h="337185">
                <a:moveTo>
                  <a:pt x="38100" y="57150"/>
                </a:moveTo>
                <a:lnTo>
                  <a:pt x="19050" y="76200"/>
                </a:lnTo>
                <a:lnTo>
                  <a:pt x="38100" y="76200"/>
                </a:lnTo>
                <a:lnTo>
                  <a:pt x="38100" y="57150"/>
                </a:lnTo>
                <a:close/>
              </a:path>
              <a:path w="413385" h="337185">
                <a:moveTo>
                  <a:pt x="336804" y="57150"/>
                </a:moveTo>
                <a:lnTo>
                  <a:pt x="38100" y="57150"/>
                </a:lnTo>
                <a:lnTo>
                  <a:pt x="38100" y="76200"/>
                </a:lnTo>
                <a:lnTo>
                  <a:pt x="324104" y="76200"/>
                </a:lnTo>
                <a:lnTo>
                  <a:pt x="336804" y="57150"/>
                </a:lnTo>
                <a:close/>
              </a:path>
              <a:path w="413385" h="337185">
                <a:moveTo>
                  <a:pt x="374904" y="38100"/>
                </a:moveTo>
                <a:lnTo>
                  <a:pt x="336804" y="38100"/>
                </a:lnTo>
                <a:lnTo>
                  <a:pt x="344227" y="39594"/>
                </a:lnTo>
                <a:lnTo>
                  <a:pt x="350281" y="43672"/>
                </a:lnTo>
                <a:lnTo>
                  <a:pt x="354359" y="49726"/>
                </a:lnTo>
                <a:lnTo>
                  <a:pt x="355854" y="57150"/>
                </a:lnTo>
                <a:lnTo>
                  <a:pt x="354359" y="64573"/>
                </a:lnTo>
                <a:lnTo>
                  <a:pt x="350281" y="70627"/>
                </a:lnTo>
                <a:lnTo>
                  <a:pt x="344227" y="74705"/>
                </a:lnTo>
                <a:lnTo>
                  <a:pt x="336804" y="76200"/>
                </a:lnTo>
                <a:lnTo>
                  <a:pt x="374904" y="76200"/>
                </a:lnTo>
                <a:lnTo>
                  <a:pt x="413004" y="57150"/>
                </a:lnTo>
                <a:lnTo>
                  <a:pt x="374904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99153" y="1950211"/>
            <a:ext cx="2660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Times New Roman"/>
                <a:cs typeface="Times New Roman"/>
              </a:rPr>
              <a:t>LPG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38144" y="2258060"/>
            <a:ext cx="31432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0" dirty="0">
                <a:latin typeface="Times New Roman"/>
                <a:cs typeface="Times New Roman"/>
                <a:hlinkClick r:id="rId6" action="ppaction://hlinksldjump"/>
              </a:rPr>
              <a:t>65°C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25056" y="1710943"/>
            <a:ext cx="5264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  <a:hlinkClick r:id="rId7" action="ppaction://hlinksldjump"/>
              </a:rPr>
              <a:t>BT</a:t>
            </a:r>
            <a:r>
              <a:rPr sz="1000" spc="-10" dirty="0">
                <a:latin typeface="Times New Roman"/>
                <a:cs typeface="Times New Roman"/>
                <a:hlinkClick r:id="rId7" action="ppaction://hlinksldjump"/>
              </a:rPr>
              <a:t> </a:t>
            </a:r>
            <a:r>
              <a:rPr sz="1000" spc="-50" dirty="0">
                <a:latin typeface="Times New Roman"/>
                <a:cs typeface="Times New Roman"/>
                <a:hlinkClick r:id="rId7" action="ppaction://hlinksldjump"/>
              </a:rPr>
              <a:t>+</a:t>
            </a:r>
            <a:endParaRPr sz="10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  <a:hlinkClick r:id="rId7" action="ppaction://hlinksldjump"/>
              </a:rPr>
              <a:t>Alifáticos </a:t>
            </a:r>
            <a:r>
              <a:rPr sz="1000" dirty="0">
                <a:latin typeface="Times New Roman"/>
                <a:cs typeface="Times New Roman"/>
                <a:hlinkClick r:id="rId7" action="ppaction://hlinksldjump"/>
              </a:rPr>
              <a:t>a</a:t>
            </a:r>
            <a:r>
              <a:rPr sz="1000" spc="10" dirty="0">
                <a:latin typeface="Times New Roman"/>
                <a:cs typeface="Times New Roman"/>
                <a:hlinkClick r:id="rId7" action="ppaction://hlinksldjump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7" action="ppaction://hlinksldjump"/>
              </a:rPr>
              <a:t>S-</a:t>
            </a:r>
            <a:r>
              <a:rPr sz="1000" spc="-25" dirty="0">
                <a:latin typeface="Times New Roman"/>
                <a:cs typeface="Times New Roman"/>
                <a:hlinkClick r:id="rId7" action="ppaction://hlinksldjump"/>
              </a:rPr>
              <a:t>200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26073" y="1882139"/>
            <a:ext cx="791845" cy="467359"/>
          </a:xfrm>
          <a:custGeom>
            <a:avLst/>
            <a:gdLst/>
            <a:ahLst/>
            <a:cxnLst/>
            <a:rect l="l" t="t" r="r" b="b"/>
            <a:pathLst>
              <a:path w="791845" h="467360">
                <a:moveTo>
                  <a:pt x="702945" y="38100"/>
                </a:moveTo>
                <a:lnTo>
                  <a:pt x="19050" y="38100"/>
                </a:lnTo>
                <a:lnTo>
                  <a:pt x="11626" y="39594"/>
                </a:lnTo>
                <a:lnTo>
                  <a:pt x="5572" y="43672"/>
                </a:lnTo>
                <a:lnTo>
                  <a:pt x="1494" y="49726"/>
                </a:lnTo>
                <a:lnTo>
                  <a:pt x="0" y="57150"/>
                </a:lnTo>
                <a:lnTo>
                  <a:pt x="0" y="447929"/>
                </a:lnTo>
                <a:lnTo>
                  <a:pt x="1494" y="455352"/>
                </a:lnTo>
                <a:lnTo>
                  <a:pt x="5572" y="461406"/>
                </a:lnTo>
                <a:lnTo>
                  <a:pt x="11626" y="465484"/>
                </a:lnTo>
                <a:lnTo>
                  <a:pt x="19050" y="466979"/>
                </a:lnTo>
                <a:lnTo>
                  <a:pt x="26473" y="465484"/>
                </a:lnTo>
                <a:lnTo>
                  <a:pt x="38100" y="76200"/>
                </a:lnTo>
                <a:lnTo>
                  <a:pt x="19050" y="76200"/>
                </a:lnTo>
                <a:lnTo>
                  <a:pt x="38100" y="57150"/>
                </a:lnTo>
                <a:lnTo>
                  <a:pt x="715645" y="57150"/>
                </a:lnTo>
                <a:lnTo>
                  <a:pt x="702945" y="38100"/>
                </a:lnTo>
                <a:close/>
              </a:path>
              <a:path w="791845" h="467360">
                <a:moveTo>
                  <a:pt x="677545" y="0"/>
                </a:moveTo>
                <a:lnTo>
                  <a:pt x="715645" y="57150"/>
                </a:lnTo>
                <a:lnTo>
                  <a:pt x="677545" y="114300"/>
                </a:lnTo>
                <a:lnTo>
                  <a:pt x="753745" y="76200"/>
                </a:lnTo>
                <a:lnTo>
                  <a:pt x="715645" y="76200"/>
                </a:lnTo>
                <a:lnTo>
                  <a:pt x="723068" y="74705"/>
                </a:lnTo>
                <a:lnTo>
                  <a:pt x="729122" y="70627"/>
                </a:lnTo>
                <a:lnTo>
                  <a:pt x="733200" y="64573"/>
                </a:lnTo>
                <a:lnTo>
                  <a:pt x="734695" y="57150"/>
                </a:lnTo>
                <a:lnTo>
                  <a:pt x="733200" y="49726"/>
                </a:lnTo>
                <a:lnTo>
                  <a:pt x="729122" y="43672"/>
                </a:lnTo>
                <a:lnTo>
                  <a:pt x="723068" y="39594"/>
                </a:lnTo>
                <a:lnTo>
                  <a:pt x="715645" y="38100"/>
                </a:lnTo>
                <a:lnTo>
                  <a:pt x="753745" y="38100"/>
                </a:lnTo>
                <a:lnTo>
                  <a:pt x="677545" y="0"/>
                </a:lnTo>
                <a:close/>
              </a:path>
              <a:path w="791845" h="467360">
                <a:moveTo>
                  <a:pt x="38100" y="57150"/>
                </a:moveTo>
                <a:lnTo>
                  <a:pt x="19050" y="76200"/>
                </a:lnTo>
                <a:lnTo>
                  <a:pt x="38100" y="76200"/>
                </a:lnTo>
                <a:lnTo>
                  <a:pt x="38100" y="57150"/>
                </a:lnTo>
                <a:close/>
              </a:path>
              <a:path w="791845" h="467360">
                <a:moveTo>
                  <a:pt x="715645" y="57150"/>
                </a:moveTo>
                <a:lnTo>
                  <a:pt x="38100" y="57150"/>
                </a:lnTo>
                <a:lnTo>
                  <a:pt x="38100" y="76200"/>
                </a:lnTo>
                <a:lnTo>
                  <a:pt x="702945" y="76200"/>
                </a:lnTo>
                <a:lnTo>
                  <a:pt x="715645" y="57150"/>
                </a:lnTo>
                <a:close/>
              </a:path>
              <a:path w="791845" h="467360">
                <a:moveTo>
                  <a:pt x="753745" y="38100"/>
                </a:moveTo>
                <a:lnTo>
                  <a:pt x="715645" y="38100"/>
                </a:lnTo>
                <a:lnTo>
                  <a:pt x="723068" y="39594"/>
                </a:lnTo>
                <a:lnTo>
                  <a:pt x="729122" y="43672"/>
                </a:lnTo>
                <a:lnTo>
                  <a:pt x="733200" y="49726"/>
                </a:lnTo>
                <a:lnTo>
                  <a:pt x="734695" y="57150"/>
                </a:lnTo>
                <a:lnTo>
                  <a:pt x="733200" y="64573"/>
                </a:lnTo>
                <a:lnTo>
                  <a:pt x="729122" y="70627"/>
                </a:lnTo>
                <a:lnTo>
                  <a:pt x="723068" y="74705"/>
                </a:lnTo>
                <a:lnTo>
                  <a:pt x="715645" y="76200"/>
                </a:lnTo>
                <a:lnTo>
                  <a:pt x="753745" y="76200"/>
                </a:lnTo>
                <a:lnTo>
                  <a:pt x="791845" y="57150"/>
                </a:lnTo>
                <a:lnTo>
                  <a:pt x="753745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40703" y="2022601"/>
            <a:ext cx="38481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latin typeface="Times New Roman"/>
                <a:cs typeface="Times New Roman"/>
                <a:hlinkClick r:id="rId6" action="ppaction://hlinksldjump"/>
              </a:rPr>
              <a:t>117°C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12557" y="1846833"/>
            <a:ext cx="5137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6" action="ppaction://hlinksldjump"/>
              </a:rPr>
              <a:t>45</a:t>
            </a:r>
            <a:r>
              <a:rPr sz="1100" spc="-20" dirty="0">
                <a:latin typeface="Times New Roman"/>
                <a:cs typeface="Times New Roman"/>
                <a:hlinkClick r:id="rId6" action="ppaction://hlinksldjump"/>
              </a:rPr>
              <a:t> m</a:t>
            </a:r>
            <a:r>
              <a:rPr sz="1050" spc="-30" baseline="27777" dirty="0">
                <a:latin typeface="Times New Roman"/>
                <a:cs typeface="Times New Roman"/>
                <a:hlinkClick r:id="rId6" action="ppaction://hlinksldjump"/>
              </a:rPr>
              <a:t>3</a:t>
            </a:r>
            <a:r>
              <a:rPr sz="1100" spc="-20" dirty="0">
                <a:latin typeface="Times New Roman"/>
                <a:cs typeface="Times New Roman"/>
                <a:hlinkClick r:id="rId6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18807" y="3871976"/>
            <a:ext cx="131508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  <a:hlinkClick r:id="rId8" action="ppaction://hlinksldjump"/>
              </a:rPr>
              <a:t>Xilenos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  <a:hlinkClick r:id="rId8" action="ppaction://hlinksldjump"/>
              </a:rPr>
              <a:t>y </a:t>
            </a:r>
            <a:r>
              <a:rPr sz="1000" spc="-10" dirty="0">
                <a:latin typeface="Times New Roman"/>
                <a:cs typeface="Times New Roman"/>
                <a:hlinkClick r:id="rId8" action="ppaction://hlinksldjump"/>
              </a:rPr>
              <a:t>superiores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  <a:hlinkClick r:id="rId8" action="ppaction://hlinksldjump"/>
              </a:rPr>
              <a:t>a tren de Xilenos</a:t>
            </a:r>
            <a:r>
              <a:rPr sz="1000" spc="-15" dirty="0">
                <a:latin typeface="Times New Roman"/>
                <a:cs typeface="Times New Roman"/>
                <a:hlinkClick r:id="rId8" action="ppaction://hlinksldjump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8" action="ppaction://hlinksldjump"/>
              </a:rPr>
              <a:t>(S-</a:t>
            </a:r>
            <a:r>
              <a:rPr sz="1000" spc="-20" dirty="0">
                <a:latin typeface="Times New Roman"/>
                <a:cs typeface="Times New Roman"/>
                <a:hlinkClick r:id="rId8" action="ppaction://hlinksldjump"/>
              </a:rPr>
              <a:t>700)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326891" y="2275522"/>
            <a:ext cx="3228975" cy="1922780"/>
            <a:chOff x="3326891" y="2275522"/>
            <a:chExt cx="3228975" cy="1922780"/>
          </a:xfrm>
        </p:grpSpPr>
        <p:sp>
          <p:nvSpPr>
            <p:cNvPr id="25" name="object 25"/>
            <p:cNvSpPr/>
            <p:nvPr/>
          </p:nvSpPr>
          <p:spPr>
            <a:xfrm>
              <a:off x="5892545" y="3694176"/>
              <a:ext cx="662940" cy="504190"/>
            </a:xfrm>
            <a:custGeom>
              <a:avLst/>
              <a:gdLst/>
              <a:ahLst/>
              <a:cxnLst/>
              <a:rect l="l" t="t" r="r" b="b"/>
              <a:pathLst>
                <a:path w="662940" h="504189">
                  <a:moveTo>
                    <a:pt x="548513" y="389763"/>
                  </a:moveTo>
                  <a:lnTo>
                    <a:pt x="586613" y="446913"/>
                  </a:lnTo>
                  <a:lnTo>
                    <a:pt x="548513" y="504063"/>
                  </a:lnTo>
                  <a:lnTo>
                    <a:pt x="624712" y="465963"/>
                  </a:lnTo>
                  <a:lnTo>
                    <a:pt x="586613" y="465963"/>
                  </a:lnTo>
                  <a:lnTo>
                    <a:pt x="594036" y="464468"/>
                  </a:lnTo>
                  <a:lnTo>
                    <a:pt x="600090" y="460390"/>
                  </a:lnTo>
                  <a:lnTo>
                    <a:pt x="604168" y="454336"/>
                  </a:lnTo>
                  <a:lnTo>
                    <a:pt x="605663" y="446913"/>
                  </a:lnTo>
                  <a:lnTo>
                    <a:pt x="604168" y="439543"/>
                  </a:lnTo>
                  <a:lnTo>
                    <a:pt x="600090" y="433482"/>
                  </a:lnTo>
                  <a:lnTo>
                    <a:pt x="594036" y="429375"/>
                  </a:lnTo>
                  <a:lnTo>
                    <a:pt x="586613" y="427863"/>
                  </a:lnTo>
                  <a:lnTo>
                    <a:pt x="624712" y="427863"/>
                  </a:lnTo>
                  <a:lnTo>
                    <a:pt x="548513" y="389763"/>
                  </a:lnTo>
                  <a:close/>
                </a:path>
                <a:path w="662940" h="504189">
                  <a:moveTo>
                    <a:pt x="19050" y="0"/>
                  </a:move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0" y="446913"/>
                  </a:lnTo>
                  <a:lnTo>
                    <a:pt x="1494" y="454336"/>
                  </a:lnTo>
                  <a:lnTo>
                    <a:pt x="5572" y="460390"/>
                  </a:lnTo>
                  <a:lnTo>
                    <a:pt x="11626" y="464468"/>
                  </a:lnTo>
                  <a:lnTo>
                    <a:pt x="19050" y="465963"/>
                  </a:lnTo>
                  <a:lnTo>
                    <a:pt x="573913" y="465963"/>
                  </a:lnTo>
                  <a:lnTo>
                    <a:pt x="586613" y="446913"/>
                  </a:lnTo>
                  <a:lnTo>
                    <a:pt x="38100" y="446913"/>
                  </a:lnTo>
                  <a:lnTo>
                    <a:pt x="19050" y="427863"/>
                  </a:lnTo>
                  <a:lnTo>
                    <a:pt x="38100" y="427863"/>
                  </a:lnTo>
                  <a:lnTo>
                    <a:pt x="38100" y="19050"/>
                  </a:lnTo>
                  <a:lnTo>
                    <a:pt x="36605" y="11626"/>
                  </a:lnTo>
                  <a:lnTo>
                    <a:pt x="32527" y="5572"/>
                  </a:lnTo>
                  <a:lnTo>
                    <a:pt x="26473" y="1494"/>
                  </a:lnTo>
                  <a:lnTo>
                    <a:pt x="19050" y="0"/>
                  </a:lnTo>
                  <a:close/>
                </a:path>
                <a:path w="662940" h="504189">
                  <a:moveTo>
                    <a:pt x="624712" y="427863"/>
                  </a:moveTo>
                  <a:lnTo>
                    <a:pt x="586613" y="427863"/>
                  </a:lnTo>
                  <a:lnTo>
                    <a:pt x="594036" y="429375"/>
                  </a:lnTo>
                  <a:lnTo>
                    <a:pt x="600090" y="433482"/>
                  </a:lnTo>
                  <a:lnTo>
                    <a:pt x="604168" y="439543"/>
                  </a:lnTo>
                  <a:lnTo>
                    <a:pt x="605663" y="446913"/>
                  </a:lnTo>
                  <a:lnTo>
                    <a:pt x="604168" y="454336"/>
                  </a:lnTo>
                  <a:lnTo>
                    <a:pt x="600090" y="460390"/>
                  </a:lnTo>
                  <a:lnTo>
                    <a:pt x="594036" y="464468"/>
                  </a:lnTo>
                  <a:lnTo>
                    <a:pt x="586613" y="465963"/>
                  </a:lnTo>
                  <a:lnTo>
                    <a:pt x="624712" y="465963"/>
                  </a:lnTo>
                  <a:lnTo>
                    <a:pt x="662812" y="446913"/>
                  </a:lnTo>
                  <a:lnTo>
                    <a:pt x="624712" y="427863"/>
                  </a:lnTo>
                  <a:close/>
                </a:path>
                <a:path w="662940" h="504189">
                  <a:moveTo>
                    <a:pt x="38100" y="427863"/>
                  </a:moveTo>
                  <a:lnTo>
                    <a:pt x="19050" y="427863"/>
                  </a:lnTo>
                  <a:lnTo>
                    <a:pt x="38100" y="446913"/>
                  </a:lnTo>
                  <a:lnTo>
                    <a:pt x="38100" y="427863"/>
                  </a:lnTo>
                  <a:close/>
                </a:path>
                <a:path w="662940" h="504189">
                  <a:moveTo>
                    <a:pt x="573913" y="427863"/>
                  </a:moveTo>
                  <a:lnTo>
                    <a:pt x="38100" y="427863"/>
                  </a:lnTo>
                  <a:lnTo>
                    <a:pt x="38100" y="446913"/>
                  </a:lnTo>
                  <a:lnTo>
                    <a:pt x="586613" y="446913"/>
                  </a:lnTo>
                  <a:lnTo>
                    <a:pt x="573913" y="42786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55182" y="3286887"/>
              <a:ext cx="576833" cy="44424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655182" y="3286887"/>
              <a:ext cx="577215" cy="444500"/>
            </a:xfrm>
            <a:custGeom>
              <a:avLst/>
              <a:gdLst/>
              <a:ahLst/>
              <a:cxnLst/>
              <a:rect l="l" t="t" r="r" b="b"/>
              <a:pathLst>
                <a:path w="577214" h="444500">
                  <a:moveTo>
                    <a:pt x="0" y="222123"/>
                  </a:moveTo>
                  <a:lnTo>
                    <a:pt x="4647" y="182194"/>
                  </a:lnTo>
                  <a:lnTo>
                    <a:pt x="18047" y="144614"/>
                  </a:lnTo>
                  <a:lnTo>
                    <a:pt x="39384" y="110010"/>
                  </a:lnTo>
                  <a:lnTo>
                    <a:pt x="67842" y="79009"/>
                  </a:lnTo>
                  <a:lnTo>
                    <a:pt x="102606" y="52238"/>
                  </a:lnTo>
                  <a:lnTo>
                    <a:pt x="142860" y="30324"/>
                  </a:lnTo>
                  <a:lnTo>
                    <a:pt x="187791" y="13895"/>
                  </a:lnTo>
                  <a:lnTo>
                    <a:pt x="236581" y="3578"/>
                  </a:lnTo>
                  <a:lnTo>
                    <a:pt x="288416" y="0"/>
                  </a:lnTo>
                  <a:lnTo>
                    <a:pt x="340252" y="3578"/>
                  </a:lnTo>
                  <a:lnTo>
                    <a:pt x="389042" y="13895"/>
                  </a:lnTo>
                  <a:lnTo>
                    <a:pt x="433973" y="30324"/>
                  </a:lnTo>
                  <a:lnTo>
                    <a:pt x="474227" y="52238"/>
                  </a:lnTo>
                  <a:lnTo>
                    <a:pt x="508991" y="79009"/>
                  </a:lnTo>
                  <a:lnTo>
                    <a:pt x="537449" y="110010"/>
                  </a:lnTo>
                  <a:lnTo>
                    <a:pt x="558786" y="144614"/>
                  </a:lnTo>
                  <a:lnTo>
                    <a:pt x="572186" y="182194"/>
                  </a:lnTo>
                  <a:lnTo>
                    <a:pt x="576833" y="222123"/>
                  </a:lnTo>
                  <a:lnTo>
                    <a:pt x="572186" y="262051"/>
                  </a:lnTo>
                  <a:lnTo>
                    <a:pt x="558786" y="299631"/>
                  </a:lnTo>
                  <a:lnTo>
                    <a:pt x="537449" y="334235"/>
                  </a:lnTo>
                  <a:lnTo>
                    <a:pt x="508991" y="365236"/>
                  </a:lnTo>
                  <a:lnTo>
                    <a:pt x="474227" y="392007"/>
                  </a:lnTo>
                  <a:lnTo>
                    <a:pt x="433973" y="413921"/>
                  </a:lnTo>
                  <a:lnTo>
                    <a:pt x="389042" y="430350"/>
                  </a:lnTo>
                  <a:lnTo>
                    <a:pt x="340252" y="440667"/>
                  </a:lnTo>
                  <a:lnTo>
                    <a:pt x="288416" y="444245"/>
                  </a:lnTo>
                  <a:lnTo>
                    <a:pt x="236581" y="440667"/>
                  </a:lnTo>
                  <a:lnTo>
                    <a:pt x="187791" y="430350"/>
                  </a:lnTo>
                  <a:lnTo>
                    <a:pt x="142860" y="413921"/>
                  </a:lnTo>
                  <a:lnTo>
                    <a:pt x="102606" y="392007"/>
                  </a:lnTo>
                  <a:lnTo>
                    <a:pt x="67842" y="365236"/>
                  </a:lnTo>
                  <a:lnTo>
                    <a:pt x="39384" y="334235"/>
                  </a:lnTo>
                  <a:lnTo>
                    <a:pt x="18047" y="299631"/>
                  </a:lnTo>
                  <a:lnTo>
                    <a:pt x="4647" y="262051"/>
                  </a:lnTo>
                  <a:lnTo>
                    <a:pt x="0" y="222123"/>
                  </a:lnTo>
                  <a:close/>
                </a:path>
              </a:pathLst>
            </a:custGeom>
            <a:ln w="9525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55182" y="2280285"/>
              <a:ext cx="576833" cy="44424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655182" y="2280285"/>
              <a:ext cx="577215" cy="444500"/>
            </a:xfrm>
            <a:custGeom>
              <a:avLst/>
              <a:gdLst/>
              <a:ahLst/>
              <a:cxnLst/>
              <a:rect l="l" t="t" r="r" b="b"/>
              <a:pathLst>
                <a:path w="577214" h="444500">
                  <a:moveTo>
                    <a:pt x="0" y="222123"/>
                  </a:moveTo>
                  <a:lnTo>
                    <a:pt x="4647" y="182194"/>
                  </a:lnTo>
                  <a:lnTo>
                    <a:pt x="18047" y="144614"/>
                  </a:lnTo>
                  <a:lnTo>
                    <a:pt x="39384" y="110010"/>
                  </a:lnTo>
                  <a:lnTo>
                    <a:pt x="67842" y="79009"/>
                  </a:lnTo>
                  <a:lnTo>
                    <a:pt x="102606" y="52238"/>
                  </a:lnTo>
                  <a:lnTo>
                    <a:pt x="142860" y="30324"/>
                  </a:lnTo>
                  <a:lnTo>
                    <a:pt x="187791" y="13895"/>
                  </a:lnTo>
                  <a:lnTo>
                    <a:pt x="236581" y="3578"/>
                  </a:lnTo>
                  <a:lnTo>
                    <a:pt x="288416" y="0"/>
                  </a:lnTo>
                  <a:lnTo>
                    <a:pt x="340252" y="3578"/>
                  </a:lnTo>
                  <a:lnTo>
                    <a:pt x="389042" y="13895"/>
                  </a:lnTo>
                  <a:lnTo>
                    <a:pt x="433973" y="30324"/>
                  </a:lnTo>
                  <a:lnTo>
                    <a:pt x="474227" y="52238"/>
                  </a:lnTo>
                  <a:lnTo>
                    <a:pt x="508991" y="79009"/>
                  </a:lnTo>
                  <a:lnTo>
                    <a:pt x="537449" y="110010"/>
                  </a:lnTo>
                  <a:lnTo>
                    <a:pt x="558786" y="144614"/>
                  </a:lnTo>
                  <a:lnTo>
                    <a:pt x="572186" y="182194"/>
                  </a:lnTo>
                  <a:lnTo>
                    <a:pt x="576833" y="222123"/>
                  </a:lnTo>
                  <a:lnTo>
                    <a:pt x="572186" y="262051"/>
                  </a:lnTo>
                  <a:lnTo>
                    <a:pt x="558786" y="299631"/>
                  </a:lnTo>
                  <a:lnTo>
                    <a:pt x="537449" y="334235"/>
                  </a:lnTo>
                  <a:lnTo>
                    <a:pt x="508991" y="365236"/>
                  </a:lnTo>
                  <a:lnTo>
                    <a:pt x="474227" y="392007"/>
                  </a:lnTo>
                  <a:lnTo>
                    <a:pt x="433973" y="413921"/>
                  </a:lnTo>
                  <a:lnTo>
                    <a:pt x="389042" y="430350"/>
                  </a:lnTo>
                  <a:lnTo>
                    <a:pt x="340252" y="440667"/>
                  </a:lnTo>
                  <a:lnTo>
                    <a:pt x="288416" y="444245"/>
                  </a:lnTo>
                  <a:lnTo>
                    <a:pt x="236581" y="440667"/>
                  </a:lnTo>
                  <a:lnTo>
                    <a:pt x="187791" y="430350"/>
                  </a:lnTo>
                  <a:lnTo>
                    <a:pt x="142860" y="413921"/>
                  </a:lnTo>
                  <a:lnTo>
                    <a:pt x="102606" y="392007"/>
                  </a:lnTo>
                  <a:lnTo>
                    <a:pt x="67842" y="365236"/>
                  </a:lnTo>
                  <a:lnTo>
                    <a:pt x="39384" y="334235"/>
                  </a:lnTo>
                  <a:lnTo>
                    <a:pt x="18047" y="299631"/>
                  </a:lnTo>
                  <a:lnTo>
                    <a:pt x="4647" y="262051"/>
                  </a:lnTo>
                  <a:lnTo>
                    <a:pt x="0" y="222123"/>
                  </a:lnTo>
                  <a:close/>
                </a:path>
              </a:pathLst>
            </a:custGeom>
            <a:ln w="9525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55182" y="2502027"/>
              <a:ext cx="576834" cy="100279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326891" y="3051810"/>
              <a:ext cx="2333625" cy="1129665"/>
            </a:xfrm>
            <a:custGeom>
              <a:avLst/>
              <a:gdLst/>
              <a:ahLst/>
              <a:cxnLst/>
              <a:rect l="l" t="t" r="r" b="b"/>
              <a:pathLst>
                <a:path w="2333625" h="1129664">
                  <a:moveTo>
                    <a:pt x="19050" y="732408"/>
                  </a:moveTo>
                  <a:lnTo>
                    <a:pt x="11626" y="733903"/>
                  </a:lnTo>
                  <a:lnTo>
                    <a:pt x="5572" y="737981"/>
                  </a:lnTo>
                  <a:lnTo>
                    <a:pt x="1494" y="744035"/>
                  </a:lnTo>
                  <a:lnTo>
                    <a:pt x="0" y="751458"/>
                  </a:lnTo>
                  <a:lnTo>
                    <a:pt x="0" y="1110233"/>
                  </a:lnTo>
                  <a:lnTo>
                    <a:pt x="1494" y="1117603"/>
                  </a:lnTo>
                  <a:lnTo>
                    <a:pt x="5572" y="1123664"/>
                  </a:lnTo>
                  <a:lnTo>
                    <a:pt x="11626" y="1127771"/>
                  </a:lnTo>
                  <a:lnTo>
                    <a:pt x="19050" y="1129283"/>
                  </a:lnTo>
                  <a:lnTo>
                    <a:pt x="1124839" y="1129283"/>
                  </a:lnTo>
                  <a:lnTo>
                    <a:pt x="1132262" y="1127771"/>
                  </a:lnTo>
                  <a:lnTo>
                    <a:pt x="1138316" y="1123664"/>
                  </a:lnTo>
                  <a:lnTo>
                    <a:pt x="1142394" y="1117603"/>
                  </a:lnTo>
                  <a:lnTo>
                    <a:pt x="1143889" y="1110233"/>
                  </a:lnTo>
                  <a:lnTo>
                    <a:pt x="38100" y="1110233"/>
                  </a:lnTo>
                  <a:lnTo>
                    <a:pt x="19050" y="1091183"/>
                  </a:lnTo>
                  <a:lnTo>
                    <a:pt x="38100" y="1091183"/>
                  </a:lnTo>
                  <a:lnTo>
                    <a:pt x="38100" y="751458"/>
                  </a:lnTo>
                  <a:lnTo>
                    <a:pt x="36605" y="744035"/>
                  </a:lnTo>
                  <a:lnTo>
                    <a:pt x="32527" y="737981"/>
                  </a:lnTo>
                  <a:lnTo>
                    <a:pt x="26473" y="733903"/>
                  </a:lnTo>
                  <a:lnTo>
                    <a:pt x="19050" y="732408"/>
                  </a:lnTo>
                  <a:close/>
                </a:path>
                <a:path w="2333625" h="1129664">
                  <a:moveTo>
                    <a:pt x="38100" y="1091183"/>
                  </a:moveTo>
                  <a:lnTo>
                    <a:pt x="19050" y="1091183"/>
                  </a:lnTo>
                  <a:lnTo>
                    <a:pt x="38100" y="1110233"/>
                  </a:lnTo>
                  <a:lnTo>
                    <a:pt x="38100" y="1091183"/>
                  </a:lnTo>
                  <a:close/>
                </a:path>
                <a:path w="2333625" h="1129664">
                  <a:moveTo>
                    <a:pt x="1105789" y="1091183"/>
                  </a:moveTo>
                  <a:lnTo>
                    <a:pt x="38100" y="1091183"/>
                  </a:lnTo>
                  <a:lnTo>
                    <a:pt x="38100" y="1110233"/>
                  </a:lnTo>
                  <a:lnTo>
                    <a:pt x="1105789" y="1110233"/>
                  </a:lnTo>
                  <a:lnTo>
                    <a:pt x="1105789" y="1091183"/>
                  </a:lnTo>
                  <a:close/>
                </a:path>
                <a:path w="2333625" h="1129664">
                  <a:moveTo>
                    <a:pt x="2244344" y="38100"/>
                  </a:moveTo>
                  <a:lnTo>
                    <a:pt x="1124839" y="38100"/>
                  </a:lnTo>
                  <a:lnTo>
                    <a:pt x="1117415" y="39594"/>
                  </a:lnTo>
                  <a:lnTo>
                    <a:pt x="1111361" y="43672"/>
                  </a:lnTo>
                  <a:lnTo>
                    <a:pt x="1107283" y="49726"/>
                  </a:lnTo>
                  <a:lnTo>
                    <a:pt x="1105789" y="57150"/>
                  </a:lnTo>
                  <a:lnTo>
                    <a:pt x="1105789" y="1110233"/>
                  </a:lnTo>
                  <a:lnTo>
                    <a:pt x="1124839" y="1091183"/>
                  </a:lnTo>
                  <a:lnTo>
                    <a:pt x="1143889" y="1091183"/>
                  </a:lnTo>
                  <a:lnTo>
                    <a:pt x="1143889" y="76200"/>
                  </a:lnTo>
                  <a:lnTo>
                    <a:pt x="1124839" y="76200"/>
                  </a:lnTo>
                  <a:lnTo>
                    <a:pt x="1143889" y="57150"/>
                  </a:lnTo>
                  <a:lnTo>
                    <a:pt x="2257044" y="57150"/>
                  </a:lnTo>
                  <a:lnTo>
                    <a:pt x="2244344" y="38100"/>
                  </a:lnTo>
                  <a:close/>
                </a:path>
                <a:path w="2333625" h="1129664">
                  <a:moveTo>
                    <a:pt x="1143889" y="1091183"/>
                  </a:moveTo>
                  <a:lnTo>
                    <a:pt x="1124839" y="1091183"/>
                  </a:lnTo>
                  <a:lnTo>
                    <a:pt x="1105789" y="1110233"/>
                  </a:lnTo>
                  <a:lnTo>
                    <a:pt x="1143889" y="1110233"/>
                  </a:lnTo>
                  <a:lnTo>
                    <a:pt x="1143889" y="1091183"/>
                  </a:lnTo>
                  <a:close/>
                </a:path>
                <a:path w="2333625" h="1129664">
                  <a:moveTo>
                    <a:pt x="2218944" y="0"/>
                  </a:moveTo>
                  <a:lnTo>
                    <a:pt x="2257044" y="57150"/>
                  </a:lnTo>
                  <a:lnTo>
                    <a:pt x="2218944" y="114300"/>
                  </a:lnTo>
                  <a:lnTo>
                    <a:pt x="2295144" y="76200"/>
                  </a:lnTo>
                  <a:lnTo>
                    <a:pt x="2257044" y="76200"/>
                  </a:lnTo>
                  <a:lnTo>
                    <a:pt x="2264467" y="74705"/>
                  </a:lnTo>
                  <a:lnTo>
                    <a:pt x="2270521" y="70627"/>
                  </a:lnTo>
                  <a:lnTo>
                    <a:pt x="2274599" y="64573"/>
                  </a:lnTo>
                  <a:lnTo>
                    <a:pt x="2276094" y="57150"/>
                  </a:lnTo>
                  <a:lnTo>
                    <a:pt x="2274599" y="49726"/>
                  </a:lnTo>
                  <a:lnTo>
                    <a:pt x="2270521" y="43672"/>
                  </a:lnTo>
                  <a:lnTo>
                    <a:pt x="2264467" y="39594"/>
                  </a:lnTo>
                  <a:lnTo>
                    <a:pt x="2257044" y="38100"/>
                  </a:lnTo>
                  <a:lnTo>
                    <a:pt x="2295144" y="38100"/>
                  </a:lnTo>
                  <a:lnTo>
                    <a:pt x="2218944" y="0"/>
                  </a:lnTo>
                  <a:close/>
                </a:path>
                <a:path w="2333625" h="1129664">
                  <a:moveTo>
                    <a:pt x="1143889" y="57150"/>
                  </a:moveTo>
                  <a:lnTo>
                    <a:pt x="1124839" y="76200"/>
                  </a:lnTo>
                  <a:lnTo>
                    <a:pt x="1143889" y="76200"/>
                  </a:lnTo>
                  <a:lnTo>
                    <a:pt x="1143889" y="57150"/>
                  </a:lnTo>
                  <a:close/>
                </a:path>
                <a:path w="2333625" h="1129664">
                  <a:moveTo>
                    <a:pt x="2257044" y="57150"/>
                  </a:moveTo>
                  <a:lnTo>
                    <a:pt x="1143889" y="57150"/>
                  </a:lnTo>
                  <a:lnTo>
                    <a:pt x="1143889" y="76200"/>
                  </a:lnTo>
                  <a:lnTo>
                    <a:pt x="2244344" y="76200"/>
                  </a:lnTo>
                  <a:lnTo>
                    <a:pt x="2257044" y="57150"/>
                  </a:lnTo>
                  <a:close/>
                </a:path>
                <a:path w="2333625" h="1129664">
                  <a:moveTo>
                    <a:pt x="2295144" y="38100"/>
                  </a:moveTo>
                  <a:lnTo>
                    <a:pt x="2257044" y="38100"/>
                  </a:lnTo>
                  <a:lnTo>
                    <a:pt x="2264467" y="39594"/>
                  </a:lnTo>
                  <a:lnTo>
                    <a:pt x="2270521" y="43672"/>
                  </a:lnTo>
                  <a:lnTo>
                    <a:pt x="2274599" y="49726"/>
                  </a:lnTo>
                  <a:lnTo>
                    <a:pt x="2276094" y="57150"/>
                  </a:lnTo>
                  <a:lnTo>
                    <a:pt x="2274599" y="64573"/>
                  </a:lnTo>
                  <a:lnTo>
                    <a:pt x="2270521" y="70627"/>
                  </a:lnTo>
                  <a:lnTo>
                    <a:pt x="2264467" y="74705"/>
                  </a:lnTo>
                  <a:lnTo>
                    <a:pt x="2257044" y="76200"/>
                  </a:lnTo>
                  <a:lnTo>
                    <a:pt x="2295144" y="76200"/>
                  </a:lnTo>
                  <a:lnTo>
                    <a:pt x="2333244" y="57150"/>
                  </a:lnTo>
                  <a:lnTo>
                    <a:pt x="2295144" y="3810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015223" y="4009644"/>
            <a:ext cx="5137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6" action="ppaction://hlinksldjump"/>
              </a:rPr>
              <a:t>45</a:t>
            </a:r>
            <a:r>
              <a:rPr sz="1100" spc="-20" dirty="0">
                <a:latin typeface="Times New Roman"/>
                <a:cs typeface="Times New Roman"/>
                <a:hlinkClick r:id="rId6" action="ppaction://hlinksldjump"/>
              </a:rPr>
              <a:t> m</a:t>
            </a:r>
            <a:r>
              <a:rPr sz="1050" spc="-30" baseline="27777" dirty="0">
                <a:latin typeface="Times New Roman"/>
                <a:cs typeface="Times New Roman"/>
                <a:hlinkClick r:id="rId6" action="ppaction://hlinksldjump"/>
              </a:rPr>
              <a:t>3</a:t>
            </a:r>
            <a:r>
              <a:rPr sz="1100" spc="-20" dirty="0">
                <a:latin typeface="Times New Roman"/>
                <a:cs typeface="Times New Roman"/>
                <a:hlinkClick r:id="rId6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55183" y="2502026"/>
            <a:ext cx="589915" cy="1003300"/>
          </a:xfrm>
          <a:prstGeom prst="rect">
            <a:avLst/>
          </a:prstGeom>
          <a:ln w="9525">
            <a:solidFill>
              <a:srgbClr val="EDEBE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9050" algn="ctr">
              <a:lnSpc>
                <a:spcPct val="100000"/>
              </a:lnSpc>
              <a:spcBef>
                <a:spcPts val="465"/>
              </a:spcBef>
            </a:pPr>
            <a:r>
              <a:rPr sz="1100" dirty="0">
                <a:latin typeface="Times New Roman"/>
                <a:cs typeface="Times New Roman"/>
                <a:hlinkClick r:id="rId6" action="ppaction://hlinksldjump"/>
              </a:rPr>
              <a:t>0,7</a:t>
            </a:r>
            <a:r>
              <a:rPr sz="1100" spc="-20" dirty="0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sz="1100" spc="-10" dirty="0">
                <a:latin typeface="Times New Roman"/>
                <a:cs typeface="Times New Roman"/>
                <a:hlinkClick r:id="rId6" action="ppaction://hlinksldjump"/>
              </a:rPr>
              <a:t>K/cm</a:t>
            </a:r>
            <a:r>
              <a:rPr sz="1050" spc="-15" baseline="27777" dirty="0">
                <a:latin typeface="Times New Roman"/>
                <a:cs typeface="Times New Roman"/>
                <a:hlinkClick r:id="rId6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  <a:p>
            <a:pPr marR="3175"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R="3175"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R="7620" algn="ctr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5" dirty="0">
                <a:latin typeface="Times New Roman"/>
                <a:cs typeface="Times New Roman"/>
              </a:rPr>
              <a:t>181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63041" y="1645920"/>
            <a:ext cx="2776855" cy="1518920"/>
            <a:chOff x="963041" y="1645920"/>
            <a:chExt cx="2776855" cy="1518920"/>
          </a:xfrm>
        </p:grpSpPr>
        <p:sp>
          <p:nvSpPr>
            <p:cNvPr id="35" name="object 35"/>
            <p:cNvSpPr/>
            <p:nvPr/>
          </p:nvSpPr>
          <p:spPr>
            <a:xfrm>
              <a:off x="1884426" y="1645919"/>
              <a:ext cx="1855470" cy="1518920"/>
            </a:xfrm>
            <a:custGeom>
              <a:avLst/>
              <a:gdLst/>
              <a:ahLst/>
              <a:cxnLst/>
              <a:rect l="l" t="t" r="r" b="b"/>
              <a:pathLst>
                <a:path w="1855470" h="1518920">
                  <a:moveTo>
                    <a:pt x="1203325" y="1461516"/>
                  </a:moveTo>
                  <a:lnTo>
                    <a:pt x="1165225" y="1442466"/>
                  </a:lnTo>
                  <a:lnTo>
                    <a:pt x="1089025" y="1404366"/>
                  </a:lnTo>
                  <a:lnTo>
                    <a:pt x="1114425" y="1442466"/>
                  </a:lnTo>
                  <a:lnTo>
                    <a:pt x="38100" y="1442466"/>
                  </a:lnTo>
                  <a:lnTo>
                    <a:pt x="38100" y="946531"/>
                  </a:lnTo>
                  <a:lnTo>
                    <a:pt x="36601" y="939114"/>
                  </a:lnTo>
                  <a:lnTo>
                    <a:pt x="32524" y="933056"/>
                  </a:lnTo>
                  <a:lnTo>
                    <a:pt x="26466" y="928979"/>
                  </a:lnTo>
                  <a:lnTo>
                    <a:pt x="19050" y="927481"/>
                  </a:lnTo>
                  <a:lnTo>
                    <a:pt x="11620" y="928979"/>
                  </a:lnTo>
                  <a:lnTo>
                    <a:pt x="5562" y="933056"/>
                  </a:lnTo>
                  <a:lnTo>
                    <a:pt x="1485" y="939114"/>
                  </a:lnTo>
                  <a:lnTo>
                    <a:pt x="0" y="946531"/>
                  </a:lnTo>
                  <a:lnTo>
                    <a:pt x="0" y="1461516"/>
                  </a:lnTo>
                  <a:lnTo>
                    <a:pt x="1485" y="1468945"/>
                  </a:lnTo>
                  <a:lnTo>
                    <a:pt x="5562" y="1475003"/>
                  </a:lnTo>
                  <a:lnTo>
                    <a:pt x="11620" y="1479080"/>
                  </a:lnTo>
                  <a:lnTo>
                    <a:pt x="19050" y="1480566"/>
                  </a:lnTo>
                  <a:lnTo>
                    <a:pt x="1114425" y="1480566"/>
                  </a:lnTo>
                  <a:lnTo>
                    <a:pt x="1089025" y="1518666"/>
                  </a:lnTo>
                  <a:lnTo>
                    <a:pt x="1165225" y="1480566"/>
                  </a:lnTo>
                  <a:lnTo>
                    <a:pt x="1203325" y="1461516"/>
                  </a:lnTo>
                  <a:close/>
                </a:path>
                <a:path w="1855470" h="1518920">
                  <a:moveTo>
                    <a:pt x="1855470" y="57150"/>
                  </a:moveTo>
                  <a:lnTo>
                    <a:pt x="1817370" y="38100"/>
                  </a:lnTo>
                  <a:lnTo>
                    <a:pt x="1741170" y="0"/>
                  </a:lnTo>
                  <a:lnTo>
                    <a:pt x="1766570" y="38100"/>
                  </a:lnTo>
                  <a:lnTo>
                    <a:pt x="1461516" y="38100"/>
                  </a:lnTo>
                  <a:lnTo>
                    <a:pt x="1454086" y="39598"/>
                  </a:lnTo>
                  <a:lnTo>
                    <a:pt x="1448028" y="43675"/>
                  </a:lnTo>
                  <a:lnTo>
                    <a:pt x="1443951" y="49733"/>
                  </a:lnTo>
                  <a:lnTo>
                    <a:pt x="1442453" y="57150"/>
                  </a:lnTo>
                  <a:lnTo>
                    <a:pt x="1442453" y="488823"/>
                  </a:lnTo>
                  <a:lnTo>
                    <a:pt x="1443951" y="496252"/>
                  </a:lnTo>
                  <a:lnTo>
                    <a:pt x="1448028" y="502310"/>
                  </a:lnTo>
                  <a:lnTo>
                    <a:pt x="1454086" y="506387"/>
                  </a:lnTo>
                  <a:lnTo>
                    <a:pt x="1461516" y="507873"/>
                  </a:lnTo>
                  <a:lnTo>
                    <a:pt x="1468932" y="506387"/>
                  </a:lnTo>
                  <a:lnTo>
                    <a:pt x="1474990" y="502310"/>
                  </a:lnTo>
                  <a:lnTo>
                    <a:pt x="1479067" y="496252"/>
                  </a:lnTo>
                  <a:lnTo>
                    <a:pt x="1480566" y="488823"/>
                  </a:lnTo>
                  <a:lnTo>
                    <a:pt x="1480566" y="76200"/>
                  </a:lnTo>
                  <a:lnTo>
                    <a:pt x="1766570" y="76200"/>
                  </a:lnTo>
                  <a:lnTo>
                    <a:pt x="1741170" y="114300"/>
                  </a:lnTo>
                  <a:lnTo>
                    <a:pt x="1817370" y="76200"/>
                  </a:lnTo>
                  <a:lnTo>
                    <a:pt x="1855470" y="571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75741" y="1848231"/>
              <a:ext cx="1711960" cy="741680"/>
            </a:xfrm>
            <a:custGeom>
              <a:avLst/>
              <a:gdLst/>
              <a:ahLst/>
              <a:cxnLst/>
              <a:rect l="l" t="t" r="r" b="b"/>
              <a:pathLst>
                <a:path w="1711960" h="741680">
                  <a:moveTo>
                    <a:pt x="1711452" y="0"/>
                  </a:moveTo>
                  <a:lnTo>
                    <a:pt x="0" y="0"/>
                  </a:lnTo>
                  <a:lnTo>
                    <a:pt x="0" y="741426"/>
                  </a:lnTo>
                  <a:lnTo>
                    <a:pt x="1711452" y="741426"/>
                  </a:lnTo>
                  <a:lnTo>
                    <a:pt x="17114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75741" y="1848231"/>
              <a:ext cx="1711960" cy="741680"/>
            </a:xfrm>
            <a:custGeom>
              <a:avLst/>
              <a:gdLst/>
              <a:ahLst/>
              <a:cxnLst/>
              <a:rect l="l" t="t" r="r" b="b"/>
              <a:pathLst>
                <a:path w="1711960" h="741680">
                  <a:moveTo>
                    <a:pt x="0" y="741426"/>
                  </a:moveTo>
                  <a:lnTo>
                    <a:pt x="1711452" y="741426"/>
                  </a:lnTo>
                  <a:lnTo>
                    <a:pt x="1711452" y="0"/>
                  </a:lnTo>
                  <a:lnTo>
                    <a:pt x="0" y="0"/>
                  </a:lnTo>
                  <a:lnTo>
                    <a:pt x="0" y="7414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782314" y="1731010"/>
            <a:ext cx="48450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S-</a:t>
            </a:r>
            <a:r>
              <a:rPr sz="1000" spc="-20" dirty="0">
                <a:latin typeface="Times New Roman"/>
                <a:cs typeface="Times New Roman"/>
              </a:rPr>
              <a:t>1100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45479" y="4233926"/>
            <a:ext cx="981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DIVISIÓN</a:t>
            </a:r>
            <a:endParaRPr sz="1200">
              <a:latin typeface="Times New Roman"/>
              <a:cs typeface="Times New Roman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1200" spc="-25" dirty="0">
                <a:latin typeface="Times New Roman"/>
                <a:cs typeface="Times New Roman"/>
              </a:rPr>
              <a:t>del </a:t>
            </a:r>
            <a:r>
              <a:rPr sz="1200" spc="-10" dirty="0">
                <a:latin typeface="Times New Roman"/>
                <a:cs typeface="Times New Roman"/>
              </a:rPr>
              <a:t>REFORMADO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6615" y="832358"/>
            <a:ext cx="2901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Estabilización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división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del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Reformado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07970" y="4288028"/>
            <a:ext cx="1599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 marR="5080" indent="-30734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ESTABILIZACIÓN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DEL </a:t>
            </a:r>
            <a:r>
              <a:rPr sz="1200" spc="-10" dirty="0">
                <a:latin typeface="Times New Roman"/>
                <a:cs typeface="Times New Roman"/>
              </a:rPr>
              <a:t>REFORMADO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88441" y="1927097"/>
            <a:ext cx="1686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marR="121285" indent="2032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Efluente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reacción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desde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Magnaforming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Platforming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CCR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105657" y="2664713"/>
            <a:ext cx="5365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6" action="ppaction://hlinksldjump"/>
              </a:rPr>
              <a:t>4</a:t>
            </a:r>
            <a:r>
              <a:rPr sz="1100" spc="-10" dirty="0">
                <a:latin typeface="Times New Roman"/>
                <a:cs typeface="Times New Roman"/>
                <a:hlinkClick r:id="rId6" action="ppaction://hlinksldjump"/>
              </a:rPr>
              <a:t> K/cm</a:t>
            </a:r>
            <a:r>
              <a:rPr sz="1050" spc="-15" baseline="27777" dirty="0">
                <a:latin typeface="Times New Roman"/>
                <a:cs typeface="Times New Roman"/>
                <a:hlinkClick r:id="rId6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425063" y="4752466"/>
            <a:ext cx="238125" cy="337820"/>
            <a:chOff x="3425063" y="4752466"/>
            <a:chExt cx="238125" cy="337820"/>
          </a:xfrm>
        </p:grpSpPr>
        <p:sp>
          <p:nvSpPr>
            <p:cNvPr id="45" name="object 45"/>
            <p:cNvSpPr/>
            <p:nvPr/>
          </p:nvSpPr>
          <p:spPr>
            <a:xfrm>
              <a:off x="3437763" y="4765166"/>
              <a:ext cx="212725" cy="312420"/>
            </a:xfrm>
            <a:custGeom>
              <a:avLst/>
              <a:gdLst/>
              <a:ahLst/>
              <a:cxnLst/>
              <a:rect l="l" t="t" r="r" b="b"/>
              <a:pathLst>
                <a:path w="212725" h="312420">
                  <a:moveTo>
                    <a:pt x="159385" y="0"/>
                  </a:moveTo>
                  <a:lnTo>
                    <a:pt x="53086" y="0"/>
                  </a:lnTo>
                  <a:lnTo>
                    <a:pt x="53086" y="206120"/>
                  </a:lnTo>
                  <a:lnTo>
                    <a:pt x="0" y="206120"/>
                  </a:lnTo>
                  <a:lnTo>
                    <a:pt x="106299" y="312419"/>
                  </a:lnTo>
                  <a:lnTo>
                    <a:pt x="212598" y="206120"/>
                  </a:lnTo>
                  <a:lnTo>
                    <a:pt x="159385" y="206120"/>
                  </a:lnTo>
                  <a:lnTo>
                    <a:pt x="15938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37763" y="4765166"/>
              <a:ext cx="212725" cy="312420"/>
            </a:xfrm>
            <a:custGeom>
              <a:avLst/>
              <a:gdLst/>
              <a:ahLst/>
              <a:cxnLst/>
              <a:rect l="l" t="t" r="r" b="b"/>
              <a:pathLst>
                <a:path w="212725" h="312420">
                  <a:moveTo>
                    <a:pt x="159385" y="0"/>
                  </a:moveTo>
                  <a:lnTo>
                    <a:pt x="159385" y="206120"/>
                  </a:lnTo>
                  <a:lnTo>
                    <a:pt x="212598" y="206120"/>
                  </a:lnTo>
                  <a:lnTo>
                    <a:pt x="106299" y="312419"/>
                  </a:lnTo>
                  <a:lnTo>
                    <a:pt x="0" y="206120"/>
                  </a:lnTo>
                  <a:lnTo>
                    <a:pt x="53086" y="206120"/>
                  </a:lnTo>
                  <a:lnTo>
                    <a:pt x="53086" y="0"/>
                  </a:lnTo>
                  <a:lnTo>
                    <a:pt x="159385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891282" y="5158232"/>
            <a:ext cx="1392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Torre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depentanizadora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494532" y="3877564"/>
            <a:ext cx="5137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6" action="ppaction://hlinksldjump"/>
              </a:rPr>
              <a:t>90</a:t>
            </a:r>
            <a:r>
              <a:rPr sz="1100" spc="-20" dirty="0">
                <a:latin typeface="Times New Roman"/>
                <a:cs typeface="Times New Roman"/>
                <a:hlinkClick r:id="rId6" action="ppaction://hlinksldjump"/>
              </a:rPr>
              <a:t> m</a:t>
            </a:r>
            <a:r>
              <a:rPr sz="1050" spc="-30" baseline="27777" dirty="0">
                <a:latin typeface="Times New Roman"/>
                <a:cs typeface="Times New Roman"/>
                <a:hlinkClick r:id="rId6" action="ppaction://hlinksldjump"/>
              </a:rPr>
              <a:t>3</a:t>
            </a:r>
            <a:r>
              <a:rPr sz="1100" spc="-20" dirty="0">
                <a:latin typeface="Times New Roman"/>
                <a:cs typeface="Times New Roman"/>
                <a:hlinkClick r:id="rId6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26434" y="1631188"/>
            <a:ext cx="13747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500" baseline="27777" dirty="0">
                <a:latin typeface="Times New Roman"/>
                <a:cs typeface="Times New Roman"/>
              </a:rPr>
              <a:t>OFF</a:t>
            </a:r>
            <a:r>
              <a:rPr sz="1500" spc="-44" baseline="27777" dirty="0">
                <a:latin typeface="Times New Roman"/>
                <a:cs typeface="Times New Roman"/>
              </a:rPr>
              <a:t> </a:t>
            </a:r>
            <a:r>
              <a:rPr sz="1500" baseline="27777" dirty="0">
                <a:latin typeface="Times New Roman"/>
                <a:cs typeface="Times New Roman"/>
              </a:rPr>
              <a:t>GAS</a:t>
            </a:r>
            <a:r>
              <a:rPr sz="1500" spc="540" baseline="27777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  <a:hlinkClick r:id="rId6" action="ppaction://hlinksldjump"/>
              </a:rPr>
              <a:t>1000</a:t>
            </a:r>
            <a:r>
              <a:rPr sz="1100" spc="-15" dirty="0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sz="1100" spc="-20" dirty="0">
                <a:latin typeface="Times New Roman"/>
                <a:cs typeface="Times New Roman"/>
                <a:hlinkClick r:id="rId6" action="ppaction://hlinksldjump"/>
              </a:rPr>
              <a:t>Nm3/h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64788" y="2090419"/>
            <a:ext cx="106934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a </a:t>
            </a:r>
            <a:r>
              <a:rPr sz="1000" spc="-10" dirty="0">
                <a:latin typeface="Times New Roman"/>
                <a:cs typeface="Times New Roman"/>
              </a:rPr>
              <a:t>S-</a:t>
            </a:r>
            <a:r>
              <a:rPr sz="1000" dirty="0">
                <a:latin typeface="Times New Roman"/>
                <a:cs typeface="Times New Roman"/>
              </a:rPr>
              <a:t>1100</a:t>
            </a:r>
            <a:r>
              <a:rPr sz="1000" spc="335" dirty="0">
                <a:latin typeface="Times New Roman"/>
                <a:cs typeface="Times New Roman"/>
              </a:rPr>
              <a:t> </a:t>
            </a:r>
            <a:r>
              <a:rPr sz="1650" baseline="32828" dirty="0">
                <a:latin typeface="Times New Roman"/>
                <a:cs typeface="Times New Roman"/>
                <a:hlinkClick r:id="rId6" action="ppaction://hlinksldjump"/>
              </a:rPr>
              <a:t>11</a:t>
            </a:r>
            <a:r>
              <a:rPr sz="1650" spc="-7" baseline="32828" dirty="0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sz="1650" spc="-30" baseline="32828" dirty="0">
                <a:latin typeface="Times New Roman"/>
                <a:cs typeface="Times New Roman"/>
                <a:hlinkClick r:id="rId6" action="ppaction://hlinksldjump"/>
              </a:rPr>
              <a:t>m3/h</a:t>
            </a:r>
            <a:endParaRPr sz="1650" baseline="32828">
              <a:latin typeface="Times New Roman"/>
              <a:cs typeface="Times New Roman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09232" y="102107"/>
              <a:ext cx="2298954" cy="401573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697216" y="34036"/>
            <a:ext cx="1309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586" y="0"/>
            <a:ext cx="5472684" cy="685799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3124" y="978153"/>
            <a:ext cx="58889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006FC0"/>
                </a:solidFill>
                <a:latin typeface="Calibri"/>
                <a:cs typeface="Calibri"/>
              </a:rPr>
              <a:t>Extracción</a:t>
            </a:r>
            <a:r>
              <a:rPr sz="4400" b="1" spc="-1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4400" b="1" spc="-1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rgbClr val="006FC0"/>
                </a:solidFill>
                <a:latin typeface="Calibri"/>
                <a:cs typeface="Calibri"/>
              </a:rPr>
              <a:t>Aromáticos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4556" y="2222500"/>
            <a:ext cx="854583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7945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El</a:t>
            </a:r>
            <a:r>
              <a:rPr sz="16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efluente</a:t>
            </a:r>
            <a:r>
              <a:rPr sz="1600" spc="-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6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la</a:t>
            </a:r>
            <a:r>
              <a:rPr sz="16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unidad</a:t>
            </a:r>
            <a:r>
              <a:rPr sz="16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6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Reformación</a:t>
            </a:r>
            <a:r>
              <a:rPr sz="16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es</a:t>
            </a:r>
            <a:r>
              <a:rPr sz="16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una</a:t>
            </a:r>
            <a:r>
              <a:rPr sz="16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mezcla</a:t>
            </a:r>
            <a:r>
              <a:rPr sz="16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6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cientos</a:t>
            </a:r>
            <a:r>
              <a:rPr sz="16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6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Verdana"/>
                <a:cs typeface="Verdana"/>
              </a:rPr>
              <a:t>compuestos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que</a:t>
            </a:r>
            <a:r>
              <a:rPr sz="1600" spc="-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acompañan</a:t>
            </a:r>
            <a:r>
              <a:rPr sz="16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a</a:t>
            </a:r>
            <a:r>
              <a:rPr sz="1600" spc="-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los</a:t>
            </a:r>
            <a:r>
              <a:rPr sz="1600" spc="-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Aromáticos</a:t>
            </a:r>
            <a:r>
              <a:rPr sz="16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,</a:t>
            </a:r>
            <a:r>
              <a:rPr sz="1600" spc="-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por</a:t>
            </a:r>
            <a:r>
              <a:rPr sz="1600" spc="-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lo</a:t>
            </a:r>
            <a:r>
              <a:rPr sz="1600" spc="-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que</a:t>
            </a:r>
            <a:r>
              <a:rPr sz="1600" spc="-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es</a:t>
            </a:r>
            <a:r>
              <a:rPr sz="1600" spc="-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imposible</a:t>
            </a:r>
            <a:r>
              <a:rPr sz="16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separar</a:t>
            </a:r>
            <a:r>
              <a:rPr sz="16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los</a:t>
            </a:r>
            <a:r>
              <a:rPr sz="1600" spc="-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mismos</a:t>
            </a:r>
            <a:r>
              <a:rPr sz="16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Verdana"/>
                <a:cs typeface="Verdana"/>
              </a:rPr>
              <a:t>por </a:t>
            </a:r>
            <a:r>
              <a:rPr sz="1600" spc="-10" dirty="0">
                <a:solidFill>
                  <a:srgbClr val="006FC0"/>
                </a:solidFill>
                <a:latin typeface="Verdana"/>
                <a:cs typeface="Verdana"/>
              </a:rPr>
              <a:t>destilación.</a:t>
            </a:r>
            <a:endParaRPr sz="1600">
              <a:latin typeface="Verdana"/>
              <a:cs typeface="Verdana"/>
            </a:endParaRPr>
          </a:p>
          <a:p>
            <a:pPr marL="12700" marR="219075">
              <a:lnSpc>
                <a:spcPct val="100000"/>
              </a:lnSpc>
              <a:spcBef>
                <a:spcPts val="1920"/>
              </a:spcBef>
            </a:pP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Así,</a:t>
            </a:r>
            <a:r>
              <a:rPr sz="16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se</a:t>
            </a:r>
            <a:r>
              <a:rPr sz="1600" spc="-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separa</a:t>
            </a:r>
            <a:r>
              <a:rPr sz="1600" spc="-1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la</a:t>
            </a:r>
            <a:r>
              <a:rPr sz="16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misma</a:t>
            </a:r>
            <a:r>
              <a:rPr sz="1600" spc="-1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en</a:t>
            </a:r>
            <a:r>
              <a:rPr sz="16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una</a:t>
            </a:r>
            <a:r>
              <a:rPr sz="1600" spc="-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parte</a:t>
            </a:r>
            <a:r>
              <a:rPr sz="16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aromática</a:t>
            </a:r>
            <a:r>
              <a:rPr sz="16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y</a:t>
            </a:r>
            <a:r>
              <a:rPr sz="16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una</a:t>
            </a:r>
            <a:r>
              <a:rPr sz="1600" spc="-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parte</a:t>
            </a:r>
            <a:r>
              <a:rPr sz="16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alifática,</a:t>
            </a:r>
            <a:r>
              <a:rPr sz="16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a</a:t>
            </a:r>
            <a:r>
              <a:rPr sz="16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través</a:t>
            </a:r>
            <a:r>
              <a:rPr sz="1600" spc="-25" dirty="0">
                <a:solidFill>
                  <a:srgbClr val="006FC0"/>
                </a:solidFill>
                <a:latin typeface="Verdana"/>
                <a:cs typeface="Verdana"/>
              </a:rPr>
              <a:t> de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una</a:t>
            </a:r>
            <a:r>
              <a:rPr sz="1600" spc="-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extracción</a:t>
            </a:r>
            <a:r>
              <a:rPr sz="1600" spc="-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con</a:t>
            </a:r>
            <a:r>
              <a:rPr sz="1600" spc="-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Verdana"/>
                <a:cs typeface="Verdana"/>
              </a:rPr>
              <a:t>solvente.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920"/>
              </a:spcBef>
            </a:pP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Dicho</a:t>
            </a:r>
            <a:r>
              <a:rPr sz="1600" spc="-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solvente,</a:t>
            </a:r>
            <a:r>
              <a:rPr sz="1600" spc="-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conocido</a:t>
            </a:r>
            <a:r>
              <a:rPr sz="16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como</a:t>
            </a:r>
            <a:r>
              <a:rPr sz="1600" spc="-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006FC0"/>
                </a:solidFill>
                <a:latin typeface="Verdana"/>
                <a:cs typeface="Verdana"/>
              </a:rPr>
              <a:t>Sulfolano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,</a:t>
            </a:r>
            <a:r>
              <a:rPr sz="16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disuelve</a:t>
            </a:r>
            <a:r>
              <a:rPr sz="1600" spc="-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selectivamente</a:t>
            </a:r>
            <a:r>
              <a:rPr sz="1600" spc="-6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los</a:t>
            </a:r>
            <a:r>
              <a:rPr sz="1600" spc="-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Verdana"/>
                <a:cs typeface="Verdana"/>
              </a:rPr>
              <a:t>aromáticos,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quedando</a:t>
            </a:r>
            <a:r>
              <a:rPr sz="1600" spc="-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el</a:t>
            </a:r>
            <a:r>
              <a:rPr sz="16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resto</a:t>
            </a:r>
            <a:r>
              <a:rPr sz="16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en</a:t>
            </a:r>
            <a:r>
              <a:rPr sz="16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una</a:t>
            </a:r>
            <a:r>
              <a:rPr sz="1600" spc="-1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fase</a:t>
            </a:r>
            <a:r>
              <a:rPr sz="1600" spc="-1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Verdana"/>
                <a:cs typeface="Verdana"/>
              </a:rPr>
              <a:t>separada.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Se</a:t>
            </a:r>
            <a:r>
              <a:rPr sz="16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obtiene</a:t>
            </a:r>
            <a:r>
              <a:rPr sz="1600" spc="-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6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este</a:t>
            </a:r>
            <a:r>
              <a:rPr sz="1600" spc="-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modo</a:t>
            </a:r>
            <a:r>
              <a:rPr sz="16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una</a:t>
            </a:r>
            <a:r>
              <a:rPr sz="1600" spc="-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solución</a:t>
            </a:r>
            <a:r>
              <a:rPr sz="16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600" spc="-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Aromáticos</a:t>
            </a:r>
            <a:r>
              <a:rPr sz="1600" spc="-1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en</a:t>
            </a:r>
            <a:r>
              <a:rPr sz="1600" spc="-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Sulfolano,</a:t>
            </a:r>
            <a:r>
              <a:rPr sz="16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que</a:t>
            </a:r>
            <a:r>
              <a:rPr sz="16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puede</a:t>
            </a:r>
            <a:r>
              <a:rPr sz="1600" spc="-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Verdana"/>
                <a:cs typeface="Verdana"/>
              </a:rPr>
              <a:t>ser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luego</a:t>
            </a:r>
            <a:r>
              <a:rPr sz="1600" spc="-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separada</a:t>
            </a:r>
            <a:r>
              <a:rPr sz="1600" spc="-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por</a:t>
            </a:r>
            <a:r>
              <a:rPr sz="1600" spc="-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Verdana"/>
                <a:cs typeface="Verdana"/>
              </a:rPr>
              <a:t>destilación.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6574" y="5138973"/>
            <a:ext cx="649619" cy="9454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1164" y="130301"/>
            <a:ext cx="35521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Industrialización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Hidrocarburos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97216" y="6630161"/>
            <a:ext cx="1309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49423" y="2731770"/>
            <a:ext cx="1197610" cy="2410460"/>
          </a:xfrm>
          <a:custGeom>
            <a:avLst/>
            <a:gdLst/>
            <a:ahLst/>
            <a:cxnLst/>
            <a:rect l="l" t="t" r="r" b="b"/>
            <a:pathLst>
              <a:path w="1197610" h="2410460">
                <a:moveTo>
                  <a:pt x="1082802" y="2295779"/>
                </a:moveTo>
                <a:lnTo>
                  <a:pt x="1120902" y="2352929"/>
                </a:lnTo>
                <a:lnTo>
                  <a:pt x="1082802" y="2410079"/>
                </a:lnTo>
                <a:lnTo>
                  <a:pt x="1159002" y="2371979"/>
                </a:lnTo>
                <a:lnTo>
                  <a:pt x="1120902" y="2371979"/>
                </a:lnTo>
                <a:lnTo>
                  <a:pt x="1128325" y="2370484"/>
                </a:lnTo>
                <a:lnTo>
                  <a:pt x="1134379" y="2366406"/>
                </a:lnTo>
                <a:lnTo>
                  <a:pt x="1138457" y="2360352"/>
                </a:lnTo>
                <a:lnTo>
                  <a:pt x="1139952" y="2352929"/>
                </a:lnTo>
                <a:lnTo>
                  <a:pt x="1138457" y="2345559"/>
                </a:lnTo>
                <a:lnTo>
                  <a:pt x="1134379" y="2339498"/>
                </a:lnTo>
                <a:lnTo>
                  <a:pt x="1128325" y="2335391"/>
                </a:lnTo>
                <a:lnTo>
                  <a:pt x="1120902" y="2333879"/>
                </a:lnTo>
                <a:lnTo>
                  <a:pt x="1159002" y="2333879"/>
                </a:lnTo>
                <a:lnTo>
                  <a:pt x="1082802" y="2295779"/>
                </a:lnTo>
                <a:close/>
              </a:path>
              <a:path w="1197610" h="2410460">
                <a:moveTo>
                  <a:pt x="589026" y="19050"/>
                </a:moveTo>
                <a:lnTo>
                  <a:pt x="589026" y="2352929"/>
                </a:lnTo>
                <a:lnTo>
                  <a:pt x="590520" y="2360352"/>
                </a:lnTo>
                <a:lnTo>
                  <a:pt x="594598" y="2366406"/>
                </a:lnTo>
                <a:lnTo>
                  <a:pt x="600652" y="2370484"/>
                </a:lnTo>
                <a:lnTo>
                  <a:pt x="608076" y="2371979"/>
                </a:lnTo>
                <a:lnTo>
                  <a:pt x="1108202" y="2371979"/>
                </a:lnTo>
                <a:lnTo>
                  <a:pt x="1120902" y="2352929"/>
                </a:lnTo>
                <a:lnTo>
                  <a:pt x="627126" y="2352929"/>
                </a:lnTo>
                <a:lnTo>
                  <a:pt x="608076" y="2333879"/>
                </a:lnTo>
                <a:lnTo>
                  <a:pt x="627126" y="2333879"/>
                </a:lnTo>
                <a:lnTo>
                  <a:pt x="627126" y="38100"/>
                </a:lnTo>
                <a:lnTo>
                  <a:pt x="608076" y="38100"/>
                </a:lnTo>
                <a:lnTo>
                  <a:pt x="589026" y="19050"/>
                </a:lnTo>
                <a:close/>
              </a:path>
              <a:path w="1197610" h="2410460">
                <a:moveTo>
                  <a:pt x="1159002" y="2333879"/>
                </a:moveTo>
                <a:lnTo>
                  <a:pt x="1120902" y="2333879"/>
                </a:lnTo>
                <a:lnTo>
                  <a:pt x="1128325" y="2335391"/>
                </a:lnTo>
                <a:lnTo>
                  <a:pt x="1134379" y="2339498"/>
                </a:lnTo>
                <a:lnTo>
                  <a:pt x="1138457" y="2345559"/>
                </a:lnTo>
                <a:lnTo>
                  <a:pt x="1139952" y="2352929"/>
                </a:lnTo>
                <a:lnTo>
                  <a:pt x="1138457" y="2360352"/>
                </a:lnTo>
                <a:lnTo>
                  <a:pt x="1134379" y="2366406"/>
                </a:lnTo>
                <a:lnTo>
                  <a:pt x="1128325" y="2370484"/>
                </a:lnTo>
                <a:lnTo>
                  <a:pt x="1120902" y="2371979"/>
                </a:lnTo>
                <a:lnTo>
                  <a:pt x="1159002" y="2371979"/>
                </a:lnTo>
                <a:lnTo>
                  <a:pt x="1197102" y="2352929"/>
                </a:lnTo>
                <a:lnTo>
                  <a:pt x="1159002" y="2333879"/>
                </a:lnTo>
                <a:close/>
              </a:path>
              <a:path w="1197610" h="2410460">
                <a:moveTo>
                  <a:pt x="627126" y="2333879"/>
                </a:moveTo>
                <a:lnTo>
                  <a:pt x="608076" y="2333879"/>
                </a:lnTo>
                <a:lnTo>
                  <a:pt x="627126" y="2352929"/>
                </a:lnTo>
                <a:lnTo>
                  <a:pt x="627126" y="2333879"/>
                </a:lnTo>
                <a:close/>
              </a:path>
              <a:path w="1197610" h="2410460">
                <a:moveTo>
                  <a:pt x="1108202" y="2333879"/>
                </a:moveTo>
                <a:lnTo>
                  <a:pt x="627126" y="2333879"/>
                </a:lnTo>
                <a:lnTo>
                  <a:pt x="627126" y="2352929"/>
                </a:lnTo>
                <a:lnTo>
                  <a:pt x="1120902" y="2352929"/>
                </a:lnTo>
                <a:lnTo>
                  <a:pt x="1108202" y="2333879"/>
                </a:lnTo>
                <a:close/>
              </a:path>
              <a:path w="1197610" h="2410460">
                <a:moveTo>
                  <a:pt x="608076" y="0"/>
                </a:moveTo>
                <a:lnTo>
                  <a:pt x="19050" y="0"/>
                </a:lnTo>
                <a:lnTo>
                  <a:pt x="11626" y="1494"/>
                </a:lnTo>
                <a:lnTo>
                  <a:pt x="5572" y="5572"/>
                </a:lnTo>
                <a:lnTo>
                  <a:pt x="1494" y="11626"/>
                </a:lnTo>
                <a:lnTo>
                  <a:pt x="0" y="19050"/>
                </a:lnTo>
                <a:lnTo>
                  <a:pt x="0" y="423925"/>
                </a:lnTo>
                <a:lnTo>
                  <a:pt x="1494" y="431349"/>
                </a:lnTo>
                <a:lnTo>
                  <a:pt x="5572" y="437403"/>
                </a:lnTo>
                <a:lnTo>
                  <a:pt x="11626" y="441481"/>
                </a:lnTo>
                <a:lnTo>
                  <a:pt x="19050" y="442975"/>
                </a:lnTo>
                <a:lnTo>
                  <a:pt x="26473" y="441481"/>
                </a:lnTo>
                <a:lnTo>
                  <a:pt x="38100" y="38100"/>
                </a:lnTo>
                <a:lnTo>
                  <a:pt x="19050" y="38100"/>
                </a:lnTo>
                <a:lnTo>
                  <a:pt x="38100" y="19050"/>
                </a:lnTo>
                <a:lnTo>
                  <a:pt x="627126" y="19050"/>
                </a:lnTo>
                <a:lnTo>
                  <a:pt x="625631" y="11626"/>
                </a:lnTo>
                <a:lnTo>
                  <a:pt x="621553" y="5572"/>
                </a:lnTo>
                <a:lnTo>
                  <a:pt x="615499" y="1494"/>
                </a:lnTo>
                <a:lnTo>
                  <a:pt x="608076" y="0"/>
                </a:lnTo>
                <a:close/>
              </a:path>
              <a:path w="1197610" h="2410460">
                <a:moveTo>
                  <a:pt x="38100" y="19050"/>
                </a:moveTo>
                <a:lnTo>
                  <a:pt x="19050" y="38100"/>
                </a:lnTo>
                <a:lnTo>
                  <a:pt x="38100" y="38100"/>
                </a:lnTo>
                <a:lnTo>
                  <a:pt x="38100" y="19050"/>
                </a:lnTo>
                <a:close/>
              </a:path>
              <a:path w="1197610" h="2410460">
                <a:moveTo>
                  <a:pt x="589026" y="19050"/>
                </a:moveTo>
                <a:lnTo>
                  <a:pt x="38100" y="19050"/>
                </a:lnTo>
                <a:lnTo>
                  <a:pt x="38100" y="38100"/>
                </a:lnTo>
                <a:lnTo>
                  <a:pt x="589026" y="38100"/>
                </a:lnTo>
                <a:lnTo>
                  <a:pt x="589026" y="19050"/>
                </a:lnTo>
                <a:close/>
              </a:path>
              <a:path w="1197610" h="2410460">
                <a:moveTo>
                  <a:pt x="627126" y="19050"/>
                </a:moveTo>
                <a:lnTo>
                  <a:pt x="589026" y="19050"/>
                </a:lnTo>
                <a:lnTo>
                  <a:pt x="608076" y="38100"/>
                </a:lnTo>
                <a:lnTo>
                  <a:pt x="627126" y="38100"/>
                </a:lnTo>
                <a:lnTo>
                  <a:pt x="627126" y="1905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35911" y="2940557"/>
            <a:ext cx="31432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49°C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08070" y="2605150"/>
            <a:ext cx="4543425" cy="765175"/>
          </a:xfrm>
          <a:custGeom>
            <a:avLst/>
            <a:gdLst/>
            <a:ahLst/>
            <a:cxnLst/>
            <a:rect l="l" t="t" r="r" b="b"/>
            <a:pathLst>
              <a:path w="4543425" h="765175">
                <a:moveTo>
                  <a:pt x="114300" y="218821"/>
                </a:moveTo>
                <a:lnTo>
                  <a:pt x="95250" y="180721"/>
                </a:lnTo>
                <a:lnTo>
                  <a:pt x="57150" y="104521"/>
                </a:lnTo>
                <a:lnTo>
                  <a:pt x="0" y="218821"/>
                </a:lnTo>
                <a:lnTo>
                  <a:pt x="38100" y="193421"/>
                </a:lnTo>
                <a:lnTo>
                  <a:pt x="38100" y="579247"/>
                </a:lnTo>
                <a:lnTo>
                  <a:pt x="76200" y="579247"/>
                </a:lnTo>
                <a:lnTo>
                  <a:pt x="76200" y="193421"/>
                </a:lnTo>
                <a:lnTo>
                  <a:pt x="114300" y="218821"/>
                </a:lnTo>
                <a:close/>
              </a:path>
              <a:path w="4543425" h="765175">
                <a:moveTo>
                  <a:pt x="4543298" y="114681"/>
                </a:moveTo>
                <a:lnTo>
                  <a:pt x="4524438" y="76327"/>
                </a:lnTo>
                <a:lnTo>
                  <a:pt x="4486910" y="0"/>
                </a:lnTo>
                <a:lnTo>
                  <a:pt x="4428998" y="113919"/>
                </a:lnTo>
                <a:lnTo>
                  <a:pt x="4467250" y="88785"/>
                </a:lnTo>
                <a:lnTo>
                  <a:pt x="4462526" y="764921"/>
                </a:lnTo>
                <a:lnTo>
                  <a:pt x="4500626" y="765175"/>
                </a:lnTo>
                <a:lnTo>
                  <a:pt x="4505350" y="89027"/>
                </a:lnTo>
                <a:lnTo>
                  <a:pt x="4543298" y="11468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46745" y="2254757"/>
            <a:ext cx="748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Times New Roman"/>
                <a:cs typeface="Times New Roman"/>
                <a:hlinkClick r:id="rId4" action="ppaction://hlinksldjump"/>
              </a:rPr>
              <a:t>EXTRACTO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  <a:hlinkClick r:id="rId4" action="ppaction://hlinksldjump"/>
              </a:rPr>
              <a:t>a</a:t>
            </a:r>
            <a:r>
              <a:rPr sz="1000" spc="10" dirty="0">
                <a:latin typeface="Times New Roman"/>
                <a:cs typeface="Times New Roman"/>
                <a:hlinkClick r:id="rId4" action="ppaction://hlinksldjump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4" action="ppaction://hlinksldjump"/>
              </a:rPr>
              <a:t>S-</a:t>
            </a:r>
            <a:r>
              <a:rPr sz="1000" spc="-25" dirty="0">
                <a:latin typeface="Times New Roman"/>
                <a:cs typeface="Times New Roman"/>
                <a:hlinkClick r:id="rId4" action="ppaction://hlinksldjump"/>
              </a:rPr>
              <a:t>700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06893" y="2788157"/>
            <a:ext cx="5137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30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 m</a:t>
            </a:r>
            <a:r>
              <a:rPr sz="1050" spc="-30" baseline="27777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08170" y="2178557"/>
            <a:ext cx="7702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7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HC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Resto </a:t>
            </a:r>
            <a:r>
              <a:rPr sz="1000" dirty="0">
                <a:latin typeface="Times New Roman"/>
                <a:cs typeface="Times New Roman"/>
              </a:rPr>
              <a:t>de</a:t>
            </a:r>
            <a:r>
              <a:rPr sz="1000" spc="-10" dirty="0">
                <a:latin typeface="Times New Roman"/>
                <a:cs typeface="Times New Roman"/>
              </a:rPr>
              <a:t> Aromáticos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24505" y="2155698"/>
            <a:ext cx="2686685" cy="2754630"/>
            <a:chOff x="2524505" y="2155698"/>
            <a:chExt cx="2686685" cy="2754630"/>
          </a:xfrm>
        </p:grpSpPr>
        <p:sp>
          <p:nvSpPr>
            <p:cNvPr id="15" name="object 15"/>
            <p:cNvSpPr/>
            <p:nvPr/>
          </p:nvSpPr>
          <p:spPr>
            <a:xfrm>
              <a:off x="4483607" y="2174748"/>
              <a:ext cx="708660" cy="970280"/>
            </a:xfrm>
            <a:custGeom>
              <a:avLst/>
              <a:gdLst/>
              <a:ahLst/>
              <a:cxnLst/>
              <a:rect l="l" t="t" r="r" b="b"/>
              <a:pathLst>
                <a:path w="708660" h="970280">
                  <a:moveTo>
                    <a:pt x="708278" y="969899"/>
                  </a:moveTo>
                  <a:lnTo>
                    <a:pt x="708278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24506" y="2155697"/>
              <a:ext cx="1976755" cy="2754630"/>
            </a:xfrm>
            <a:custGeom>
              <a:avLst/>
              <a:gdLst/>
              <a:ahLst/>
              <a:cxnLst/>
              <a:rect l="l" t="t" r="r" b="b"/>
              <a:pathLst>
                <a:path w="1976754" h="2754629">
                  <a:moveTo>
                    <a:pt x="236474" y="678180"/>
                  </a:moveTo>
                  <a:lnTo>
                    <a:pt x="234975" y="670763"/>
                  </a:lnTo>
                  <a:lnTo>
                    <a:pt x="230898" y="664705"/>
                  </a:lnTo>
                  <a:lnTo>
                    <a:pt x="224840" y="660628"/>
                  </a:lnTo>
                  <a:lnTo>
                    <a:pt x="217424" y="659130"/>
                  </a:lnTo>
                  <a:lnTo>
                    <a:pt x="209994" y="660628"/>
                  </a:lnTo>
                  <a:lnTo>
                    <a:pt x="203936" y="664705"/>
                  </a:lnTo>
                  <a:lnTo>
                    <a:pt x="199859" y="670763"/>
                  </a:lnTo>
                  <a:lnTo>
                    <a:pt x="198374" y="678180"/>
                  </a:lnTo>
                  <a:lnTo>
                    <a:pt x="198374" y="2678303"/>
                  </a:lnTo>
                  <a:lnTo>
                    <a:pt x="88900" y="2678303"/>
                  </a:lnTo>
                  <a:lnTo>
                    <a:pt x="114300" y="2640203"/>
                  </a:lnTo>
                  <a:lnTo>
                    <a:pt x="0" y="2697353"/>
                  </a:lnTo>
                  <a:lnTo>
                    <a:pt x="114300" y="2754503"/>
                  </a:lnTo>
                  <a:lnTo>
                    <a:pt x="88900" y="2716403"/>
                  </a:lnTo>
                  <a:lnTo>
                    <a:pt x="217424" y="2716403"/>
                  </a:lnTo>
                  <a:lnTo>
                    <a:pt x="224840" y="2714917"/>
                  </a:lnTo>
                  <a:lnTo>
                    <a:pt x="230898" y="2710840"/>
                  </a:lnTo>
                  <a:lnTo>
                    <a:pt x="234975" y="2704782"/>
                  </a:lnTo>
                  <a:lnTo>
                    <a:pt x="236474" y="2697353"/>
                  </a:lnTo>
                  <a:lnTo>
                    <a:pt x="236474" y="2678303"/>
                  </a:lnTo>
                  <a:lnTo>
                    <a:pt x="236474" y="678180"/>
                  </a:lnTo>
                  <a:close/>
                </a:path>
                <a:path w="1976754" h="2754629">
                  <a:moveTo>
                    <a:pt x="273558" y="401447"/>
                  </a:moveTo>
                  <a:lnTo>
                    <a:pt x="235458" y="426847"/>
                  </a:lnTo>
                  <a:lnTo>
                    <a:pt x="235458" y="439547"/>
                  </a:lnTo>
                  <a:lnTo>
                    <a:pt x="216408" y="439547"/>
                  </a:lnTo>
                  <a:lnTo>
                    <a:pt x="197358" y="439547"/>
                  </a:lnTo>
                  <a:lnTo>
                    <a:pt x="197358" y="426847"/>
                  </a:lnTo>
                  <a:lnTo>
                    <a:pt x="159258" y="401447"/>
                  </a:lnTo>
                  <a:lnTo>
                    <a:pt x="216408" y="515747"/>
                  </a:lnTo>
                  <a:lnTo>
                    <a:pt x="244983" y="458597"/>
                  </a:lnTo>
                  <a:lnTo>
                    <a:pt x="273558" y="401447"/>
                  </a:lnTo>
                  <a:close/>
                </a:path>
                <a:path w="1976754" h="2754629">
                  <a:moveTo>
                    <a:pt x="1976374" y="19050"/>
                  </a:moveTo>
                  <a:lnTo>
                    <a:pt x="1974850" y="11633"/>
                  </a:lnTo>
                  <a:lnTo>
                    <a:pt x="1970747" y="5575"/>
                  </a:lnTo>
                  <a:lnTo>
                    <a:pt x="1964690" y="1498"/>
                  </a:lnTo>
                  <a:lnTo>
                    <a:pt x="1957324" y="0"/>
                  </a:lnTo>
                  <a:lnTo>
                    <a:pt x="216408" y="0"/>
                  </a:lnTo>
                  <a:lnTo>
                    <a:pt x="208978" y="1498"/>
                  </a:lnTo>
                  <a:lnTo>
                    <a:pt x="202920" y="5575"/>
                  </a:lnTo>
                  <a:lnTo>
                    <a:pt x="198843" y="11633"/>
                  </a:lnTo>
                  <a:lnTo>
                    <a:pt x="197358" y="19050"/>
                  </a:lnTo>
                  <a:lnTo>
                    <a:pt x="197358" y="426847"/>
                  </a:lnTo>
                  <a:lnTo>
                    <a:pt x="235458" y="426847"/>
                  </a:lnTo>
                  <a:lnTo>
                    <a:pt x="235458" y="38100"/>
                  </a:lnTo>
                  <a:lnTo>
                    <a:pt x="1957324" y="38100"/>
                  </a:lnTo>
                  <a:lnTo>
                    <a:pt x="1964690" y="36614"/>
                  </a:lnTo>
                  <a:lnTo>
                    <a:pt x="1970747" y="32537"/>
                  </a:lnTo>
                  <a:lnTo>
                    <a:pt x="1974850" y="26479"/>
                  </a:lnTo>
                  <a:lnTo>
                    <a:pt x="1976374" y="190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233927" y="2333638"/>
            <a:ext cx="755650" cy="3803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240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20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 m</a:t>
            </a:r>
            <a:r>
              <a:rPr sz="1050" spc="-30" baseline="27777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000" b="1" spc="-10" dirty="0">
                <a:latin typeface="Times New Roman"/>
                <a:cs typeface="Times New Roman"/>
                <a:hlinkClick r:id="rId5" action="ppaction://hlinksldjump"/>
              </a:rPr>
              <a:t>REFINADO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13858" y="2940557"/>
            <a:ext cx="38481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117°C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48661" y="4668773"/>
            <a:ext cx="2655570" cy="1950085"/>
          </a:xfrm>
          <a:custGeom>
            <a:avLst/>
            <a:gdLst/>
            <a:ahLst/>
            <a:cxnLst/>
            <a:rect l="l" t="t" r="r" b="b"/>
            <a:pathLst>
              <a:path w="2655570" h="1950084">
                <a:moveTo>
                  <a:pt x="19050" y="1063866"/>
                </a:moveTo>
                <a:lnTo>
                  <a:pt x="11626" y="1065364"/>
                </a:lnTo>
                <a:lnTo>
                  <a:pt x="5572" y="1069447"/>
                </a:lnTo>
                <a:lnTo>
                  <a:pt x="1494" y="1075503"/>
                </a:lnTo>
                <a:lnTo>
                  <a:pt x="0" y="1082916"/>
                </a:lnTo>
                <a:lnTo>
                  <a:pt x="0" y="1916557"/>
                </a:lnTo>
                <a:lnTo>
                  <a:pt x="2069973" y="1949932"/>
                </a:lnTo>
                <a:lnTo>
                  <a:pt x="2074799" y="1947938"/>
                </a:lnTo>
                <a:lnTo>
                  <a:pt x="2078482" y="1944357"/>
                </a:lnTo>
                <a:lnTo>
                  <a:pt x="2082038" y="1940788"/>
                </a:lnTo>
                <a:lnTo>
                  <a:pt x="2084070" y="1935911"/>
                </a:lnTo>
                <a:lnTo>
                  <a:pt x="2084070" y="1930844"/>
                </a:lnTo>
                <a:lnTo>
                  <a:pt x="2045970" y="1930844"/>
                </a:lnTo>
                <a:lnTo>
                  <a:pt x="2045970" y="1916557"/>
                </a:lnTo>
                <a:lnTo>
                  <a:pt x="38100" y="1916557"/>
                </a:lnTo>
                <a:lnTo>
                  <a:pt x="19176" y="1897507"/>
                </a:lnTo>
                <a:lnTo>
                  <a:pt x="38100" y="1897507"/>
                </a:lnTo>
                <a:lnTo>
                  <a:pt x="38100" y="1082916"/>
                </a:lnTo>
                <a:lnTo>
                  <a:pt x="36605" y="1075503"/>
                </a:lnTo>
                <a:lnTo>
                  <a:pt x="32527" y="1069447"/>
                </a:lnTo>
                <a:lnTo>
                  <a:pt x="26473" y="1065364"/>
                </a:lnTo>
                <a:lnTo>
                  <a:pt x="19050" y="1063866"/>
                </a:lnTo>
                <a:close/>
              </a:path>
              <a:path w="2655570" h="1950084">
                <a:moveTo>
                  <a:pt x="2045969" y="1911660"/>
                </a:moveTo>
                <a:lnTo>
                  <a:pt x="2045970" y="1930844"/>
                </a:lnTo>
                <a:lnTo>
                  <a:pt x="2065147" y="1911794"/>
                </a:lnTo>
                <a:lnTo>
                  <a:pt x="2045969" y="1911660"/>
                </a:lnTo>
                <a:close/>
              </a:path>
              <a:path w="2655570" h="1950084">
                <a:moveTo>
                  <a:pt x="2566670" y="38100"/>
                </a:moveTo>
                <a:lnTo>
                  <a:pt x="2065020" y="38100"/>
                </a:lnTo>
                <a:lnTo>
                  <a:pt x="2057596" y="39594"/>
                </a:lnTo>
                <a:lnTo>
                  <a:pt x="2051542" y="43672"/>
                </a:lnTo>
                <a:lnTo>
                  <a:pt x="2047464" y="49726"/>
                </a:lnTo>
                <a:lnTo>
                  <a:pt x="2045970" y="57150"/>
                </a:lnTo>
                <a:lnTo>
                  <a:pt x="2045969" y="1911660"/>
                </a:lnTo>
                <a:lnTo>
                  <a:pt x="2065147" y="1911794"/>
                </a:lnTo>
                <a:lnTo>
                  <a:pt x="2045970" y="1930844"/>
                </a:lnTo>
                <a:lnTo>
                  <a:pt x="2084070" y="1930844"/>
                </a:lnTo>
                <a:lnTo>
                  <a:pt x="2084070" y="76200"/>
                </a:lnTo>
                <a:lnTo>
                  <a:pt x="2065020" y="76200"/>
                </a:lnTo>
                <a:lnTo>
                  <a:pt x="2084070" y="57150"/>
                </a:lnTo>
                <a:lnTo>
                  <a:pt x="2579370" y="57150"/>
                </a:lnTo>
                <a:lnTo>
                  <a:pt x="2566670" y="38100"/>
                </a:lnTo>
                <a:close/>
              </a:path>
              <a:path w="2655570" h="1950084">
                <a:moveTo>
                  <a:pt x="19176" y="1897507"/>
                </a:moveTo>
                <a:lnTo>
                  <a:pt x="38100" y="1916557"/>
                </a:lnTo>
                <a:lnTo>
                  <a:pt x="38100" y="1897639"/>
                </a:lnTo>
                <a:lnTo>
                  <a:pt x="19176" y="1897507"/>
                </a:lnTo>
                <a:close/>
              </a:path>
              <a:path w="2655570" h="1950084">
                <a:moveTo>
                  <a:pt x="38100" y="1897639"/>
                </a:moveTo>
                <a:lnTo>
                  <a:pt x="38100" y="1916557"/>
                </a:lnTo>
                <a:lnTo>
                  <a:pt x="2045970" y="1916557"/>
                </a:lnTo>
                <a:lnTo>
                  <a:pt x="2045970" y="1911660"/>
                </a:lnTo>
                <a:lnTo>
                  <a:pt x="38100" y="1897639"/>
                </a:lnTo>
                <a:close/>
              </a:path>
              <a:path w="2655570" h="1950084">
                <a:moveTo>
                  <a:pt x="38100" y="1897507"/>
                </a:moveTo>
                <a:lnTo>
                  <a:pt x="19176" y="1897507"/>
                </a:lnTo>
                <a:lnTo>
                  <a:pt x="38100" y="1897639"/>
                </a:lnTo>
                <a:lnTo>
                  <a:pt x="38100" y="1897507"/>
                </a:lnTo>
                <a:close/>
              </a:path>
              <a:path w="2655570" h="1950084">
                <a:moveTo>
                  <a:pt x="2541270" y="0"/>
                </a:moveTo>
                <a:lnTo>
                  <a:pt x="2579370" y="57150"/>
                </a:lnTo>
                <a:lnTo>
                  <a:pt x="2541270" y="114300"/>
                </a:lnTo>
                <a:lnTo>
                  <a:pt x="2617470" y="76200"/>
                </a:lnTo>
                <a:lnTo>
                  <a:pt x="2579370" y="76200"/>
                </a:lnTo>
                <a:lnTo>
                  <a:pt x="2586793" y="74705"/>
                </a:lnTo>
                <a:lnTo>
                  <a:pt x="2592847" y="70627"/>
                </a:lnTo>
                <a:lnTo>
                  <a:pt x="2596925" y="64573"/>
                </a:lnTo>
                <a:lnTo>
                  <a:pt x="2598420" y="57150"/>
                </a:lnTo>
                <a:lnTo>
                  <a:pt x="2596925" y="49726"/>
                </a:lnTo>
                <a:lnTo>
                  <a:pt x="2592847" y="43672"/>
                </a:lnTo>
                <a:lnTo>
                  <a:pt x="2586793" y="39594"/>
                </a:lnTo>
                <a:lnTo>
                  <a:pt x="2579370" y="38100"/>
                </a:lnTo>
                <a:lnTo>
                  <a:pt x="2617470" y="38100"/>
                </a:lnTo>
                <a:lnTo>
                  <a:pt x="2541270" y="0"/>
                </a:lnTo>
                <a:close/>
              </a:path>
              <a:path w="2655570" h="1950084">
                <a:moveTo>
                  <a:pt x="2084070" y="57150"/>
                </a:moveTo>
                <a:lnTo>
                  <a:pt x="2065020" y="76200"/>
                </a:lnTo>
                <a:lnTo>
                  <a:pt x="2084070" y="76200"/>
                </a:lnTo>
                <a:lnTo>
                  <a:pt x="2084070" y="57150"/>
                </a:lnTo>
                <a:close/>
              </a:path>
              <a:path w="2655570" h="1950084">
                <a:moveTo>
                  <a:pt x="2579370" y="57150"/>
                </a:moveTo>
                <a:lnTo>
                  <a:pt x="2084070" y="57150"/>
                </a:lnTo>
                <a:lnTo>
                  <a:pt x="2084070" y="76200"/>
                </a:lnTo>
                <a:lnTo>
                  <a:pt x="2566670" y="76200"/>
                </a:lnTo>
                <a:lnTo>
                  <a:pt x="2579370" y="57150"/>
                </a:lnTo>
                <a:close/>
              </a:path>
              <a:path w="2655570" h="1950084">
                <a:moveTo>
                  <a:pt x="2617470" y="38100"/>
                </a:moveTo>
                <a:lnTo>
                  <a:pt x="2579370" y="38100"/>
                </a:lnTo>
                <a:lnTo>
                  <a:pt x="2586793" y="39594"/>
                </a:lnTo>
                <a:lnTo>
                  <a:pt x="2592847" y="43672"/>
                </a:lnTo>
                <a:lnTo>
                  <a:pt x="2596925" y="49726"/>
                </a:lnTo>
                <a:lnTo>
                  <a:pt x="2598420" y="57150"/>
                </a:lnTo>
                <a:lnTo>
                  <a:pt x="2596925" y="64573"/>
                </a:lnTo>
                <a:lnTo>
                  <a:pt x="2592847" y="70627"/>
                </a:lnTo>
                <a:lnTo>
                  <a:pt x="2586793" y="74705"/>
                </a:lnTo>
                <a:lnTo>
                  <a:pt x="2579370" y="76200"/>
                </a:lnTo>
                <a:lnTo>
                  <a:pt x="2617470" y="76200"/>
                </a:lnTo>
                <a:lnTo>
                  <a:pt x="2655570" y="57150"/>
                </a:lnTo>
                <a:lnTo>
                  <a:pt x="2617470" y="381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44574" y="6369811"/>
            <a:ext cx="58420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229</a:t>
            </a:r>
            <a:r>
              <a:rPr sz="1100" spc="-25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m</a:t>
            </a:r>
            <a:r>
              <a:rPr sz="1050" spc="-30" baseline="27777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05989" y="6598411"/>
            <a:ext cx="20923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  <a:hlinkClick r:id="rId5" action="ppaction://hlinksldjump"/>
              </a:rPr>
              <a:t>SOLVENTE</a:t>
            </a:r>
            <a:r>
              <a:rPr sz="1000" spc="-35" dirty="0"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sz="1000" dirty="0">
                <a:latin typeface="Times New Roman"/>
                <a:cs typeface="Times New Roman"/>
                <a:hlinkClick r:id="rId5" action="ppaction://hlinksldjump"/>
              </a:rPr>
              <a:t>RICO</a:t>
            </a:r>
            <a:r>
              <a:rPr sz="1000" spc="-20" dirty="0"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sz="1000" dirty="0">
                <a:latin typeface="Times New Roman"/>
                <a:cs typeface="Times New Roman"/>
                <a:hlinkClick r:id="rId5" action="ppaction://hlinksldjump"/>
              </a:rPr>
              <a:t>EN</a:t>
            </a:r>
            <a:r>
              <a:rPr sz="1000" spc="-20" dirty="0"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5" action="ppaction://hlinksldjump"/>
              </a:rPr>
              <a:t>AROMÁTICOS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61026" y="4670297"/>
            <a:ext cx="2654300" cy="1950085"/>
          </a:xfrm>
          <a:custGeom>
            <a:avLst/>
            <a:gdLst/>
            <a:ahLst/>
            <a:cxnLst/>
            <a:rect l="l" t="t" r="r" b="b"/>
            <a:pathLst>
              <a:path w="2654300" h="1950084">
                <a:moveTo>
                  <a:pt x="19050" y="1063866"/>
                </a:moveTo>
                <a:lnTo>
                  <a:pt x="11626" y="1065364"/>
                </a:lnTo>
                <a:lnTo>
                  <a:pt x="5572" y="1069447"/>
                </a:lnTo>
                <a:lnTo>
                  <a:pt x="1494" y="1075503"/>
                </a:lnTo>
                <a:lnTo>
                  <a:pt x="0" y="1082916"/>
                </a:lnTo>
                <a:lnTo>
                  <a:pt x="0" y="1916557"/>
                </a:lnTo>
                <a:lnTo>
                  <a:pt x="2068702" y="1949932"/>
                </a:lnTo>
                <a:lnTo>
                  <a:pt x="2073655" y="1947938"/>
                </a:lnTo>
                <a:lnTo>
                  <a:pt x="2077212" y="1944357"/>
                </a:lnTo>
                <a:lnTo>
                  <a:pt x="2080895" y="1940788"/>
                </a:lnTo>
                <a:lnTo>
                  <a:pt x="2082927" y="1935911"/>
                </a:lnTo>
                <a:lnTo>
                  <a:pt x="2082927" y="1930844"/>
                </a:lnTo>
                <a:lnTo>
                  <a:pt x="2044827" y="1930844"/>
                </a:lnTo>
                <a:lnTo>
                  <a:pt x="2044827" y="1916557"/>
                </a:lnTo>
                <a:lnTo>
                  <a:pt x="38100" y="1916557"/>
                </a:lnTo>
                <a:lnTo>
                  <a:pt x="19176" y="1897507"/>
                </a:lnTo>
                <a:lnTo>
                  <a:pt x="38100" y="1897506"/>
                </a:lnTo>
                <a:lnTo>
                  <a:pt x="38100" y="1082916"/>
                </a:lnTo>
                <a:lnTo>
                  <a:pt x="36605" y="1075503"/>
                </a:lnTo>
                <a:lnTo>
                  <a:pt x="32527" y="1069447"/>
                </a:lnTo>
                <a:lnTo>
                  <a:pt x="26473" y="1065364"/>
                </a:lnTo>
                <a:lnTo>
                  <a:pt x="19050" y="1063866"/>
                </a:lnTo>
                <a:close/>
              </a:path>
              <a:path w="2654300" h="1950084">
                <a:moveTo>
                  <a:pt x="2044827" y="1911660"/>
                </a:moveTo>
                <a:lnTo>
                  <a:pt x="2044827" y="1930844"/>
                </a:lnTo>
                <a:lnTo>
                  <a:pt x="2064003" y="1911794"/>
                </a:lnTo>
                <a:lnTo>
                  <a:pt x="2044827" y="1911660"/>
                </a:lnTo>
                <a:close/>
              </a:path>
              <a:path w="2654300" h="1950084">
                <a:moveTo>
                  <a:pt x="2565146" y="38100"/>
                </a:moveTo>
                <a:lnTo>
                  <a:pt x="2063877" y="38100"/>
                </a:lnTo>
                <a:lnTo>
                  <a:pt x="2056453" y="39594"/>
                </a:lnTo>
                <a:lnTo>
                  <a:pt x="2050399" y="43672"/>
                </a:lnTo>
                <a:lnTo>
                  <a:pt x="2046321" y="49726"/>
                </a:lnTo>
                <a:lnTo>
                  <a:pt x="2044827" y="57150"/>
                </a:lnTo>
                <a:lnTo>
                  <a:pt x="2044827" y="1911660"/>
                </a:lnTo>
                <a:lnTo>
                  <a:pt x="2064003" y="1911794"/>
                </a:lnTo>
                <a:lnTo>
                  <a:pt x="2044827" y="1930844"/>
                </a:lnTo>
                <a:lnTo>
                  <a:pt x="2082927" y="1930844"/>
                </a:lnTo>
                <a:lnTo>
                  <a:pt x="2082927" y="76200"/>
                </a:lnTo>
                <a:lnTo>
                  <a:pt x="2063877" y="76200"/>
                </a:lnTo>
                <a:lnTo>
                  <a:pt x="2082927" y="57150"/>
                </a:lnTo>
                <a:lnTo>
                  <a:pt x="2577846" y="57150"/>
                </a:lnTo>
                <a:lnTo>
                  <a:pt x="2565146" y="38100"/>
                </a:lnTo>
                <a:close/>
              </a:path>
              <a:path w="2654300" h="1950084">
                <a:moveTo>
                  <a:pt x="19176" y="1897507"/>
                </a:moveTo>
                <a:lnTo>
                  <a:pt x="38100" y="1916557"/>
                </a:lnTo>
                <a:lnTo>
                  <a:pt x="38100" y="1897639"/>
                </a:lnTo>
                <a:lnTo>
                  <a:pt x="19176" y="1897507"/>
                </a:lnTo>
                <a:close/>
              </a:path>
              <a:path w="2654300" h="1950084">
                <a:moveTo>
                  <a:pt x="38100" y="1897639"/>
                </a:moveTo>
                <a:lnTo>
                  <a:pt x="38100" y="1916557"/>
                </a:lnTo>
                <a:lnTo>
                  <a:pt x="2044827" y="1916557"/>
                </a:lnTo>
                <a:lnTo>
                  <a:pt x="2044827" y="1911660"/>
                </a:lnTo>
                <a:lnTo>
                  <a:pt x="38100" y="1897639"/>
                </a:lnTo>
                <a:close/>
              </a:path>
              <a:path w="2654300" h="1950084">
                <a:moveTo>
                  <a:pt x="38100" y="1897506"/>
                </a:moveTo>
                <a:lnTo>
                  <a:pt x="19176" y="1897507"/>
                </a:lnTo>
                <a:lnTo>
                  <a:pt x="38100" y="1897639"/>
                </a:lnTo>
                <a:lnTo>
                  <a:pt x="38100" y="1897506"/>
                </a:lnTo>
                <a:close/>
              </a:path>
              <a:path w="2654300" h="1950084">
                <a:moveTo>
                  <a:pt x="2539746" y="0"/>
                </a:moveTo>
                <a:lnTo>
                  <a:pt x="2577846" y="57150"/>
                </a:lnTo>
                <a:lnTo>
                  <a:pt x="2539746" y="114300"/>
                </a:lnTo>
                <a:lnTo>
                  <a:pt x="2615946" y="76200"/>
                </a:lnTo>
                <a:lnTo>
                  <a:pt x="2577846" y="76200"/>
                </a:lnTo>
                <a:lnTo>
                  <a:pt x="2585269" y="74705"/>
                </a:lnTo>
                <a:lnTo>
                  <a:pt x="2591323" y="70627"/>
                </a:lnTo>
                <a:lnTo>
                  <a:pt x="2595401" y="64573"/>
                </a:lnTo>
                <a:lnTo>
                  <a:pt x="2596896" y="57150"/>
                </a:lnTo>
                <a:lnTo>
                  <a:pt x="2595401" y="49726"/>
                </a:lnTo>
                <a:lnTo>
                  <a:pt x="2591323" y="43672"/>
                </a:lnTo>
                <a:lnTo>
                  <a:pt x="2585269" y="39594"/>
                </a:lnTo>
                <a:lnTo>
                  <a:pt x="2577846" y="38100"/>
                </a:lnTo>
                <a:lnTo>
                  <a:pt x="2615946" y="38100"/>
                </a:lnTo>
                <a:lnTo>
                  <a:pt x="2539746" y="0"/>
                </a:lnTo>
                <a:close/>
              </a:path>
              <a:path w="2654300" h="1950084">
                <a:moveTo>
                  <a:pt x="2082927" y="57150"/>
                </a:moveTo>
                <a:lnTo>
                  <a:pt x="2063877" y="76200"/>
                </a:lnTo>
                <a:lnTo>
                  <a:pt x="2082927" y="76200"/>
                </a:lnTo>
                <a:lnTo>
                  <a:pt x="2082927" y="57150"/>
                </a:lnTo>
                <a:close/>
              </a:path>
              <a:path w="2654300" h="1950084">
                <a:moveTo>
                  <a:pt x="2577846" y="57150"/>
                </a:moveTo>
                <a:lnTo>
                  <a:pt x="2082927" y="57150"/>
                </a:lnTo>
                <a:lnTo>
                  <a:pt x="2082927" y="76200"/>
                </a:lnTo>
                <a:lnTo>
                  <a:pt x="2565146" y="76200"/>
                </a:lnTo>
                <a:lnTo>
                  <a:pt x="2577846" y="57150"/>
                </a:lnTo>
                <a:close/>
              </a:path>
              <a:path w="2654300" h="1950084">
                <a:moveTo>
                  <a:pt x="2615946" y="38100"/>
                </a:moveTo>
                <a:lnTo>
                  <a:pt x="2577846" y="38100"/>
                </a:lnTo>
                <a:lnTo>
                  <a:pt x="2585269" y="39594"/>
                </a:lnTo>
                <a:lnTo>
                  <a:pt x="2591323" y="43672"/>
                </a:lnTo>
                <a:lnTo>
                  <a:pt x="2595401" y="49726"/>
                </a:lnTo>
                <a:lnTo>
                  <a:pt x="2596896" y="57150"/>
                </a:lnTo>
                <a:lnTo>
                  <a:pt x="2595401" y="64573"/>
                </a:lnTo>
                <a:lnTo>
                  <a:pt x="2591323" y="70627"/>
                </a:lnTo>
                <a:lnTo>
                  <a:pt x="2585269" y="74705"/>
                </a:lnTo>
                <a:lnTo>
                  <a:pt x="2577846" y="76200"/>
                </a:lnTo>
                <a:lnTo>
                  <a:pt x="2615946" y="76200"/>
                </a:lnTo>
                <a:lnTo>
                  <a:pt x="2654046" y="57150"/>
                </a:lnTo>
                <a:lnTo>
                  <a:pt x="2615946" y="381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265928" y="6302677"/>
            <a:ext cx="2023110" cy="47434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33170">
              <a:lnSpc>
                <a:spcPct val="100000"/>
              </a:lnSpc>
              <a:spcBef>
                <a:spcPts val="625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243</a:t>
            </a:r>
            <a:r>
              <a:rPr sz="1100" spc="-25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m</a:t>
            </a:r>
            <a:r>
              <a:rPr sz="1050" spc="-30" baseline="27777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84"/>
              </a:spcBef>
            </a:pPr>
            <a:r>
              <a:rPr sz="1000" dirty="0">
                <a:latin typeface="Times New Roman"/>
                <a:cs typeface="Times New Roman"/>
                <a:hlinkClick r:id="rId5" action="ppaction://hlinksldjump"/>
              </a:rPr>
              <a:t>EXTRACTO</a:t>
            </a:r>
            <a:r>
              <a:rPr sz="1000" spc="-15" dirty="0"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sz="1000" dirty="0">
                <a:latin typeface="Times New Roman"/>
                <a:cs typeface="Times New Roman"/>
                <a:hlinkClick r:id="rId5" action="ppaction://hlinksldjump"/>
              </a:rPr>
              <a:t>sin</a:t>
            </a:r>
            <a:r>
              <a:rPr sz="1000" spc="-10" dirty="0"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sz="1000" dirty="0">
                <a:latin typeface="Times New Roman"/>
                <a:cs typeface="Times New Roman"/>
                <a:hlinkClick r:id="rId5" action="ppaction://hlinksldjump"/>
              </a:rPr>
              <a:t>NO</a:t>
            </a:r>
            <a:r>
              <a:rPr sz="1000" spc="-5" dirty="0"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5" action="ppaction://hlinksldjump"/>
              </a:rPr>
              <a:t>AROMÁTICOS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22670" y="2026157"/>
            <a:ext cx="11563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  <a:hlinkClick r:id="rId5" action="ppaction://hlinksldjump"/>
              </a:rPr>
              <a:t>SOLVENTE</a:t>
            </a:r>
            <a:r>
              <a:rPr sz="1000" spc="200" dirty="0"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sz="1000" spc="-20" dirty="0">
                <a:latin typeface="Times New Roman"/>
                <a:cs typeface="Times New Roman"/>
                <a:hlinkClick r:id="rId5" action="ppaction://hlinksldjump"/>
              </a:rPr>
              <a:t>POBRE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9619" y="1972055"/>
            <a:ext cx="7821930" cy="4329430"/>
          </a:xfrm>
          <a:custGeom>
            <a:avLst/>
            <a:gdLst/>
            <a:ahLst/>
            <a:cxnLst/>
            <a:rect l="l" t="t" r="r" b="b"/>
            <a:pathLst>
              <a:path w="7821930" h="4329430">
                <a:moveTo>
                  <a:pt x="7322184" y="3751033"/>
                </a:moveTo>
                <a:lnTo>
                  <a:pt x="7314761" y="3752531"/>
                </a:lnTo>
                <a:lnTo>
                  <a:pt x="7308707" y="3756615"/>
                </a:lnTo>
                <a:lnTo>
                  <a:pt x="7304629" y="3762671"/>
                </a:lnTo>
                <a:lnTo>
                  <a:pt x="7303134" y="3770083"/>
                </a:lnTo>
                <a:lnTo>
                  <a:pt x="7303134" y="4309808"/>
                </a:lnTo>
                <a:lnTo>
                  <a:pt x="7304629" y="4317221"/>
                </a:lnTo>
                <a:lnTo>
                  <a:pt x="7308707" y="4323276"/>
                </a:lnTo>
                <a:lnTo>
                  <a:pt x="7314761" y="4327360"/>
                </a:lnTo>
                <a:lnTo>
                  <a:pt x="7322184" y="4328858"/>
                </a:lnTo>
                <a:lnTo>
                  <a:pt x="7802880" y="4328858"/>
                </a:lnTo>
                <a:lnTo>
                  <a:pt x="7810303" y="4327360"/>
                </a:lnTo>
                <a:lnTo>
                  <a:pt x="7816357" y="4323276"/>
                </a:lnTo>
                <a:lnTo>
                  <a:pt x="7820435" y="4317221"/>
                </a:lnTo>
                <a:lnTo>
                  <a:pt x="7821930" y="4309808"/>
                </a:lnTo>
                <a:lnTo>
                  <a:pt x="7341234" y="4309808"/>
                </a:lnTo>
                <a:lnTo>
                  <a:pt x="7322184" y="4290758"/>
                </a:lnTo>
                <a:lnTo>
                  <a:pt x="7341234" y="4290758"/>
                </a:lnTo>
                <a:lnTo>
                  <a:pt x="7341234" y="3770083"/>
                </a:lnTo>
                <a:lnTo>
                  <a:pt x="7339740" y="3762671"/>
                </a:lnTo>
                <a:lnTo>
                  <a:pt x="7335662" y="3756615"/>
                </a:lnTo>
                <a:lnTo>
                  <a:pt x="7329608" y="3752531"/>
                </a:lnTo>
                <a:lnTo>
                  <a:pt x="7322184" y="3751033"/>
                </a:lnTo>
                <a:close/>
              </a:path>
              <a:path w="7821930" h="4329430">
                <a:moveTo>
                  <a:pt x="7341234" y="4290758"/>
                </a:moveTo>
                <a:lnTo>
                  <a:pt x="7322184" y="4290758"/>
                </a:lnTo>
                <a:lnTo>
                  <a:pt x="7341234" y="4309808"/>
                </a:lnTo>
                <a:lnTo>
                  <a:pt x="7341234" y="4290758"/>
                </a:lnTo>
                <a:close/>
              </a:path>
              <a:path w="7821930" h="4329430">
                <a:moveTo>
                  <a:pt x="7783830" y="4290758"/>
                </a:moveTo>
                <a:lnTo>
                  <a:pt x="7341234" y="4290758"/>
                </a:lnTo>
                <a:lnTo>
                  <a:pt x="7341234" y="4309808"/>
                </a:lnTo>
                <a:lnTo>
                  <a:pt x="7783830" y="4309808"/>
                </a:lnTo>
                <a:lnTo>
                  <a:pt x="7783830" y="4290758"/>
                </a:lnTo>
                <a:close/>
              </a:path>
              <a:path w="7821930" h="4329430">
                <a:moveTo>
                  <a:pt x="7783830" y="19050"/>
                </a:moveTo>
                <a:lnTo>
                  <a:pt x="7783830" y="4309808"/>
                </a:lnTo>
                <a:lnTo>
                  <a:pt x="7802880" y="4290758"/>
                </a:lnTo>
                <a:lnTo>
                  <a:pt x="7821930" y="4290758"/>
                </a:lnTo>
                <a:lnTo>
                  <a:pt x="7821930" y="38100"/>
                </a:lnTo>
                <a:lnTo>
                  <a:pt x="7802880" y="38100"/>
                </a:lnTo>
                <a:lnTo>
                  <a:pt x="7783830" y="19050"/>
                </a:lnTo>
                <a:close/>
              </a:path>
              <a:path w="7821930" h="4329430">
                <a:moveTo>
                  <a:pt x="7821930" y="4290758"/>
                </a:moveTo>
                <a:lnTo>
                  <a:pt x="7802880" y="4290758"/>
                </a:lnTo>
                <a:lnTo>
                  <a:pt x="7783830" y="4309808"/>
                </a:lnTo>
                <a:lnTo>
                  <a:pt x="7821930" y="4309808"/>
                </a:lnTo>
                <a:lnTo>
                  <a:pt x="7821930" y="4290758"/>
                </a:lnTo>
                <a:close/>
              </a:path>
              <a:path w="7821930" h="4329430">
                <a:moveTo>
                  <a:pt x="0" y="2777998"/>
                </a:moveTo>
                <a:lnTo>
                  <a:pt x="57149" y="2892298"/>
                </a:lnTo>
                <a:lnTo>
                  <a:pt x="85724" y="2835148"/>
                </a:lnTo>
                <a:lnTo>
                  <a:pt x="57149" y="2835148"/>
                </a:lnTo>
                <a:lnTo>
                  <a:pt x="49737" y="2833653"/>
                </a:lnTo>
                <a:lnTo>
                  <a:pt x="43681" y="2829575"/>
                </a:lnTo>
                <a:lnTo>
                  <a:pt x="39597" y="2823521"/>
                </a:lnTo>
                <a:lnTo>
                  <a:pt x="38100" y="2816098"/>
                </a:lnTo>
                <a:lnTo>
                  <a:pt x="38100" y="2803398"/>
                </a:lnTo>
                <a:lnTo>
                  <a:pt x="0" y="2777998"/>
                </a:lnTo>
                <a:close/>
              </a:path>
              <a:path w="7821930" h="4329430">
                <a:moveTo>
                  <a:pt x="76199" y="2803398"/>
                </a:moveTo>
                <a:lnTo>
                  <a:pt x="57149" y="2816098"/>
                </a:lnTo>
                <a:lnTo>
                  <a:pt x="38100" y="2816098"/>
                </a:lnTo>
                <a:lnTo>
                  <a:pt x="39597" y="2823521"/>
                </a:lnTo>
                <a:lnTo>
                  <a:pt x="43681" y="2829575"/>
                </a:lnTo>
                <a:lnTo>
                  <a:pt x="49737" y="2833653"/>
                </a:lnTo>
                <a:lnTo>
                  <a:pt x="57149" y="2835148"/>
                </a:lnTo>
                <a:lnTo>
                  <a:pt x="64562" y="2833653"/>
                </a:lnTo>
                <a:lnTo>
                  <a:pt x="70618" y="2829575"/>
                </a:lnTo>
                <a:lnTo>
                  <a:pt x="74702" y="2823521"/>
                </a:lnTo>
                <a:lnTo>
                  <a:pt x="76199" y="2816098"/>
                </a:lnTo>
                <a:lnTo>
                  <a:pt x="57149" y="2816098"/>
                </a:lnTo>
                <a:lnTo>
                  <a:pt x="38100" y="2803398"/>
                </a:lnTo>
                <a:lnTo>
                  <a:pt x="76199" y="2803398"/>
                </a:lnTo>
                <a:close/>
              </a:path>
              <a:path w="7821930" h="4329430">
                <a:moveTo>
                  <a:pt x="114299" y="2777998"/>
                </a:moveTo>
                <a:lnTo>
                  <a:pt x="76199" y="2803398"/>
                </a:lnTo>
                <a:lnTo>
                  <a:pt x="76199" y="2816098"/>
                </a:lnTo>
                <a:lnTo>
                  <a:pt x="74702" y="2823521"/>
                </a:lnTo>
                <a:lnTo>
                  <a:pt x="70618" y="2829575"/>
                </a:lnTo>
                <a:lnTo>
                  <a:pt x="64562" y="2833653"/>
                </a:lnTo>
                <a:lnTo>
                  <a:pt x="57149" y="2835148"/>
                </a:lnTo>
                <a:lnTo>
                  <a:pt x="85724" y="2835148"/>
                </a:lnTo>
                <a:lnTo>
                  <a:pt x="114299" y="2777998"/>
                </a:lnTo>
                <a:close/>
              </a:path>
              <a:path w="7821930" h="4329430">
                <a:moveTo>
                  <a:pt x="7802880" y="0"/>
                </a:moveTo>
                <a:lnTo>
                  <a:pt x="57149" y="0"/>
                </a:lnTo>
                <a:lnTo>
                  <a:pt x="49737" y="1494"/>
                </a:lnTo>
                <a:lnTo>
                  <a:pt x="43681" y="5572"/>
                </a:lnTo>
                <a:lnTo>
                  <a:pt x="39597" y="11626"/>
                </a:lnTo>
                <a:lnTo>
                  <a:pt x="38100" y="19050"/>
                </a:lnTo>
                <a:lnTo>
                  <a:pt x="38100" y="2803398"/>
                </a:lnTo>
                <a:lnTo>
                  <a:pt x="57149" y="2816098"/>
                </a:lnTo>
                <a:lnTo>
                  <a:pt x="76199" y="2803398"/>
                </a:lnTo>
                <a:lnTo>
                  <a:pt x="76199" y="38100"/>
                </a:lnTo>
                <a:lnTo>
                  <a:pt x="57149" y="38100"/>
                </a:lnTo>
                <a:lnTo>
                  <a:pt x="76199" y="19050"/>
                </a:lnTo>
                <a:lnTo>
                  <a:pt x="7821930" y="19050"/>
                </a:lnTo>
                <a:lnTo>
                  <a:pt x="7820435" y="11626"/>
                </a:lnTo>
                <a:lnTo>
                  <a:pt x="7816357" y="5572"/>
                </a:lnTo>
                <a:lnTo>
                  <a:pt x="7810303" y="1494"/>
                </a:lnTo>
                <a:lnTo>
                  <a:pt x="7802880" y="0"/>
                </a:lnTo>
                <a:close/>
              </a:path>
              <a:path w="7821930" h="4329430">
                <a:moveTo>
                  <a:pt x="76199" y="19050"/>
                </a:moveTo>
                <a:lnTo>
                  <a:pt x="57149" y="38100"/>
                </a:lnTo>
                <a:lnTo>
                  <a:pt x="76199" y="38100"/>
                </a:lnTo>
                <a:lnTo>
                  <a:pt x="76199" y="19050"/>
                </a:lnTo>
                <a:close/>
              </a:path>
              <a:path w="7821930" h="4329430">
                <a:moveTo>
                  <a:pt x="7783830" y="19050"/>
                </a:moveTo>
                <a:lnTo>
                  <a:pt x="76199" y="19050"/>
                </a:lnTo>
                <a:lnTo>
                  <a:pt x="76199" y="38100"/>
                </a:lnTo>
                <a:lnTo>
                  <a:pt x="7783830" y="38100"/>
                </a:lnTo>
                <a:lnTo>
                  <a:pt x="7783830" y="19050"/>
                </a:lnTo>
                <a:close/>
              </a:path>
              <a:path w="7821930" h="4329430">
                <a:moveTo>
                  <a:pt x="7821930" y="19050"/>
                </a:moveTo>
                <a:lnTo>
                  <a:pt x="7783830" y="19050"/>
                </a:lnTo>
                <a:lnTo>
                  <a:pt x="7802880" y="38100"/>
                </a:lnTo>
                <a:lnTo>
                  <a:pt x="7821930" y="38100"/>
                </a:lnTo>
                <a:lnTo>
                  <a:pt x="7821930" y="19050"/>
                </a:lnTo>
                <a:close/>
              </a:path>
            </a:pathLst>
          </a:custGeom>
          <a:solidFill>
            <a:srgbClr val="730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028431" y="6293611"/>
            <a:ext cx="55626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158</a:t>
            </a:r>
            <a:r>
              <a:rPr sz="1100" spc="-25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m3/h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99756" y="5728461"/>
            <a:ext cx="38481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165°C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178052" y="3159442"/>
            <a:ext cx="1340485" cy="2575560"/>
            <a:chOff x="1178052" y="3159442"/>
            <a:chExt cx="1340485" cy="2575560"/>
          </a:xfrm>
        </p:grpSpPr>
        <p:sp>
          <p:nvSpPr>
            <p:cNvPr id="29" name="object 29"/>
            <p:cNvSpPr/>
            <p:nvPr/>
          </p:nvSpPr>
          <p:spPr>
            <a:xfrm>
              <a:off x="1178052" y="4378451"/>
              <a:ext cx="855980" cy="114300"/>
            </a:xfrm>
            <a:custGeom>
              <a:avLst/>
              <a:gdLst/>
              <a:ahLst/>
              <a:cxnLst/>
              <a:rect l="l" t="t" r="r" b="b"/>
              <a:pathLst>
                <a:path w="855980" h="114300">
                  <a:moveTo>
                    <a:pt x="779525" y="57150"/>
                  </a:moveTo>
                  <a:lnTo>
                    <a:pt x="741425" y="114300"/>
                  </a:lnTo>
                  <a:lnTo>
                    <a:pt x="817625" y="76200"/>
                  </a:lnTo>
                  <a:lnTo>
                    <a:pt x="779525" y="76200"/>
                  </a:lnTo>
                  <a:lnTo>
                    <a:pt x="779525" y="57150"/>
                  </a:lnTo>
                  <a:close/>
                </a:path>
                <a:path w="855980" h="114300">
                  <a:moveTo>
                    <a:pt x="766825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766825" y="76200"/>
                  </a:lnTo>
                  <a:lnTo>
                    <a:pt x="779525" y="57150"/>
                  </a:lnTo>
                  <a:lnTo>
                    <a:pt x="766825" y="38100"/>
                  </a:lnTo>
                  <a:close/>
                </a:path>
                <a:path w="855980" h="114300">
                  <a:moveTo>
                    <a:pt x="817625" y="38100"/>
                  </a:moveTo>
                  <a:lnTo>
                    <a:pt x="779525" y="38100"/>
                  </a:lnTo>
                  <a:lnTo>
                    <a:pt x="779525" y="76200"/>
                  </a:lnTo>
                  <a:lnTo>
                    <a:pt x="817625" y="76200"/>
                  </a:lnTo>
                  <a:lnTo>
                    <a:pt x="855725" y="57150"/>
                  </a:lnTo>
                  <a:lnTo>
                    <a:pt x="817625" y="38100"/>
                  </a:lnTo>
                  <a:close/>
                </a:path>
                <a:path w="855980" h="114300">
                  <a:moveTo>
                    <a:pt x="741425" y="0"/>
                  </a:moveTo>
                  <a:lnTo>
                    <a:pt x="779525" y="57150"/>
                  </a:lnTo>
                  <a:lnTo>
                    <a:pt x="779525" y="38100"/>
                  </a:lnTo>
                  <a:lnTo>
                    <a:pt x="817625" y="38100"/>
                  </a:lnTo>
                  <a:lnTo>
                    <a:pt x="74142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19680" y="4944236"/>
              <a:ext cx="493775" cy="78562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019680" y="4944236"/>
              <a:ext cx="494030" cy="786130"/>
            </a:xfrm>
            <a:custGeom>
              <a:avLst/>
              <a:gdLst/>
              <a:ahLst/>
              <a:cxnLst/>
              <a:rect l="l" t="t" r="r" b="b"/>
              <a:pathLst>
                <a:path w="494030" h="786129">
                  <a:moveTo>
                    <a:pt x="0" y="392810"/>
                  </a:moveTo>
                  <a:lnTo>
                    <a:pt x="2675" y="334770"/>
                  </a:lnTo>
                  <a:lnTo>
                    <a:pt x="10449" y="279372"/>
                  </a:lnTo>
                  <a:lnTo>
                    <a:pt x="22939" y="227223"/>
                  </a:lnTo>
                  <a:lnTo>
                    <a:pt x="39763" y="178933"/>
                  </a:lnTo>
                  <a:lnTo>
                    <a:pt x="60542" y="135109"/>
                  </a:lnTo>
                  <a:lnTo>
                    <a:pt x="84892" y="96359"/>
                  </a:lnTo>
                  <a:lnTo>
                    <a:pt x="112434" y="63291"/>
                  </a:lnTo>
                  <a:lnTo>
                    <a:pt x="142786" y="36513"/>
                  </a:lnTo>
                  <a:lnTo>
                    <a:pt x="175566" y="16633"/>
                  </a:lnTo>
                  <a:lnTo>
                    <a:pt x="246887" y="0"/>
                  </a:lnTo>
                  <a:lnTo>
                    <a:pt x="283381" y="4259"/>
                  </a:lnTo>
                  <a:lnTo>
                    <a:pt x="350989" y="36513"/>
                  </a:lnTo>
                  <a:lnTo>
                    <a:pt x="381341" y="63291"/>
                  </a:lnTo>
                  <a:lnTo>
                    <a:pt x="408883" y="96359"/>
                  </a:lnTo>
                  <a:lnTo>
                    <a:pt x="433233" y="135109"/>
                  </a:lnTo>
                  <a:lnTo>
                    <a:pt x="454012" y="178933"/>
                  </a:lnTo>
                  <a:lnTo>
                    <a:pt x="470836" y="227223"/>
                  </a:lnTo>
                  <a:lnTo>
                    <a:pt x="483326" y="279372"/>
                  </a:lnTo>
                  <a:lnTo>
                    <a:pt x="491100" y="334770"/>
                  </a:lnTo>
                  <a:lnTo>
                    <a:pt x="493775" y="392810"/>
                  </a:lnTo>
                  <a:lnTo>
                    <a:pt x="491100" y="450851"/>
                  </a:lnTo>
                  <a:lnTo>
                    <a:pt x="483326" y="506249"/>
                  </a:lnTo>
                  <a:lnTo>
                    <a:pt x="470836" y="558398"/>
                  </a:lnTo>
                  <a:lnTo>
                    <a:pt x="454012" y="606688"/>
                  </a:lnTo>
                  <a:lnTo>
                    <a:pt x="433233" y="650512"/>
                  </a:lnTo>
                  <a:lnTo>
                    <a:pt x="408883" y="689262"/>
                  </a:lnTo>
                  <a:lnTo>
                    <a:pt x="381341" y="722330"/>
                  </a:lnTo>
                  <a:lnTo>
                    <a:pt x="350989" y="749108"/>
                  </a:lnTo>
                  <a:lnTo>
                    <a:pt x="318209" y="768988"/>
                  </a:lnTo>
                  <a:lnTo>
                    <a:pt x="246887" y="785622"/>
                  </a:lnTo>
                  <a:lnTo>
                    <a:pt x="210394" y="781362"/>
                  </a:lnTo>
                  <a:lnTo>
                    <a:pt x="142786" y="749108"/>
                  </a:lnTo>
                  <a:lnTo>
                    <a:pt x="112434" y="722330"/>
                  </a:lnTo>
                  <a:lnTo>
                    <a:pt x="84892" y="689262"/>
                  </a:lnTo>
                  <a:lnTo>
                    <a:pt x="60542" y="650512"/>
                  </a:lnTo>
                  <a:lnTo>
                    <a:pt x="39763" y="606688"/>
                  </a:lnTo>
                  <a:lnTo>
                    <a:pt x="22939" y="558398"/>
                  </a:lnTo>
                  <a:lnTo>
                    <a:pt x="10449" y="506249"/>
                  </a:lnTo>
                  <a:lnTo>
                    <a:pt x="2675" y="450851"/>
                  </a:lnTo>
                  <a:lnTo>
                    <a:pt x="0" y="39281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9680" y="3164204"/>
              <a:ext cx="493775" cy="78714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019680" y="3164204"/>
              <a:ext cx="494030" cy="787400"/>
            </a:xfrm>
            <a:custGeom>
              <a:avLst/>
              <a:gdLst/>
              <a:ahLst/>
              <a:cxnLst/>
              <a:rect l="l" t="t" r="r" b="b"/>
              <a:pathLst>
                <a:path w="494030" h="787400">
                  <a:moveTo>
                    <a:pt x="0" y="393573"/>
                  </a:moveTo>
                  <a:lnTo>
                    <a:pt x="2675" y="335400"/>
                  </a:lnTo>
                  <a:lnTo>
                    <a:pt x="10449" y="279882"/>
                  </a:lnTo>
                  <a:lnTo>
                    <a:pt x="22939" y="227626"/>
                  </a:lnTo>
                  <a:lnTo>
                    <a:pt x="39763" y="179242"/>
                  </a:lnTo>
                  <a:lnTo>
                    <a:pt x="60542" y="135336"/>
                  </a:lnTo>
                  <a:lnTo>
                    <a:pt x="84892" y="96516"/>
                  </a:lnTo>
                  <a:lnTo>
                    <a:pt x="112434" y="63391"/>
                  </a:lnTo>
                  <a:lnTo>
                    <a:pt x="142786" y="36569"/>
                  </a:lnTo>
                  <a:lnTo>
                    <a:pt x="175566" y="16658"/>
                  </a:lnTo>
                  <a:lnTo>
                    <a:pt x="246887" y="0"/>
                  </a:lnTo>
                  <a:lnTo>
                    <a:pt x="283381" y="4265"/>
                  </a:lnTo>
                  <a:lnTo>
                    <a:pt x="350989" y="36569"/>
                  </a:lnTo>
                  <a:lnTo>
                    <a:pt x="381341" y="63391"/>
                  </a:lnTo>
                  <a:lnTo>
                    <a:pt x="408883" y="96516"/>
                  </a:lnTo>
                  <a:lnTo>
                    <a:pt x="433233" y="135336"/>
                  </a:lnTo>
                  <a:lnTo>
                    <a:pt x="454012" y="179242"/>
                  </a:lnTo>
                  <a:lnTo>
                    <a:pt x="470836" y="227626"/>
                  </a:lnTo>
                  <a:lnTo>
                    <a:pt x="483326" y="279882"/>
                  </a:lnTo>
                  <a:lnTo>
                    <a:pt x="491100" y="335400"/>
                  </a:lnTo>
                  <a:lnTo>
                    <a:pt x="493775" y="393573"/>
                  </a:lnTo>
                  <a:lnTo>
                    <a:pt x="491100" y="451745"/>
                  </a:lnTo>
                  <a:lnTo>
                    <a:pt x="483326" y="507263"/>
                  </a:lnTo>
                  <a:lnTo>
                    <a:pt x="470836" y="559519"/>
                  </a:lnTo>
                  <a:lnTo>
                    <a:pt x="454012" y="607903"/>
                  </a:lnTo>
                  <a:lnTo>
                    <a:pt x="433233" y="651809"/>
                  </a:lnTo>
                  <a:lnTo>
                    <a:pt x="408883" y="690629"/>
                  </a:lnTo>
                  <a:lnTo>
                    <a:pt x="381341" y="723754"/>
                  </a:lnTo>
                  <a:lnTo>
                    <a:pt x="350989" y="750576"/>
                  </a:lnTo>
                  <a:lnTo>
                    <a:pt x="318209" y="770487"/>
                  </a:lnTo>
                  <a:lnTo>
                    <a:pt x="246887" y="787146"/>
                  </a:lnTo>
                  <a:lnTo>
                    <a:pt x="210394" y="782880"/>
                  </a:lnTo>
                  <a:lnTo>
                    <a:pt x="142786" y="750576"/>
                  </a:lnTo>
                  <a:lnTo>
                    <a:pt x="112434" y="723754"/>
                  </a:lnTo>
                  <a:lnTo>
                    <a:pt x="84892" y="690629"/>
                  </a:lnTo>
                  <a:lnTo>
                    <a:pt x="60542" y="651809"/>
                  </a:lnTo>
                  <a:lnTo>
                    <a:pt x="39763" y="607903"/>
                  </a:lnTo>
                  <a:lnTo>
                    <a:pt x="22939" y="559519"/>
                  </a:lnTo>
                  <a:lnTo>
                    <a:pt x="10449" y="507263"/>
                  </a:lnTo>
                  <a:lnTo>
                    <a:pt x="2675" y="451745"/>
                  </a:lnTo>
                  <a:lnTo>
                    <a:pt x="0" y="39357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19680" y="3559682"/>
              <a:ext cx="493775" cy="177469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019680" y="3559682"/>
              <a:ext cx="494030" cy="1774825"/>
            </a:xfrm>
            <a:custGeom>
              <a:avLst/>
              <a:gdLst/>
              <a:ahLst/>
              <a:cxnLst/>
              <a:rect l="l" t="t" r="r" b="b"/>
              <a:pathLst>
                <a:path w="494030" h="1774825">
                  <a:moveTo>
                    <a:pt x="0" y="1774698"/>
                  </a:moveTo>
                  <a:lnTo>
                    <a:pt x="493775" y="1774698"/>
                  </a:lnTo>
                  <a:lnTo>
                    <a:pt x="493775" y="0"/>
                  </a:lnTo>
                  <a:lnTo>
                    <a:pt x="0" y="0"/>
                  </a:lnTo>
                  <a:lnTo>
                    <a:pt x="0" y="177469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081277" y="4007358"/>
            <a:ext cx="8248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marR="5080" indent="-16002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  <a:hlinkClick r:id="rId9" action="ppaction://hlinksldjump"/>
              </a:rPr>
              <a:t>REFORMADO </a:t>
            </a:r>
            <a:r>
              <a:rPr sz="1000" dirty="0">
                <a:latin typeface="Times New Roman"/>
                <a:cs typeface="Times New Roman"/>
                <a:hlinkClick r:id="rId9" action="ppaction://hlinksldjump"/>
              </a:rPr>
              <a:t>de</a:t>
            </a:r>
            <a:r>
              <a:rPr sz="1000" spc="-5" dirty="0">
                <a:latin typeface="Times New Roman"/>
                <a:cs typeface="Times New Roman"/>
                <a:hlinkClick r:id="rId9" action="ppaction://hlinksldjump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9" action="ppaction://hlinksldjump"/>
              </a:rPr>
              <a:t>N-</a:t>
            </a:r>
            <a:r>
              <a:rPr sz="1000" spc="-25" dirty="0">
                <a:latin typeface="Times New Roman"/>
                <a:cs typeface="Times New Roman"/>
                <a:hlinkClick r:id="rId9" action="ppaction://hlinksldjump"/>
              </a:rPr>
              <a:t>181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79751" y="4388358"/>
            <a:ext cx="3524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5" dirty="0">
                <a:latin typeface="Times New Roman"/>
                <a:cs typeface="Times New Roman"/>
              </a:rPr>
              <a:t>201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76882" y="3366007"/>
            <a:ext cx="6413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4,4</a:t>
            </a:r>
            <a:r>
              <a:rPr sz="1100" spc="-20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K/cm</a:t>
            </a:r>
            <a:r>
              <a:rPr sz="1050" spc="-15" baseline="27777" dirty="0">
                <a:latin typeface="Times New Roman"/>
                <a:cs typeface="Times New Roman"/>
                <a:hlinkClick r:id="rId3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04061" y="4464558"/>
            <a:ext cx="5137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50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 m</a:t>
            </a:r>
            <a:r>
              <a:rPr sz="1050" spc="-30" baseline="27777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87602" y="2101596"/>
            <a:ext cx="1130300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  <a:hlinkClick r:id="rId5" action="ppaction://hlinksldjump"/>
              </a:rPr>
              <a:t>EXTRACTORA</a:t>
            </a:r>
            <a:endParaRPr sz="1200">
              <a:latin typeface="Times New Roman"/>
              <a:cs typeface="Times New Roman"/>
            </a:endParaRPr>
          </a:p>
          <a:p>
            <a:pPr marL="654050">
              <a:lnSpc>
                <a:spcPct val="100000"/>
              </a:lnSpc>
              <a:spcBef>
                <a:spcPts val="960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35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 m</a:t>
            </a:r>
            <a:r>
              <a:rPr sz="1050" spc="-30" baseline="27777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418522" y="3148774"/>
            <a:ext cx="504825" cy="2574925"/>
            <a:chOff x="3418522" y="3148774"/>
            <a:chExt cx="504825" cy="2574925"/>
          </a:xfrm>
        </p:grpSpPr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23284" y="4932807"/>
              <a:ext cx="495300" cy="785622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423284" y="4932807"/>
              <a:ext cx="495300" cy="786130"/>
            </a:xfrm>
            <a:custGeom>
              <a:avLst/>
              <a:gdLst/>
              <a:ahLst/>
              <a:cxnLst/>
              <a:rect l="l" t="t" r="r" b="b"/>
              <a:pathLst>
                <a:path w="495300" h="786129">
                  <a:moveTo>
                    <a:pt x="0" y="392811"/>
                  </a:moveTo>
                  <a:lnTo>
                    <a:pt x="2685" y="334770"/>
                  </a:lnTo>
                  <a:lnTo>
                    <a:pt x="10484" y="279372"/>
                  </a:lnTo>
                  <a:lnTo>
                    <a:pt x="23016" y="227223"/>
                  </a:lnTo>
                  <a:lnTo>
                    <a:pt x="39896" y="178933"/>
                  </a:lnTo>
                  <a:lnTo>
                    <a:pt x="60742" y="135109"/>
                  </a:lnTo>
                  <a:lnTo>
                    <a:pt x="85171" y="96359"/>
                  </a:lnTo>
                  <a:lnTo>
                    <a:pt x="112799" y="63291"/>
                  </a:lnTo>
                  <a:lnTo>
                    <a:pt x="143244" y="36513"/>
                  </a:lnTo>
                  <a:lnTo>
                    <a:pt x="176123" y="16633"/>
                  </a:lnTo>
                  <a:lnTo>
                    <a:pt x="247650" y="0"/>
                  </a:lnTo>
                  <a:lnTo>
                    <a:pt x="284247" y="4259"/>
                  </a:lnTo>
                  <a:lnTo>
                    <a:pt x="352055" y="36513"/>
                  </a:lnTo>
                  <a:lnTo>
                    <a:pt x="382500" y="63291"/>
                  </a:lnTo>
                  <a:lnTo>
                    <a:pt x="410128" y="96359"/>
                  </a:lnTo>
                  <a:lnTo>
                    <a:pt x="434557" y="135109"/>
                  </a:lnTo>
                  <a:lnTo>
                    <a:pt x="455403" y="178933"/>
                  </a:lnTo>
                  <a:lnTo>
                    <a:pt x="472283" y="227223"/>
                  </a:lnTo>
                  <a:lnTo>
                    <a:pt x="484815" y="279372"/>
                  </a:lnTo>
                  <a:lnTo>
                    <a:pt x="492614" y="334770"/>
                  </a:lnTo>
                  <a:lnTo>
                    <a:pt x="495300" y="392811"/>
                  </a:lnTo>
                  <a:lnTo>
                    <a:pt x="492614" y="450851"/>
                  </a:lnTo>
                  <a:lnTo>
                    <a:pt x="484815" y="506249"/>
                  </a:lnTo>
                  <a:lnTo>
                    <a:pt x="472283" y="558398"/>
                  </a:lnTo>
                  <a:lnTo>
                    <a:pt x="455403" y="606688"/>
                  </a:lnTo>
                  <a:lnTo>
                    <a:pt x="434557" y="650512"/>
                  </a:lnTo>
                  <a:lnTo>
                    <a:pt x="410128" y="689262"/>
                  </a:lnTo>
                  <a:lnTo>
                    <a:pt x="382500" y="722330"/>
                  </a:lnTo>
                  <a:lnTo>
                    <a:pt x="352055" y="749108"/>
                  </a:lnTo>
                  <a:lnTo>
                    <a:pt x="319176" y="768988"/>
                  </a:lnTo>
                  <a:lnTo>
                    <a:pt x="247650" y="785622"/>
                  </a:lnTo>
                  <a:lnTo>
                    <a:pt x="211052" y="781362"/>
                  </a:lnTo>
                  <a:lnTo>
                    <a:pt x="143244" y="749108"/>
                  </a:lnTo>
                  <a:lnTo>
                    <a:pt x="112799" y="722330"/>
                  </a:lnTo>
                  <a:lnTo>
                    <a:pt x="85171" y="689262"/>
                  </a:lnTo>
                  <a:lnTo>
                    <a:pt x="60742" y="650512"/>
                  </a:lnTo>
                  <a:lnTo>
                    <a:pt x="39896" y="606688"/>
                  </a:lnTo>
                  <a:lnTo>
                    <a:pt x="23016" y="558398"/>
                  </a:lnTo>
                  <a:lnTo>
                    <a:pt x="10484" y="506249"/>
                  </a:lnTo>
                  <a:lnTo>
                    <a:pt x="2685" y="450851"/>
                  </a:lnTo>
                  <a:lnTo>
                    <a:pt x="0" y="39281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23284" y="3153536"/>
              <a:ext cx="495300" cy="78714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423284" y="3153536"/>
              <a:ext cx="495300" cy="787400"/>
            </a:xfrm>
            <a:custGeom>
              <a:avLst/>
              <a:gdLst/>
              <a:ahLst/>
              <a:cxnLst/>
              <a:rect l="l" t="t" r="r" b="b"/>
              <a:pathLst>
                <a:path w="495300" h="787400">
                  <a:moveTo>
                    <a:pt x="0" y="393573"/>
                  </a:moveTo>
                  <a:lnTo>
                    <a:pt x="2685" y="335400"/>
                  </a:lnTo>
                  <a:lnTo>
                    <a:pt x="10484" y="279882"/>
                  </a:lnTo>
                  <a:lnTo>
                    <a:pt x="23016" y="227626"/>
                  </a:lnTo>
                  <a:lnTo>
                    <a:pt x="39896" y="179242"/>
                  </a:lnTo>
                  <a:lnTo>
                    <a:pt x="60742" y="135336"/>
                  </a:lnTo>
                  <a:lnTo>
                    <a:pt x="85171" y="96516"/>
                  </a:lnTo>
                  <a:lnTo>
                    <a:pt x="112799" y="63391"/>
                  </a:lnTo>
                  <a:lnTo>
                    <a:pt x="143244" y="36569"/>
                  </a:lnTo>
                  <a:lnTo>
                    <a:pt x="176123" y="16658"/>
                  </a:lnTo>
                  <a:lnTo>
                    <a:pt x="247650" y="0"/>
                  </a:lnTo>
                  <a:lnTo>
                    <a:pt x="284247" y="4265"/>
                  </a:lnTo>
                  <a:lnTo>
                    <a:pt x="352055" y="36569"/>
                  </a:lnTo>
                  <a:lnTo>
                    <a:pt x="382500" y="63391"/>
                  </a:lnTo>
                  <a:lnTo>
                    <a:pt x="410128" y="96516"/>
                  </a:lnTo>
                  <a:lnTo>
                    <a:pt x="434557" y="135336"/>
                  </a:lnTo>
                  <a:lnTo>
                    <a:pt x="455403" y="179242"/>
                  </a:lnTo>
                  <a:lnTo>
                    <a:pt x="472283" y="227626"/>
                  </a:lnTo>
                  <a:lnTo>
                    <a:pt x="484815" y="279882"/>
                  </a:lnTo>
                  <a:lnTo>
                    <a:pt x="492614" y="335400"/>
                  </a:lnTo>
                  <a:lnTo>
                    <a:pt x="495300" y="393573"/>
                  </a:lnTo>
                  <a:lnTo>
                    <a:pt x="492614" y="451745"/>
                  </a:lnTo>
                  <a:lnTo>
                    <a:pt x="484815" y="507263"/>
                  </a:lnTo>
                  <a:lnTo>
                    <a:pt x="472283" y="559519"/>
                  </a:lnTo>
                  <a:lnTo>
                    <a:pt x="455403" y="607903"/>
                  </a:lnTo>
                  <a:lnTo>
                    <a:pt x="434557" y="651809"/>
                  </a:lnTo>
                  <a:lnTo>
                    <a:pt x="410128" y="690629"/>
                  </a:lnTo>
                  <a:lnTo>
                    <a:pt x="382500" y="723754"/>
                  </a:lnTo>
                  <a:lnTo>
                    <a:pt x="352055" y="750576"/>
                  </a:lnTo>
                  <a:lnTo>
                    <a:pt x="319176" y="770487"/>
                  </a:lnTo>
                  <a:lnTo>
                    <a:pt x="247650" y="787145"/>
                  </a:lnTo>
                  <a:lnTo>
                    <a:pt x="211052" y="782880"/>
                  </a:lnTo>
                  <a:lnTo>
                    <a:pt x="143244" y="750576"/>
                  </a:lnTo>
                  <a:lnTo>
                    <a:pt x="112799" y="723754"/>
                  </a:lnTo>
                  <a:lnTo>
                    <a:pt x="85171" y="690629"/>
                  </a:lnTo>
                  <a:lnTo>
                    <a:pt x="60742" y="651809"/>
                  </a:lnTo>
                  <a:lnTo>
                    <a:pt x="39896" y="607903"/>
                  </a:lnTo>
                  <a:lnTo>
                    <a:pt x="23016" y="559519"/>
                  </a:lnTo>
                  <a:lnTo>
                    <a:pt x="10484" y="507263"/>
                  </a:lnTo>
                  <a:lnTo>
                    <a:pt x="2685" y="451745"/>
                  </a:lnTo>
                  <a:lnTo>
                    <a:pt x="0" y="39357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23284" y="3548252"/>
              <a:ext cx="495300" cy="177469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423284" y="3548252"/>
              <a:ext cx="495300" cy="1774825"/>
            </a:xfrm>
            <a:custGeom>
              <a:avLst/>
              <a:gdLst/>
              <a:ahLst/>
              <a:cxnLst/>
              <a:rect l="l" t="t" r="r" b="b"/>
              <a:pathLst>
                <a:path w="495300" h="1774825">
                  <a:moveTo>
                    <a:pt x="0" y="1774698"/>
                  </a:moveTo>
                  <a:lnTo>
                    <a:pt x="495300" y="1774698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177469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487928" y="4388358"/>
            <a:ext cx="3524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5" dirty="0">
                <a:latin typeface="Times New Roman"/>
                <a:cs typeface="Times New Roman"/>
              </a:rPr>
              <a:t>202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29864" y="2911856"/>
            <a:ext cx="31432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35°C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449828" y="3366007"/>
            <a:ext cx="5365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2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 K/cm</a:t>
            </a:r>
            <a:r>
              <a:rPr sz="1050" spc="-15" baseline="27777" dirty="0">
                <a:latin typeface="Times New Roman"/>
                <a:cs typeface="Times New Roman"/>
                <a:hlinkClick r:id="rId3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147314" y="1339088"/>
            <a:ext cx="1050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LAVADORA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de </a:t>
            </a:r>
            <a:r>
              <a:rPr sz="1200" spc="-10" dirty="0">
                <a:latin typeface="Times New Roman"/>
                <a:cs typeface="Times New Roman"/>
              </a:rPr>
              <a:t>REFINADO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920424" y="3148774"/>
            <a:ext cx="504825" cy="2574925"/>
            <a:chOff x="4920424" y="3148774"/>
            <a:chExt cx="504825" cy="2574925"/>
          </a:xfrm>
        </p:grpSpPr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25186" y="4932807"/>
              <a:ext cx="495300" cy="78562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925186" y="4932807"/>
              <a:ext cx="495300" cy="786130"/>
            </a:xfrm>
            <a:custGeom>
              <a:avLst/>
              <a:gdLst/>
              <a:ahLst/>
              <a:cxnLst/>
              <a:rect l="l" t="t" r="r" b="b"/>
              <a:pathLst>
                <a:path w="495300" h="786129">
                  <a:moveTo>
                    <a:pt x="0" y="392811"/>
                  </a:moveTo>
                  <a:lnTo>
                    <a:pt x="2685" y="334770"/>
                  </a:lnTo>
                  <a:lnTo>
                    <a:pt x="10484" y="279372"/>
                  </a:lnTo>
                  <a:lnTo>
                    <a:pt x="23016" y="227223"/>
                  </a:lnTo>
                  <a:lnTo>
                    <a:pt x="39896" y="178933"/>
                  </a:lnTo>
                  <a:lnTo>
                    <a:pt x="60742" y="135109"/>
                  </a:lnTo>
                  <a:lnTo>
                    <a:pt x="85171" y="96359"/>
                  </a:lnTo>
                  <a:lnTo>
                    <a:pt x="112799" y="63291"/>
                  </a:lnTo>
                  <a:lnTo>
                    <a:pt x="143244" y="36513"/>
                  </a:lnTo>
                  <a:lnTo>
                    <a:pt x="176123" y="16633"/>
                  </a:lnTo>
                  <a:lnTo>
                    <a:pt x="247650" y="0"/>
                  </a:lnTo>
                  <a:lnTo>
                    <a:pt x="284247" y="4259"/>
                  </a:lnTo>
                  <a:lnTo>
                    <a:pt x="352055" y="36513"/>
                  </a:lnTo>
                  <a:lnTo>
                    <a:pt x="382500" y="63291"/>
                  </a:lnTo>
                  <a:lnTo>
                    <a:pt x="410128" y="96359"/>
                  </a:lnTo>
                  <a:lnTo>
                    <a:pt x="434557" y="135109"/>
                  </a:lnTo>
                  <a:lnTo>
                    <a:pt x="455403" y="178933"/>
                  </a:lnTo>
                  <a:lnTo>
                    <a:pt x="472283" y="227223"/>
                  </a:lnTo>
                  <a:lnTo>
                    <a:pt x="484815" y="279372"/>
                  </a:lnTo>
                  <a:lnTo>
                    <a:pt x="492614" y="334770"/>
                  </a:lnTo>
                  <a:lnTo>
                    <a:pt x="495300" y="392811"/>
                  </a:lnTo>
                  <a:lnTo>
                    <a:pt x="492614" y="450851"/>
                  </a:lnTo>
                  <a:lnTo>
                    <a:pt x="484815" y="506249"/>
                  </a:lnTo>
                  <a:lnTo>
                    <a:pt x="472283" y="558398"/>
                  </a:lnTo>
                  <a:lnTo>
                    <a:pt x="455403" y="606688"/>
                  </a:lnTo>
                  <a:lnTo>
                    <a:pt x="434557" y="650512"/>
                  </a:lnTo>
                  <a:lnTo>
                    <a:pt x="410128" y="689262"/>
                  </a:lnTo>
                  <a:lnTo>
                    <a:pt x="382500" y="722330"/>
                  </a:lnTo>
                  <a:lnTo>
                    <a:pt x="352055" y="749108"/>
                  </a:lnTo>
                  <a:lnTo>
                    <a:pt x="319176" y="768988"/>
                  </a:lnTo>
                  <a:lnTo>
                    <a:pt x="247650" y="785622"/>
                  </a:lnTo>
                  <a:lnTo>
                    <a:pt x="211052" y="781362"/>
                  </a:lnTo>
                  <a:lnTo>
                    <a:pt x="143244" y="749108"/>
                  </a:lnTo>
                  <a:lnTo>
                    <a:pt x="112799" y="722330"/>
                  </a:lnTo>
                  <a:lnTo>
                    <a:pt x="85171" y="689262"/>
                  </a:lnTo>
                  <a:lnTo>
                    <a:pt x="60742" y="650512"/>
                  </a:lnTo>
                  <a:lnTo>
                    <a:pt x="39896" y="606688"/>
                  </a:lnTo>
                  <a:lnTo>
                    <a:pt x="23016" y="558398"/>
                  </a:lnTo>
                  <a:lnTo>
                    <a:pt x="10484" y="506249"/>
                  </a:lnTo>
                  <a:lnTo>
                    <a:pt x="2685" y="450851"/>
                  </a:lnTo>
                  <a:lnTo>
                    <a:pt x="0" y="39281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5186" y="3153536"/>
              <a:ext cx="495300" cy="78714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925186" y="3153536"/>
              <a:ext cx="495300" cy="787400"/>
            </a:xfrm>
            <a:custGeom>
              <a:avLst/>
              <a:gdLst/>
              <a:ahLst/>
              <a:cxnLst/>
              <a:rect l="l" t="t" r="r" b="b"/>
              <a:pathLst>
                <a:path w="495300" h="787400">
                  <a:moveTo>
                    <a:pt x="0" y="393573"/>
                  </a:moveTo>
                  <a:lnTo>
                    <a:pt x="2685" y="335400"/>
                  </a:lnTo>
                  <a:lnTo>
                    <a:pt x="10484" y="279882"/>
                  </a:lnTo>
                  <a:lnTo>
                    <a:pt x="23016" y="227626"/>
                  </a:lnTo>
                  <a:lnTo>
                    <a:pt x="39896" y="179242"/>
                  </a:lnTo>
                  <a:lnTo>
                    <a:pt x="60742" y="135336"/>
                  </a:lnTo>
                  <a:lnTo>
                    <a:pt x="85171" y="96516"/>
                  </a:lnTo>
                  <a:lnTo>
                    <a:pt x="112799" y="63391"/>
                  </a:lnTo>
                  <a:lnTo>
                    <a:pt x="143244" y="36569"/>
                  </a:lnTo>
                  <a:lnTo>
                    <a:pt x="176123" y="16658"/>
                  </a:lnTo>
                  <a:lnTo>
                    <a:pt x="247650" y="0"/>
                  </a:lnTo>
                  <a:lnTo>
                    <a:pt x="284247" y="4265"/>
                  </a:lnTo>
                  <a:lnTo>
                    <a:pt x="352055" y="36569"/>
                  </a:lnTo>
                  <a:lnTo>
                    <a:pt x="382500" y="63391"/>
                  </a:lnTo>
                  <a:lnTo>
                    <a:pt x="410128" y="96516"/>
                  </a:lnTo>
                  <a:lnTo>
                    <a:pt x="434557" y="135336"/>
                  </a:lnTo>
                  <a:lnTo>
                    <a:pt x="455403" y="179242"/>
                  </a:lnTo>
                  <a:lnTo>
                    <a:pt x="472283" y="227626"/>
                  </a:lnTo>
                  <a:lnTo>
                    <a:pt x="484815" y="279882"/>
                  </a:lnTo>
                  <a:lnTo>
                    <a:pt x="492614" y="335400"/>
                  </a:lnTo>
                  <a:lnTo>
                    <a:pt x="495300" y="393573"/>
                  </a:lnTo>
                  <a:lnTo>
                    <a:pt x="492614" y="451745"/>
                  </a:lnTo>
                  <a:lnTo>
                    <a:pt x="484815" y="507263"/>
                  </a:lnTo>
                  <a:lnTo>
                    <a:pt x="472283" y="559519"/>
                  </a:lnTo>
                  <a:lnTo>
                    <a:pt x="455403" y="607903"/>
                  </a:lnTo>
                  <a:lnTo>
                    <a:pt x="434557" y="651809"/>
                  </a:lnTo>
                  <a:lnTo>
                    <a:pt x="410128" y="690629"/>
                  </a:lnTo>
                  <a:lnTo>
                    <a:pt x="382500" y="723754"/>
                  </a:lnTo>
                  <a:lnTo>
                    <a:pt x="352055" y="750576"/>
                  </a:lnTo>
                  <a:lnTo>
                    <a:pt x="319176" y="770487"/>
                  </a:lnTo>
                  <a:lnTo>
                    <a:pt x="247650" y="787145"/>
                  </a:lnTo>
                  <a:lnTo>
                    <a:pt x="211052" y="782880"/>
                  </a:lnTo>
                  <a:lnTo>
                    <a:pt x="143244" y="750576"/>
                  </a:lnTo>
                  <a:lnTo>
                    <a:pt x="112799" y="723754"/>
                  </a:lnTo>
                  <a:lnTo>
                    <a:pt x="85171" y="690629"/>
                  </a:lnTo>
                  <a:lnTo>
                    <a:pt x="60742" y="651809"/>
                  </a:lnTo>
                  <a:lnTo>
                    <a:pt x="39896" y="607903"/>
                  </a:lnTo>
                  <a:lnTo>
                    <a:pt x="23016" y="559519"/>
                  </a:lnTo>
                  <a:lnTo>
                    <a:pt x="10484" y="507263"/>
                  </a:lnTo>
                  <a:lnTo>
                    <a:pt x="2685" y="451745"/>
                  </a:lnTo>
                  <a:lnTo>
                    <a:pt x="0" y="39357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25186" y="3548252"/>
              <a:ext cx="495300" cy="177469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925186" y="3548252"/>
              <a:ext cx="495300" cy="1774825"/>
            </a:xfrm>
            <a:custGeom>
              <a:avLst/>
              <a:gdLst/>
              <a:ahLst/>
              <a:cxnLst/>
              <a:rect l="l" t="t" r="r" b="b"/>
              <a:pathLst>
                <a:path w="495300" h="1774825">
                  <a:moveTo>
                    <a:pt x="0" y="1774698"/>
                  </a:moveTo>
                  <a:lnTo>
                    <a:pt x="495300" y="1774698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177469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964429" y="4388358"/>
            <a:ext cx="3524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5" dirty="0">
                <a:latin typeface="Times New Roman"/>
                <a:cs typeface="Times New Roman"/>
              </a:rPr>
              <a:t>203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74259" y="3366007"/>
            <a:ext cx="6413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0,9</a:t>
            </a:r>
            <a:r>
              <a:rPr sz="1100" spc="-20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K/cm</a:t>
            </a:r>
            <a:r>
              <a:rPr sz="1050" spc="-15" baseline="27777" dirty="0">
                <a:latin typeface="Times New Roman"/>
                <a:cs typeface="Times New Roman"/>
                <a:hlinkClick r:id="rId3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91532" y="1491488"/>
            <a:ext cx="939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marR="5080" indent="-533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STRIPPER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de </a:t>
            </a:r>
            <a:r>
              <a:rPr sz="1200" spc="-10" dirty="0">
                <a:latin typeface="Times New Roman"/>
                <a:cs typeface="Times New Roman"/>
              </a:rPr>
              <a:t>EXTRACTO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7801546" y="3148774"/>
            <a:ext cx="555625" cy="2574925"/>
            <a:chOff x="7801546" y="3148774"/>
            <a:chExt cx="555625" cy="2574925"/>
          </a:xfrm>
        </p:grpSpPr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06308" y="4932807"/>
              <a:ext cx="545592" cy="785622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7806308" y="4932807"/>
              <a:ext cx="546100" cy="786130"/>
            </a:xfrm>
            <a:custGeom>
              <a:avLst/>
              <a:gdLst/>
              <a:ahLst/>
              <a:cxnLst/>
              <a:rect l="l" t="t" r="r" b="b"/>
              <a:pathLst>
                <a:path w="546100" h="786129">
                  <a:moveTo>
                    <a:pt x="0" y="392811"/>
                  </a:moveTo>
                  <a:lnTo>
                    <a:pt x="2958" y="334770"/>
                  </a:lnTo>
                  <a:lnTo>
                    <a:pt x="11553" y="279372"/>
                  </a:lnTo>
                  <a:lnTo>
                    <a:pt x="25360" y="227223"/>
                  </a:lnTo>
                  <a:lnTo>
                    <a:pt x="43958" y="178933"/>
                  </a:lnTo>
                  <a:lnTo>
                    <a:pt x="66925" y="135109"/>
                  </a:lnTo>
                  <a:lnTo>
                    <a:pt x="93837" y="96359"/>
                  </a:lnTo>
                  <a:lnTo>
                    <a:pt x="124272" y="63291"/>
                  </a:lnTo>
                  <a:lnTo>
                    <a:pt x="157808" y="36513"/>
                  </a:lnTo>
                  <a:lnTo>
                    <a:pt x="194023" y="16633"/>
                  </a:lnTo>
                  <a:lnTo>
                    <a:pt x="232493" y="4259"/>
                  </a:lnTo>
                  <a:lnTo>
                    <a:pt x="272796" y="0"/>
                  </a:lnTo>
                  <a:lnTo>
                    <a:pt x="313098" y="4259"/>
                  </a:lnTo>
                  <a:lnTo>
                    <a:pt x="351568" y="16633"/>
                  </a:lnTo>
                  <a:lnTo>
                    <a:pt x="387783" y="36513"/>
                  </a:lnTo>
                  <a:lnTo>
                    <a:pt x="421319" y="63291"/>
                  </a:lnTo>
                  <a:lnTo>
                    <a:pt x="451754" y="96359"/>
                  </a:lnTo>
                  <a:lnTo>
                    <a:pt x="478666" y="135109"/>
                  </a:lnTo>
                  <a:lnTo>
                    <a:pt x="501633" y="178933"/>
                  </a:lnTo>
                  <a:lnTo>
                    <a:pt x="520231" y="227223"/>
                  </a:lnTo>
                  <a:lnTo>
                    <a:pt x="534038" y="279372"/>
                  </a:lnTo>
                  <a:lnTo>
                    <a:pt x="542633" y="334770"/>
                  </a:lnTo>
                  <a:lnTo>
                    <a:pt x="545592" y="392811"/>
                  </a:lnTo>
                  <a:lnTo>
                    <a:pt x="542633" y="450851"/>
                  </a:lnTo>
                  <a:lnTo>
                    <a:pt x="534038" y="506249"/>
                  </a:lnTo>
                  <a:lnTo>
                    <a:pt x="520231" y="558398"/>
                  </a:lnTo>
                  <a:lnTo>
                    <a:pt x="501633" y="606688"/>
                  </a:lnTo>
                  <a:lnTo>
                    <a:pt x="478666" y="650512"/>
                  </a:lnTo>
                  <a:lnTo>
                    <a:pt x="451754" y="689262"/>
                  </a:lnTo>
                  <a:lnTo>
                    <a:pt x="421319" y="722330"/>
                  </a:lnTo>
                  <a:lnTo>
                    <a:pt x="387783" y="749108"/>
                  </a:lnTo>
                  <a:lnTo>
                    <a:pt x="351568" y="768988"/>
                  </a:lnTo>
                  <a:lnTo>
                    <a:pt x="313098" y="781362"/>
                  </a:lnTo>
                  <a:lnTo>
                    <a:pt x="272796" y="785622"/>
                  </a:lnTo>
                  <a:lnTo>
                    <a:pt x="232493" y="781362"/>
                  </a:lnTo>
                  <a:lnTo>
                    <a:pt x="194023" y="768988"/>
                  </a:lnTo>
                  <a:lnTo>
                    <a:pt x="157808" y="749108"/>
                  </a:lnTo>
                  <a:lnTo>
                    <a:pt x="124272" y="722330"/>
                  </a:lnTo>
                  <a:lnTo>
                    <a:pt x="93837" y="689262"/>
                  </a:lnTo>
                  <a:lnTo>
                    <a:pt x="66925" y="650512"/>
                  </a:lnTo>
                  <a:lnTo>
                    <a:pt x="43958" y="606688"/>
                  </a:lnTo>
                  <a:lnTo>
                    <a:pt x="25360" y="558398"/>
                  </a:lnTo>
                  <a:lnTo>
                    <a:pt x="11553" y="506249"/>
                  </a:lnTo>
                  <a:lnTo>
                    <a:pt x="2958" y="450851"/>
                  </a:lnTo>
                  <a:lnTo>
                    <a:pt x="0" y="39281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06308" y="3153536"/>
              <a:ext cx="545592" cy="787145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7806308" y="3153536"/>
              <a:ext cx="546100" cy="787400"/>
            </a:xfrm>
            <a:custGeom>
              <a:avLst/>
              <a:gdLst/>
              <a:ahLst/>
              <a:cxnLst/>
              <a:rect l="l" t="t" r="r" b="b"/>
              <a:pathLst>
                <a:path w="546100" h="787400">
                  <a:moveTo>
                    <a:pt x="0" y="393573"/>
                  </a:moveTo>
                  <a:lnTo>
                    <a:pt x="2958" y="335400"/>
                  </a:lnTo>
                  <a:lnTo>
                    <a:pt x="11553" y="279882"/>
                  </a:lnTo>
                  <a:lnTo>
                    <a:pt x="25360" y="227626"/>
                  </a:lnTo>
                  <a:lnTo>
                    <a:pt x="43958" y="179242"/>
                  </a:lnTo>
                  <a:lnTo>
                    <a:pt x="66925" y="135336"/>
                  </a:lnTo>
                  <a:lnTo>
                    <a:pt x="93837" y="96516"/>
                  </a:lnTo>
                  <a:lnTo>
                    <a:pt x="124272" y="63391"/>
                  </a:lnTo>
                  <a:lnTo>
                    <a:pt x="157808" y="36569"/>
                  </a:lnTo>
                  <a:lnTo>
                    <a:pt x="194023" y="16658"/>
                  </a:lnTo>
                  <a:lnTo>
                    <a:pt x="232493" y="4265"/>
                  </a:lnTo>
                  <a:lnTo>
                    <a:pt x="272796" y="0"/>
                  </a:lnTo>
                  <a:lnTo>
                    <a:pt x="313098" y="4265"/>
                  </a:lnTo>
                  <a:lnTo>
                    <a:pt x="351568" y="16658"/>
                  </a:lnTo>
                  <a:lnTo>
                    <a:pt x="387783" y="36569"/>
                  </a:lnTo>
                  <a:lnTo>
                    <a:pt x="421319" y="63391"/>
                  </a:lnTo>
                  <a:lnTo>
                    <a:pt x="451754" y="96516"/>
                  </a:lnTo>
                  <a:lnTo>
                    <a:pt x="478666" y="135336"/>
                  </a:lnTo>
                  <a:lnTo>
                    <a:pt x="501633" y="179242"/>
                  </a:lnTo>
                  <a:lnTo>
                    <a:pt x="520231" y="227626"/>
                  </a:lnTo>
                  <a:lnTo>
                    <a:pt x="534038" y="279882"/>
                  </a:lnTo>
                  <a:lnTo>
                    <a:pt x="542633" y="335400"/>
                  </a:lnTo>
                  <a:lnTo>
                    <a:pt x="545592" y="393573"/>
                  </a:lnTo>
                  <a:lnTo>
                    <a:pt x="542633" y="451745"/>
                  </a:lnTo>
                  <a:lnTo>
                    <a:pt x="534038" y="507263"/>
                  </a:lnTo>
                  <a:lnTo>
                    <a:pt x="520231" y="559519"/>
                  </a:lnTo>
                  <a:lnTo>
                    <a:pt x="501633" y="607903"/>
                  </a:lnTo>
                  <a:lnTo>
                    <a:pt x="478666" y="651809"/>
                  </a:lnTo>
                  <a:lnTo>
                    <a:pt x="451754" y="690629"/>
                  </a:lnTo>
                  <a:lnTo>
                    <a:pt x="421319" y="723754"/>
                  </a:lnTo>
                  <a:lnTo>
                    <a:pt x="387783" y="750576"/>
                  </a:lnTo>
                  <a:lnTo>
                    <a:pt x="351568" y="770487"/>
                  </a:lnTo>
                  <a:lnTo>
                    <a:pt x="313098" y="782880"/>
                  </a:lnTo>
                  <a:lnTo>
                    <a:pt x="272796" y="787145"/>
                  </a:lnTo>
                  <a:lnTo>
                    <a:pt x="232493" y="782880"/>
                  </a:lnTo>
                  <a:lnTo>
                    <a:pt x="194023" y="770487"/>
                  </a:lnTo>
                  <a:lnTo>
                    <a:pt x="157808" y="750576"/>
                  </a:lnTo>
                  <a:lnTo>
                    <a:pt x="124272" y="723754"/>
                  </a:lnTo>
                  <a:lnTo>
                    <a:pt x="93837" y="690629"/>
                  </a:lnTo>
                  <a:lnTo>
                    <a:pt x="66925" y="651809"/>
                  </a:lnTo>
                  <a:lnTo>
                    <a:pt x="43958" y="607903"/>
                  </a:lnTo>
                  <a:lnTo>
                    <a:pt x="25360" y="559519"/>
                  </a:lnTo>
                  <a:lnTo>
                    <a:pt x="11553" y="507263"/>
                  </a:lnTo>
                  <a:lnTo>
                    <a:pt x="2958" y="451745"/>
                  </a:lnTo>
                  <a:lnTo>
                    <a:pt x="0" y="39357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806308" y="3548252"/>
              <a:ext cx="545592" cy="1774698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7806308" y="3548252"/>
              <a:ext cx="546100" cy="1774825"/>
            </a:xfrm>
            <a:custGeom>
              <a:avLst/>
              <a:gdLst/>
              <a:ahLst/>
              <a:cxnLst/>
              <a:rect l="l" t="t" r="r" b="b"/>
              <a:pathLst>
                <a:path w="546100" h="1774825">
                  <a:moveTo>
                    <a:pt x="0" y="1774698"/>
                  </a:moveTo>
                  <a:lnTo>
                    <a:pt x="545592" y="1774698"/>
                  </a:lnTo>
                  <a:lnTo>
                    <a:pt x="545592" y="0"/>
                  </a:lnTo>
                  <a:lnTo>
                    <a:pt x="0" y="0"/>
                  </a:lnTo>
                  <a:lnTo>
                    <a:pt x="0" y="177469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7811071" y="4464558"/>
            <a:ext cx="5365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5" dirty="0">
                <a:latin typeface="Times New Roman"/>
                <a:cs typeface="Times New Roman"/>
              </a:rPr>
              <a:t>205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819390" y="3313683"/>
            <a:ext cx="68707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-0,8</a:t>
            </a:r>
            <a:r>
              <a:rPr sz="1100" spc="-2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20" dirty="0">
                <a:latin typeface="Times New Roman"/>
                <a:cs typeface="Times New Roman"/>
                <a:hlinkClick r:id="rId3" action="ppaction://hlinksldjump"/>
              </a:rPr>
              <a:t>K/cm</a:t>
            </a:r>
            <a:r>
              <a:rPr sz="1050" spc="-30" baseline="27777" dirty="0">
                <a:latin typeface="Times New Roman"/>
                <a:cs typeface="Times New Roman"/>
                <a:hlinkClick r:id="rId3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341869" y="1415288"/>
            <a:ext cx="1262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RECUPERADORA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AROMÁTICOS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646170" y="5281421"/>
            <a:ext cx="4142740" cy="843915"/>
            <a:chOff x="3646170" y="5281421"/>
            <a:chExt cx="4142740" cy="843915"/>
          </a:xfrm>
        </p:grpSpPr>
        <p:sp>
          <p:nvSpPr>
            <p:cNvPr id="73" name="object 73"/>
            <p:cNvSpPr/>
            <p:nvPr/>
          </p:nvSpPr>
          <p:spPr>
            <a:xfrm>
              <a:off x="4393692" y="6099047"/>
              <a:ext cx="704215" cy="0"/>
            </a:xfrm>
            <a:custGeom>
              <a:avLst/>
              <a:gdLst/>
              <a:ahLst/>
              <a:cxnLst/>
              <a:rect l="l" t="t" r="r" b="b"/>
              <a:pathLst>
                <a:path w="704214">
                  <a:moveTo>
                    <a:pt x="0" y="0"/>
                  </a:moveTo>
                  <a:lnTo>
                    <a:pt x="704088" y="0"/>
                  </a:lnTo>
                </a:path>
              </a:pathLst>
            </a:custGeom>
            <a:ln w="38100">
              <a:solidFill>
                <a:srgbClr val="00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665220" y="5741669"/>
              <a:ext cx="577850" cy="357505"/>
            </a:xfrm>
            <a:custGeom>
              <a:avLst/>
              <a:gdLst/>
              <a:ahLst/>
              <a:cxnLst/>
              <a:rect l="l" t="t" r="r" b="b"/>
              <a:pathLst>
                <a:path w="577850" h="357504">
                  <a:moveTo>
                    <a:pt x="0" y="0"/>
                  </a:moveTo>
                  <a:lnTo>
                    <a:pt x="0" y="357314"/>
                  </a:lnTo>
                  <a:lnTo>
                    <a:pt x="577595" y="357314"/>
                  </a:lnTo>
                </a:path>
              </a:pathLst>
            </a:custGeom>
            <a:ln w="38100">
              <a:solidFill>
                <a:srgbClr val="00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244465" y="6099428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79">
                  <a:moveTo>
                    <a:pt x="0" y="0"/>
                  </a:moveTo>
                  <a:lnTo>
                    <a:pt x="499872" y="0"/>
                  </a:lnTo>
                </a:path>
              </a:pathLst>
            </a:custGeom>
            <a:ln w="50800">
              <a:solidFill>
                <a:srgbClr val="00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893308" y="5337047"/>
              <a:ext cx="1268730" cy="762000"/>
            </a:xfrm>
            <a:custGeom>
              <a:avLst/>
              <a:gdLst/>
              <a:ahLst/>
              <a:cxnLst/>
              <a:rect l="l" t="t" r="r" b="b"/>
              <a:pathLst>
                <a:path w="1268729" h="762000">
                  <a:moveTo>
                    <a:pt x="0" y="761936"/>
                  </a:moveTo>
                  <a:lnTo>
                    <a:pt x="599186" y="761936"/>
                  </a:lnTo>
                  <a:lnTo>
                    <a:pt x="599186" y="0"/>
                  </a:lnTo>
                  <a:lnTo>
                    <a:pt x="1268730" y="0"/>
                  </a:lnTo>
                </a:path>
              </a:pathLst>
            </a:custGeom>
            <a:ln w="38100">
              <a:solidFill>
                <a:srgbClr val="00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288529" y="5281421"/>
              <a:ext cx="500380" cy="114300"/>
            </a:xfrm>
            <a:custGeom>
              <a:avLst/>
              <a:gdLst/>
              <a:ahLst/>
              <a:cxnLst/>
              <a:rect l="l" t="t" r="r" b="b"/>
              <a:pathLst>
                <a:path w="500379" h="114300">
                  <a:moveTo>
                    <a:pt x="423672" y="57149"/>
                  </a:moveTo>
                  <a:lnTo>
                    <a:pt x="385572" y="114299"/>
                  </a:lnTo>
                  <a:lnTo>
                    <a:pt x="461772" y="76199"/>
                  </a:lnTo>
                  <a:lnTo>
                    <a:pt x="423672" y="76199"/>
                  </a:lnTo>
                  <a:lnTo>
                    <a:pt x="423672" y="57149"/>
                  </a:lnTo>
                  <a:close/>
                </a:path>
                <a:path w="500379" h="114300">
                  <a:moveTo>
                    <a:pt x="410972" y="38099"/>
                  </a:moveTo>
                  <a:lnTo>
                    <a:pt x="0" y="38099"/>
                  </a:lnTo>
                  <a:lnTo>
                    <a:pt x="0" y="76199"/>
                  </a:lnTo>
                  <a:lnTo>
                    <a:pt x="410972" y="76199"/>
                  </a:lnTo>
                  <a:lnTo>
                    <a:pt x="423672" y="57149"/>
                  </a:lnTo>
                  <a:lnTo>
                    <a:pt x="410972" y="38099"/>
                  </a:lnTo>
                  <a:close/>
                </a:path>
                <a:path w="500379" h="114300">
                  <a:moveTo>
                    <a:pt x="461772" y="38099"/>
                  </a:moveTo>
                  <a:lnTo>
                    <a:pt x="423672" y="38099"/>
                  </a:lnTo>
                  <a:lnTo>
                    <a:pt x="423672" y="76199"/>
                  </a:lnTo>
                  <a:lnTo>
                    <a:pt x="461772" y="76199"/>
                  </a:lnTo>
                  <a:lnTo>
                    <a:pt x="499872" y="57149"/>
                  </a:lnTo>
                  <a:lnTo>
                    <a:pt x="461772" y="38099"/>
                  </a:lnTo>
                  <a:close/>
                </a:path>
                <a:path w="500379" h="114300">
                  <a:moveTo>
                    <a:pt x="385572" y="0"/>
                  </a:moveTo>
                  <a:lnTo>
                    <a:pt x="423672" y="57149"/>
                  </a:lnTo>
                  <a:lnTo>
                    <a:pt x="423672" y="38099"/>
                  </a:lnTo>
                  <a:lnTo>
                    <a:pt x="461772" y="38099"/>
                  </a:lnTo>
                  <a:lnTo>
                    <a:pt x="385572" y="0"/>
                  </a:lnTo>
                  <a:close/>
                </a:path>
              </a:pathLst>
            </a:custGeom>
            <a:solidFill>
              <a:srgbClr val="00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3761232" y="5836411"/>
            <a:ext cx="44323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5</a:t>
            </a:r>
            <a:r>
              <a:rPr sz="1100" spc="-15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m</a:t>
            </a:r>
            <a:r>
              <a:rPr sz="1050" spc="-30" baseline="27777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054852" y="5056885"/>
            <a:ext cx="111633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AGUA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LAVADO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4351020" y="3760470"/>
            <a:ext cx="3496310" cy="2575560"/>
            <a:chOff x="4351020" y="3760470"/>
            <a:chExt cx="3496310" cy="2575560"/>
          </a:xfrm>
        </p:grpSpPr>
        <p:sp>
          <p:nvSpPr>
            <p:cNvPr id="81" name="object 81"/>
            <p:cNvSpPr/>
            <p:nvPr/>
          </p:nvSpPr>
          <p:spPr>
            <a:xfrm>
              <a:off x="4370070" y="6315455"/>
              <a:ext cx="857250" cy="1905"/>
            </a:xfrm>
            <a:custGeom>
              <a:avLst/>
              <a:gdLst/>
              <a:ahLst/>
              <a:cxnLst/>
              <a:rect l="l" t="t" r="r" b="b"/>
              <a:pathLst>
                <a:path w="857250" h="1904">
                  <a:moveTo>
                    <a:pt x="0" y="0"/>
                  </a:moveTo>
                  <a:lnTo>
                    <a:pt x="857250" y="1524"/>
                  </a:lnTo>
                </a:path>
              </a:pathLst>
            </a:custGeom>
            <a:ln w="380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243322" y="3779520"/>
              <a:ext cx="2585085" cy="2536190"/>
            </a:xfrm>
            <a:custGeom>
              <a:avLst/>
              <a:gdLst/>
              <a:ahLst/>
              <a:cxnLst/>
              <a:rect l="l" t="t" r="r" b="b"/>
              <a:pathLst>
                <a:path w="2585084" h="2536190">
                  <a:moveTo>
                    <a:pt x="2584704" y="0"/>
                  </a:moveTo>
                  <a:lnTo>
                    <a:pt x="586866" y="0"/>
                  </a:lnTo>
                  <a:lnTo>
                    <a:pt x="586866" y="2527935"/>
                  </a:lnTo>
                  <a:lnTo>
                    <a:pt x="0" y="2535872"/>
                  </a:lnTo>
                </a:path>
              </a:pathLst>
            </a:custGeom>
            <a:ln w="380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7081773" y="3521709"/>
            <a:ext cx="44450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5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m</a:t>
            </a:r>
            <a:r>
              <a:rPr sz="1050" spc="-30" baseline="27777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336538" y="3550158"/>
            <a:ext cx="3943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Times New Roman"/>
                <a:cs typeface="Times New Roman"/>
              </a:rPr>
              <a:t>AGUA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2962655" y="3554729"/>
            <a:ext cx="1492250" cy="2780030"/>
            <a:chOff x="2962655" y="3554729"/>
            <a:chExt cx="1492250" cy="2780030"/>
          </a:xfrm>
        </p:grpSpPr>
        <p:sp>
          <p:nvSpPr>
            <p:cNvPr id="86" name="object 86"/>
            <p:cNvSpPr/>
            <p:nvPr/>
          </p:nvSpPr>
          <p:spPr>
            <a:xfrm>
              <a:off x="2962655" y="3554729"/>
              <a:ext cx="509270" cy="1468755"/>
            </a:xfrm>
            <a:custGeom>
              <a:avLst/>
              <a:gdLst/>
              <a:ahLst/>
              <a:cxnLst/>
              <a:rect l="l" t="t" r="r" b="b"/>
              <a:pathLst>
                <a:path w="509270" h="1468754">
                  <a:moveTo>
                    <a:pt x="419989" y="38100"/>
                  </a:moveTo>
                  <a:lnTo>
                    <a:pt x="19050" y="38100"/>
                  </a:lnTo>
                  <a:lnTo>
                    <a:pt x="11626" y="39594"/>
                  </a:lnTo>
                  <a:lnTo>
                    <a:pt x="5572" y="43672"/>
                  </a:lnTo>
                  <a:lnTo>
                    <a:pt x="1494" y="49726"/>
                  </a:lnTo>
                  <a:lnTo>
                    <a:pt x="0" y="57150"/>
                  </a:lnTo>
                  <a:lnTo>
                    <a:pt x="0" y="1449197"/>
                  </a:lnTo>
                  <a:lnTo>
                    <a:pt x="1494" y="1456620"/>
                  </a:lnTo>
                  <a:lnTo>
                    <a:pt x="5572" y="1462674"/>
                  </a:lnTo>
                  <a:lnTo>
                    <a:pt x="11626" y="1466752"/>
                  </a:lnTo>
                  <a:lnTo>
                    <a:pt x="19050" y="1468247"/>
                  </a:lnTo>
                  <a:lnTo>
                    <a:pt x="26473" y="1466752"/>
                  </a:lnTo>
                  <a:lnTo>
                    <a:pt x="38100" y="76200"/>
                  </a:lnTo>
                  <a:lnTo>
                    <a:pt x="19050" y="76200"/>
                  </a:lnTo>
                  <a:lnTo>
                    <a:pt x="38100" y="57150"/>
                  </a:lnTo>
                  <a:lnTo>
                    <a:pt x="432689" y="57150"/>
                  </a:lnTo>
                  <a:lnTo>
                    <a:pt x="419989" y="38100"/>
                  </a:lnTo>
                  <a:close/>
                </a:path>
                <a:path w="509270" h="1468754">
                  <a:moveTo>
                    <a:pt x="394589" y="0"/>
                  </a:moveTo>
                  <a:lnTo>
                    <a:pt x="432689" y="57150"/>
                  </a:lnTo>
                  <a:lnTo>
                    <a:pt x="394589" y="114300"/>
                  </a:lnTo>
                  <a:lnTo>
                    <a:pt x="470789" y="76200"/>
                  </a:lnTo>
                  <a:lnTo>
                    <a:pt x="432689" y="76200"/>
                  </a:lnTo>
                  <a:lnTo>
                    <a:pt x="440112" y="74705"/>
                  </a:lnTo>
                  <a:lnTo>
                    <a:pt x="446166" y="70627"/>
                  </a:lnTo>
                  <a:lnTo>
                    <a:pt x="450244" y="64573"/>
                  </a:lnTo>
                  <a:lnTo>
                    <a:pt x="451739" y="57150"/>
                  </a:lnTo>
                  <a:lnTo>
                    <a:pt x="450244" y="49726"/>
                  </a:lnTo>
                  <a:lnTo>
                    <a:pt x="446166" y="43672"/>
                  </a:lnTo>
                  <a:lnTo>
                    <a:pt x="440112" y="39594"/>
                  </a:lnTo>
                  <a:lnTo>
                    <a:pt x="432689" y="38100"/>
                  </a:lnTo>
                  <a:lnTo>
                    <a:pt x="470788" y="38100"/>
                  </a:lnTo>
                  <a:lnTo>
                    <a:pt x="394589" y="0"/>
                  </a:lnTo>
                  <a:close/>
                </a:path>
                <a:path w="509270" h="1468754">
                  <a:moveTo>
                    <a:pt x="38100" y="57150"/>
                  </a:moveTo>
                  <a:lnTo>
                    <a:pt x="19050" y="76200"/>
                  </a:lnTo>
                  <a:lnTo>
                    <a:pt x="38100" y="76200"/>
                  </a:lnTo>
                  <a:lnTo>
                    <a:pt x="38100" y="57150"/>
                  </a:lnTo>
                  <a:close/>
                </a:path>
                <a:path w="509270" h="1468754">
                  <a:moveTo>
                    <a:pt x="432689" y="57150"/>
                  </a:moveTo>
                  <a:lnTo>
                    <a:pt x="38100" y="57150"/>
                  </a:lnTo>
                  <a:lnTo>
                    <a:pt x="38100" y="76200"/>
                  </a:lnTo>
                  <a:lnTo>
                    <a:pt x="419989" y="76200"/>
                  </a:lnTo>
                  <a:lnTo>
                    <a:pt x="432689" y="57150"/>
                  </a:lnTo>
                  <a:close/>
                </a:path>
                <a:path w="509270" h="1468754">
                  <a:moveTo>
                    <a:pt x="470788" y="38100"/>
                  </a:moveTo>
                  <a:lnTo>
                    <a:pt x="432689" y="38100"/>
                  </a:lnTo>
                  <a:lnTo>
                    <a:pt x="440112" y="39594"/>
                  </a:lnTo>
                  <a:lnTo>
                    <a:pt x="446166" y="43672"/>
                  </a:lnTo>
                  <a:lnTo>
                    <a:pt x="450244" y="49726"/>
                  </a:lnTo>
                  <a:lnTo>
                    <a:pt x="451739" y="57150"/>
                  </a:lnTo>
                  <a:lnTo>
                    <a:pt x="450244" y="64573"/>
                  </a:lnTo>
                  <a:lnTo>
                    <a:pt x="446166" y="70627"/>
                  </a:lnTo>
                  <a:lnTo>
                    <a:pt x="440112" y="74705"/>
                  </a:lnTo>
                  <a:lnTo>
                    <a:pt x="432689" y="76200"/>
                  </a:lnTo>
                  <a:lnTo>
                    <a:pt x="470789" y="76200"/>
                  </a:lnTo>
                  <a:lnTo>
                    <a:pt x="508889" y="57150"/>
                  </a:lnTo>
                  <a:lnTo>
                    <a:pt x="470788" y="3810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981705" y="5156453"/>
              <a:ext cx="1454150" cy="1159510"/>
            </a:xfrm>
            <a:custGeom>
              <a:avLst/>
              <a:gdLst/>
              <a:ahLst/>
              <a:cxnLst/>
              <a:rect l="l" t="t" r="r" b="b"/>
              <a:pathLst>
                <a:path w="1454150" h="1159510">
                  <a:moveTo>
                    <a:pt x="1453769" y="1158938"/>
                  </a:moveTo>
                  <a:lnTo>
                    <a:pt x="0" y="1158938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2939542" y="3350260"/>
            <a:ext cx="3943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Times New Roman"/>
                <a:cs typeface="Times New Roman"/>
              </a:rPr>
              <a:t>AGUA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466078" y="3826002"/>
            <a:ext cx="114300" cy="474980"/>
          </a:xfrm>
          <a:custGeom>
            <a:avLst/>
            <a:gdLst/>
            <a:ahLst/>
            <a:cxnLst/>
            <a:rect l="l" t="t" r="r" b="b"/>
            <a:pathLst>
              <a:path w="114300" h="474979">
                <a:moveTo>
                  <a:pt x="57215" y="76327"/>
                </a:moveTo>
                <a:lnTo>
                  <a:pt x="56834" y="76327"/>
                </a:lnTo>
                <a:lnTo>
                  <a:pt x="38248" y="88827"/>
                </a:lnTo>
                <a:lnTo>
                  <a:pt x="38155" y="114554"/>
                </a:lnTo>
                <a:lnTo>
                  <a:pt x="39876" y="474599"/>
                </a:lnTo>
                <a:lnTo>
                  <a:pt x="39877" y="474853"/>
                </a:lnTo>
                <a:lnTo>
                  <a:pt x="77977" y="474599"/>
                </a:lnTo>
                <a:lnTo>
                  <a:pt x="76256" y="114554"/>
                </a:lnTo>
                <a:lnTo>
                  <a:pt x="76133" y="88827"/>
                </a:lnTo>
                <a:lnTo>
                  <a:pt x="57215" y="76327"/>
                </a:lnTo>
                <a:close/>
              </a:path>
              <a:path w="114300" h="474979">
                <a:moveTo>
                  <a:pt x="56642" y="0"/>
                </a:moveTo>
                <a:lnTo>
                  <a:pt x="0" y="114554"/>
                </a:lnTo>
                <a:lnTo>
                  <a:pt x="38033" y="88972"/>
                </a:lnTo>
                <a:lnTo>
                  <a:pt x="37973" y="76327"/>
                </a:lnTo>
                <a:lnTo>
                  <a:pt x="95230" y="76327"/>
                </a:lnTo>
                <a:lnTo>
                  <a:pt x="56642" y="0"/>
                </a:lnTo>
                <a:close/>
              </a:path>
              <a:path w="114300" h="474979">
                <a:moveTo>
                  <a:pt x="95230" y="76327"/>
                </a:moveTo>
                <a:lnTo>
                  <a:pt x="76074" y="76327"/>
                </a:lnTo>
                <a:lnTo>
                  <a:pt x="76133" y="88827"/>
                </a:lnTo>
                <a:lnTo>
                  <a:pt x="114300" y="114046"/>
                </a:lnTo>
                <a:lnTo>
                  <a:pt x="95230" y="76327"/>
                </a:lnTo>
                <a:close/>
              </a:path>
              <a:path w="114300" h="474979">
                <a:moveTo>
                  <a:pt x="56834" y="76327"/>
                </a:moveTo>
                <a:lnTo>
                  <a:pt x="37973" y="76327"/>
                </a:lnTo>
                <a:lnTo>
                  <a:pt x="38033" y="88972"/>
                </a:lnTo>
                <a:lnTo>
                  <a:pt x="56834" y="76327"/>
                </a:lnTo>
                <a:close/>
              </a:path>
              <a:path w="114300" h="474979">
                <a:moveTo>
                  <a:pt x="76074" y="76327"/>
                </a:moveTo>
                <a:lnTo>
                  <a:pt x="57215" y="76327"/>
                </a:lnTo>
                <a:lnTo>
                  <a:pt x="76133" y="88827"/>
                </a:lnTo>
                <a:lnTo>
                  <a:pt x="76074" y="76327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6188455" y="4312158"/>
            <a:ext cx="90360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CONDENSADO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353566" y="6010909"/>
            <a:ext cx="78295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SULFOLANO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837501" y="3620261"/>
            <a:ext cx="1221105" cy="1270000"/>
          </a:xfrm>
          <a:custGeom>
            <a:avLst/>
            <a:gdLst/>
            <a:ahLst/>
            <a:cxnLst/>
            <a:rect l="l" t="t" r="r" b="b"/>
            <a:pathLst>
              <a:path w="1221105" h="1270000">
                <a:moveTo>
                  <a:pt x="876744" y="927735"/>
                </a:moveTo>
                <a:lnTo>
                  <a:pt x="856843" y="890905"/>
                </a:lnTo>
                <a:lnTo>
                  <a:pt x="816025" y="815340"/>
                </a:lnTo>
                <a:lnTo>
                  <a:pt x="762444" y="931418"/>
                </a:lnTo>
                <a:lnTo>
                  <a:pt x="799795" y="904824"/>
                </a:lnTo>
                <a:lnTo>
                  <a:pt x="799388" y="892048"/>
                </a:lnTo>
                <a:lnTo>
                  <a:pt x="799757" y="903617"/>
                </a:lnTo>
                <a:lnTo>
                  <a:pt x="799795" y="904824"/>
                </a:lnTo>
                <a:lnTo>
                  <a:pt x="808964" y="1198143"/>
                </a:lnTo>
                <a:lnTo>
                  <a:pt x="799274" y="1193292"/>
                </a:lnTo>
                <a:lnTo>
                  <a:pt x="723074" y="1155192"/>
                </a:lnTo>
                <a:lnTo>
                  <a:pt x="748474" y="1193292"/>
                </a:lnTo>
                <a:lnTo>
                  <a:pt x="10604" y="1193292"/>
                </a:lnTo>
                <a:lnTo>
                  <a:pt x="10604" y="1231392"/>
                </a:lnTo>
                <a:lnTo>
                  <a:pt x="748474" y="1231392"/>
                </a:lnTo>
                <a:lnTo>
                  <a:pt x="723074" y="1269492"/>
                </a:lnTo>
                <a:lnTo>
                  <a:pt x="799274" y="1231392"/>
                </a:lnTo>
                <a:lnTo>
                  <a:pt x="809840" y="1226108"/>
                </a:lnTo>
                <a:lnTo>
                  <a:pt x="810653" y="1252093"/>
                </a:lnTo>
                <a:lnTo>
                  <a:pt x="810704" y="1253363"/>
                </a:lnTo>
                <a:lnTo>
                  <a:pt x="848804" y="1252093"/>
                </a:lnTo>
                <a:lnTo>
                  <a:pt x="837933" y="904824"/>
                </a:lnTo>
                <a:lnTo>
                  <a:pt x="837895" y="903617"/>
                </a:lnTo>
                <a:lnTo>
                  <a:pt x="876744" y="927735"/>
                </a:lnTo>
                <a:close/>
              </a:path>
              <a:path w="1221105" h="1270000">
                <a:moveTo>
                  <a:pt x="1220660" y="57150"/>
                </a:moveTo>
                <a:lnTo>
                  <a:pt x="1182560" y="38100"/>
                </a:lnTo>
                <a:lnTo>
                  <a:pt x="1106360" y="0"/>
                </a:lnTo>
                <a:lnTo>
                  <a:pt x="1131760" y="38100"/>
                </a:lnTo>
                <a:lnTo>
                  <a:pt x="19050" y="38100"/>
                </a:lnTo>
                <a:lnTo>
                  <a:pt x="11633" y="39598"/>
                </a:lnTo>
                <a:lnTo>
                  <a:pt x="5575" y="43675"/>
                </a:lnTo>
                <a:lnTo>
                  <a:pt x="1485" y="49733"/>
                </a:lnTo>
                <a:lnTo>
                  <a:pt x="0" y="57150"/>
                </a:lnTo>
                <a:lnTo>
                  <a:pt x="1485" y="64579"/>
                </a:lnTo>
                <a:lnTo>
                  <a:pt x="5575" y="70637"/>
                </a:lnTo>
                <a:lnTo>
                  <a:pt x="11633" y="74714"/>
                </a:lnTo>
                <a:lnTo>
                  <a:pt x="19050" y="76200"/>
                </a:lnTo>
                <a:lnTo>
                  <a:pt x="1131760" y="76200"/>
                </a:lnTo>
                <a:lnTo>
                  <a:pt x="1106360" y="114300"/>
                </a:lnTo>
                <a:lnTo>
                  <a:pt x="1182560" y="76200"/>
                </a:lnTo>
                <a:lnTo>
                  <a:pt x="1220660" y="57150"/>
                </a:lnTo>
                <a:close/>
              </a:path>
            </a:pathLst>
          </a:custGeom>
          <a:solidFill>
            <a:srgbClr val="730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1216152" y="2856483"/>
            <a:ext cx="33909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m</a:t>
            </a:r>
            <a:r>
              <a:rPr sz="1050" spc="-30" baseline="27777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50952" y="716025"/>
            <a:ext cx="29356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latin typeface="Arial"/>
                <a:cs typeface="Arial"/>
              </a:rPr>
              <a:t>Sección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Extracción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Aromáticos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23544" y="2863088"/>
            <a:ext cx="2362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5" dirty="0">
                <a:solidFill>
                  <a:srgbClr val="006FC0"/>
                </a:solidFill>
                <a:latin typeface="Times New Roman"/>
                <a:cs typeface="Times New Roman"/>
              </a:rPr>
              <a:t>158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97" name="object 9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>
            <a:spLocks noGrp="1"/>
          </p:cNvSpPr>
          <p:nvPr>
            <p:ph type="title"/>
          </p:nvPr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1164" y="130301"/>
            <a:ext cx="35521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Industrialización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Hidrocarburos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97216" y="6630161"/>
            <a:ext cx="1309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6228" y="1440180"/>
            <a:ext cx="62674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BENCENO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99738" y="1676400"/>
            <a:ext cx="284480" cy="898525"/>
          </a:xfrm>
          <a:custGeom>
            <a:avLst/>
            <a:gdLst/>
            <a:ahLst/>
            <a:cxnLst/>
            <a:rect l="l" t="t" r="r" b="b"/>
            <a:pathLst>
              <a:path w="284479" h="898525">
                <a:moveTo>
                  <a:pt x="208025" y="860171"/>
                </a:moveTo>
                <a:lnTo>
                  <a:pt x="19050" y="860171"/>
                </a:lnTo>
                <a:lnTo>
                  <a:pt x="11626" y="861683"/>
                </a:lnTo>
                <a:lnTo>
                  <a:pt x="5572" y="865790"/>
                </a:lnTo>
                <a:lnTo>
                  <a:pt x="1494" y="871851"/>
                </a:lnTo>
                <a:lnTo>
                  <a:pt x="0" y="879221"/>
                </a:lnTo>
                <a:lnTo>
                  <a:pt x="1494" y="886644"/>
                </a:lnTo>
                <a:lnTo>
                  <a:pt x="5572" y="892698"/>
                </a:lnTo>
                <a:lnTo>
                  <a:pt x="11626" y="896776"/>
                </a:lnTo>
                <a:lnTo>
                  <a:pt x="19050" y="898271"/>
                </a:lnTo>
                <a:lnTo>
                  <a:pt x="227075" y="898271"/>
                </a:lnTo>
                <a:lnTo>
                  <a:pt x="234499" y="896776"/>
                </a:lnTo>
                <a:lnTo>
                  <a:pt x="240553" y="892698"/>
                </a:lnTo>
                <a:lnTo>
                  <a:pt x="244631" y="886644"/>
                </a:lnTo>
                <a:lnTo>
                  <a:pt x="246125" y="879221"/>
                </a:lnTo>
                <a:lnTo>
                  <a:pt x="208025" y="879221"/>
                </a:lnTo>
                <a:lnTo>
                  <a:pt x="208025" y="860171"/>
                </a:lnTo>
                <a:close/>
              </a:path>
              <a:path w="284479" h="898525">
                <a:moveTo>
                  <a:pt x="227075" y="76200"/>
                </a:moveTo>
                <a:lnTo>
                  <a:pt x="208025" y="88900"/>
                </a:lnTo>
                <a:lnTo>
                  <a:pt x="208025" y="879221"/>
                </a:lnTo>
                <a:lnTo>
                  <a:pt x="227075" y="860171"/>
                </a:lnTo>
                <a:lnTo>
                  <a:pt x="246125" y="860171"/>
                </a:lnTo>
                <a:lnTo>
                  <a:pt x="246125" y="88900"/>
                </a:lnTo>
                <a:lnTo>
                  <a:pt x="227075" y="76200"/>
                </a:lnTo>
                <a:close/>
              </a:path>
              <a:path w="284479" h="898525">
                <a:moveTo>
                  <a:pt x="246125" y="860171"/>
                </a:moveTo>
                <a:lnTo>
                  <a:pt x="227075" y="860171"/>
                </a:lnTo>
                <a:lnTo>
                  <a:pt x="208025" y="879221"/>
                </a:lnTo>
                <a:lnTo>
                  <a:pt x="246125" y="879221"/>
                </a:lnTo>
                <a:lnTo>
                  <a:pt x="246125" y="860171"/>
                </a:lnTo>
                <a:close/>
              </a:path>
              <a:path w="284479" h="898525">
                <a:moveTo>
                  <a:pt x="227075" y="0"/>
                </a:moveTo>
                <a:lnTo>
                  <a:pt x="169925" y="114300"/>
                </a:lnTo>
                <a:lnTo>
                  <a:pt x="208025" y="88900"/>
                </a:lnTo>
                <a:lnTo>
                  <a:pt x="208025" y="76200"/>
                </a:lnTo>
                <a:lnTo>
                  <a:pt x="209538" y="68776"/>
                </a:lnTo>
                <a:lnTo>
                  <a:pt x="213645" y="62722"/>
                </a:lnTo>
                <a:lnTo>
                  <a:pt x="219706" y="58644"/>
                </a:lnTo>
                <a:lnTo>
                  <a:pt x="227075" y="57150"/>
                </a:lnTo>
                <a:lnTo>
                  <a:pt x="255650" y="57150"/>
                </a:lnTo>
                <a:lnTo>
                  <a:pt x="227075" y="0"/>
                </a:lnTo>
                <a:close/>
              </a:path>
              <a:path w="284479" h="898525">
                <a:moveTo>
                  <a:pt x="255650" y="57150"/>
                </a:moveTo>
                <a:lnTo>
                  <a:pt x="227075" y="57150"/>
                </a:lnTo>
                <a:lnTo>
                  <a:pt x="234499" y="58644"/>
                </a:lnTo>
                <a:lnTo>
                  <a:pt x="240553" y="62722"/>
                </a:lnTo>
                <a:lnTo>
                  <a:pt x="244631" y="68776"/>
                </a:lnTo>
                <a:lnTo>
                  <a:pt x="246125" y="76200"/>
                </a:lnTo>
                <a:lnTo>
                  <a:pt x="246125" y="88900"/>
                </a:lnTo>
                <a:lnTo>
                  <a:pt x="284225" y="114300"/>
                </a:lnTo>
                <a:lnTo>
                  <a:pt x="255650" y="57150"/>
                </a:lnTo>
                <a:close/>
              </a:path>
              <a:path w="284479" h="898525">
                <a:moveTo>
                  <a:pt x="227075" y="57150"/>
                </a:moveTo>
                <a:lnTo>
                  <a:pt x="219706" y="58644"/>
                </a:lnTo>
                <a:lnTo>
                  <a:pt x="213645" y="62722"/>
                </a:lnTo>
                <a:lnTo>
                  <a:pt x="209538" y="68776"/>
                </a:lnTo>
                <a:lnTo>
                  <a:pt x="208025" y="76200"/>
                </a:lnTo>
                <a:lnTo>
                  <a:pt x="208025" y="88900"/>
                </a:lnTo>
                <a:lnTo>
                  <a:pt x="227075" y="76200"/>
                </a:lnTo>
                <a:lnTo>
                  <a:pt x="246125" y="76200"/>
                </a:lnTo>
                <a:lnTo>
                  <a:pt x="244631" y="68776"/>
                </a:lnTo>
                <a:lnTo>
                  <a:pt x="240553" y="62722"/>
                </a:lnTo>
                <a:lnTo>
                  <a:pt x="234499" y="58644"/>
                </a:lnTo>
                <a:lnTo>
                  <a:pt x="227075" y="57150"/>
                </a:lnTo>
                <a:close/>
              </a:path>
              <a:path w="284479" h="898525">
                <a:moveTo>
                  <a:pt x="246125" y="76200"/>
                </a:moveTo>
                <a:lnTo>
                  <a:pt x="227075" y="76200"/>
                </a:lnTo>
                <a:lnTo>
                  <a:pt x="246125" y="88900"/>
                </a:lnTo>
                <a:lnTo>
                  <a:pt x="246125" y="762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28390" y="1746504"/>
            <a:ext cx="5137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10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 m</a:t>
            </a:r>
            <a:r>
              <a:rPr sz="1050" spc="-30" baseline="27777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5979" y="1440180"/>
            <a:ext cx="62674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TOLUENO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81372" y="1676399"/>
            <a:ext cx="1885950" cy="2491105"/>
          </a:xfrm>
          <a:custGeom>
            <a:avLst/>
            <a:gdLst/>
            <a:ahLst/>
            <a:cxnLst/>
            <a:rect l="l" t="t" r="r" b="b"/>
            <a:pathLst>
              <a:path w="1885950" h="2491104">
                <a:moveTo>
                  <a:pt x="1216152" y="1398270"/>
                </a:moveTo>
                <a:lnTo>
                  <a:pt x="1178052" y="1379093"/>
                </a:lnTo>
                <a:lnTo>
                  <a:pt x="1102106" y="1340866"/>
                </a:lnTo>
                <a:lnTo>
                  <a:pt x="1127340" y="1379067"/>
                </a:lnTo>
                <a:lnTo>
                  <a:pt x="638937" y="1377696"/>
                </a:lnTo>
                <a:lnTo>
                  <a:pt x="633857" y="1377696"/>
                </a:lnTo>
                <a:lnTo>
                  <a:pt x="629031" y="1379728"/>
                </a:lnTo>
                <a:lnTo>
                  <a:pt x="625475" y="1383284"/>
                </a:lnTo>
                <a:lnTo>
                  <a:pt x="621792" y="1386840"/>
                </a:lnTo>
                <a:lnTo>
                  <a:pt x="619887" y="1391666"/>
                </a:lnTo>
                <a:lnTo>
                  <a:pt x="619887" y="2452751"/>
                </a:lnTo>
                <a:lnTo>
                  <a:pt x="39471" y="2452751"/>
                </a:lnTo>
                <a:lnTo>
                  <a:pt x="38100" y="2275078"/>
                </a:lnTo>
                <a:lnTo>
                  <a:pt x="38100" y="2274824"/>
                </a:lnTo>
                <a:lnTo>
                  <a:pt x="36576" y="2267661"/>
                </a:lnTo>
                <a:lnTo>
                  <a:pt x="36525" y="2267407"/>
                </a:lnTo>
                <a:lnTo>
                  <a:pt x="32410" y="2261362"/>
                </a:lnTo>
                <a:lnTo>
                  <a:pt x="26339" y="2257323"/>
                </a:lnTo>
                <a:lnTo>
                  <a:pt x="18923" y="2255901"/>
                </a:lnTo>
                <a:lnTo>
                  <a:pt x="11493" y="2257475"/>
                </a:lnTo>
                <a:lnTo>
                  <a:pt x="5461" y="2261590"/>
                </a:lnTo>
                <a:lnTo>
                  <a:pt x="1409" y="2267661"/>
                </a:lnTo>
                <a:lnTo>
                  <a:pt x="38" y="2274824"/>
                </a:lnTo>
                <a:lnTo>
                  <a:pt x="0" y="2275078"/>
                </a:lnTo>
                <a:lnTo>
                  <a:pt x="1511" y="2471801"/>
                </a:lnTo>
                <a:lnTo>
                  <a:pt x="1524" y="2472055"/>
                </a:lnTo>
                <a:lnTo>
                  <a:pt x="2984" y="2479230"/>
                </a:lnTo>
                <a:lnTo>
                  <a:pt x="3009" y="2479395"/>
                </a:lnTo>
                <a:lnTo>
                  <a:pt x="7086" y="2485364"/>
                </a:lnTo>
                <a:lnTo>
                  <a:pt x="13144" y="2489390"/>
                </a:lnTo>
                <a:lnTo>
                  <a:pt x="20574" y="2490851"/>
                </a:lnTo>
                <a:lnTo>
                  <a:pt x="638937" y="2490851"/>
                </a:lnTo>
                <a:lnTo>
                  <a:pt x="657923" y="2472055"/>
                </a:lnTo>
                <a:lnTo>
                  <a:pt x="657987" y="2471801"/>
                </a:lnTo>
                <a:lnTo>
                  <a:pt x="657987" y="2452751"/>
                </a:lnTo>
                <a:lnTo>
                  <a:pt x="657987" y="1415859"/>
                </a:lnTo>
                <a:lnTo>
                  <a:pt x="1127188" y="1417167"/>
                </a:lnTo>
                <a:lnTo>
                  <a:pt x="1139952" y="1417193"/>
                </a:lnTo>
                <a:lnTo>
                  <a:pt x="1127175" y="1417193"/>
                </a:lnTo>
                <a:lnTo>
                  <a:pt x="1101725" y="1455166"/>
                </a:lnTo>
                <a:lnTo>
                  <a:pt x="1178090" y="1417193"/>
                </a:lnTo>
                <a:lnTo>
                  <a:pt x="1216152" y="1398270"/>
                </a:lnTo>
                <a:close/>
              </a:path>
              <a:path w="1885950" h="2491104">
                <a:moveTo>
                  <a:pt x="1885950" y="114300"/>
                </a:moveTo>
                <a:lnTo>
                  <a:pt x="1857375" y="57150"/>
                </a:lnTo>
                <a:lnTo>
                  <a:pt x="1828800" y="0"/>
                </a:lnTo>
                <a:lnTo>
                  <a:pt x="1771650" y="114300"/>
                </a:lnTo>
                <a:lnTo>
                  <a:pt x="1809750" y="88900"/>
                </a:lnTo>
                <a:lnTo>
                  <a:pt x="1809750" y="860171"/>
                </a:lnTo>
                <a:lnTo>
                  <a:pt x="1739646" y="860171"/>
                </a:lnTo>
                <a:lnTo>
                  <a:pt x="1732216" y="861695"/>
                </a:lnTo>
                <a:lnTo>
                  <a:pt x="1726158" y="865797"/>
                </a:lnTo>
                <a:lnTo>
                  <a:pt x="1722081" y="871855"/>
                </a:lnTo>
                <a:lnTo>
                  <a:pt x="1720596" y="879221"/>
                </a:lnTo>
                <a:lnTo>
                  <a:pt x="1722081" y="886650"/>
                </a:lnTo>
                <a:lnTo>
                  <a:pt x="1726158" y="892708"/>
                </a:lnTo>
                <a:lnTo>
                  <a:pt x="1732216" y="896785"/>
                </a:lnTo>
                <a:lnTo>
                  <a:pt x="1739646" y="898271"/>
                </a:lnTo>
                <a:lnTo>
                  <a:pt x="1828800" y="898271"/>
                </a:lnTo>
                <a:lnTo>
                  <a:pt x="1836216" y="896785"/>
                </a:lnTo>
                <a:lnTo>
                  <a:pt x="1842274" y="892708"/>
                </a:lnTo>
                <a:lnTo>
                  <a:pt x="1846351" y="886650"/>
                </a:lnTo>
                <a:lnTo>
                  <a:pt x="1847850" y="879221"/>
                </a:lnTo>
                <a:lnTo>
                  <a:pt x="1847850" y="860171"/>
                </a:lnTo>
                <a:lnTo>
                  <a:pt x="1847850" y="88900"/>
                </a:lnTo>
                <a:lnTo>
                  <a:pt x="1885950" y="1143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38191" y="4194809"/>
            <a:ext cx="44386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2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m</a:t>
            </a:r>
            <a:r>
              <a:rPr sz="1050" spc="-30" baseline="27777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45073" y="4056126"/>
            <a:ext cx="411480" cy="114300"/>
          </a:xfrm>
          <a:custGeom>
            <a:avLst/>
            <a:gdLst/>
            <a:ahLst/>
            <a:cxnLst/>
            <a:rect l="l" t="t" r="r" b="b"/>
            <a:pathLst>
              <a:path w="411479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88900" y="76200"/>
                </a:lnTo>
                <a:lnTo>
                  <a:pt x="76200" y="76200"/>
                </a:lnTo>
                <a:lnTo>
                  <a:pt x="76200" y="38100"/>
                </a:lnTo>
                <a:lnTo>
                  <a:pt x="88900" y="38100"/>
                </a:lnTo>
                <a:lnTo>
                  <a:pt x="114300" y="0"/>
                </a:lnTo>
                <a:close/>
              </a:path>
              <a:path w="411479" h="114300">
                <a:moveTo>
                  <a:pt x="76200" y="57150"/>
                </a:moveTo>
                <a:lnTo>
                  <a:pt x="76200" y="76200"/>
                </a:lnTo>
                <a:lnTo>
                  <a:pt x="88900" y="76200"/>
                </a:lnTo>
                <a:lnTo>
                  <a:pt x="76200" y="57150"/>
                </a:lnTo>
                <a:close/>
              </a:path>
              <a:path w="411479" h="114300">
                <a:moveTo>
                  <a:pt x="411479" y="38100"/>
                </a:moveTo>
                <a:lnTo>
                  <a:pt x="88900" y="38100"/>
                </a:lnTo>
                <a:lnTo>
                  <a:pt x="76200" y="57150"/>
                </a:lnTo>
                <a:lnTo>
                  <a:pt x="88900" y="76200"/>
                </a:lnTo>
                <a:lnTo>
                  <a:pt x="411479" y="76200"/>
                </a:lnTo>
                <a:lnTo>
                  <a:pt x="411479" y="38100"/>
                </a:lnTo>
                <a:close/>
              </a:path>
              <a:path w="411479" h="114300">
                <a:moveTo>
                  <a:pt x="88900" y="38100"/>
                </a:moveTo>
                <a:lnTo>
                  <a:pt x="76200" y="38100"/>
                </a:lnTo>
                <a:lnTo>
                  <a:pt x="76200" y="57150"/>
                </a:lnTo>
                <a:lnTo>
                  <a:pt x="88900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51423" y="3802633"/>
            <a:ext cx="5137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45</a:t>
            </a:r>
            <a:r>
              <a:rPr sz="1100" spc="-20" dirty="0">
                <a:latin typeface="Times New Roman"/>
                <a:cs typeface="Times New Roman"/>
                <a:hlinkClick r:id="rId3" action="ppaction://hlinksldjump"/>
              </a:rPr>
              <a:t> m</a:t>
            </a:r>
            <a:r>
              <a:rPr sz="1050" spc="-30" baseline="27777" dirty="0">
                <a:latin typeface="Times New Roman"/>
                <a:cs typeface="Times New Roman"/>
                <a:hlinkClick r:id="rId3" action="ppaction://hlinksldjump"/>
              </a:rPr>
              <a:t>3</a:t>
            </a:r>
            <a:r>
              <a:rPr sz="1100" spc="-20" dirty="0">
                <a:latin typeface="Times New Roman"/>
                <a:cs typeface="Times New Roman"/>
                <a:hlinkClick r:id="rId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46754" y="4552950"/>
            <a:ext cx="2155825" cy="2146935"/>
          </a:xfrm>
          <a:custGeom>
            <a:avLst/>
            <a:gdLst/>
            <a:ahLst/>
            <a:cxnLst/>
            <a:rect l="l" t="t" r="r" b="b"/>
            <a:pathLst>
              <a:path w="2155825" h="2146934">
                <a:moveTo>
                  <a:pt x="638556" y="1970239"/>
                </a:moveTo>
                <a:lnTo>
                  <a:pt x="637247" y="1962797"/>
                </a:lnTo>
                <a:lnTo>
                  <a:pt x="633323" y="1956638"/>
                </a:lnTo>
                <a:lnTo>
                  <a:pt x="627392" y="1952409"/>
                </a:lnTo>
                <a:lnTo>
                  <a:pt x="620014" y="1950720"/>
                </a:lnTo>
                <a:lnTo>
                  <a:pt x="612559" y="1952040"/>
                </a:lnTo>
                <a:lnTo>
                  <a:pt x="606437" y="1955977"/>
                </a:lnTo>
                <a:lnTo>
                  <a:pt x="602234" y="1961934"/>
                </a:lnTo>
                <a:lnTo>
                  <a:pt x="600583" y="1969300"/>
                </a:lnTo>
                <a:lnTo>
                  <a:pt x="598004" y="2070277"/>
                </a:lnTo>
                <a:lnTo>
                  <a:pt x="88900" y="2070277"/>
                </a:lnTo>
                <a:lnTo>
                  <a:pt x="114300" y="2032177"/>
                </a:lnTo>
                <a:lnTo>
                  <a:pt x="0" y="2089327"/>
                </a:lnTo>
                <a:lnTo>
                  <a:pt x="114300" y="2146477"/>
                </a:lnTo>
                <a:lnTo>
                  <a:pt x="88900" y="2108377"/>
                </a:lnTo>
                <a:lnTo>
                  <a:pt x="616585" y="2108377"/>
                </a:lnTo>
                <a:lnTo>
                  <a:pt x="635647" y="2088870"/>
                </a:lnTo>
                <a:lnTo>
                  <a:pt x="635965" y="2075865"/>
                </a:lnTo>
                <a:lnTo>
                  <a:pt x="636066" y="2071776"/>
                </a:lnTo>
                <a:lnTo>
                  <a:pt x="636104" y="2070277"/>
                </a:lnTo>
                <a:lnTo>
                  <a:pt x="638556" y="1970239"/>
                </a:lnTo>
                <a:close/>
              </a:path>
              <a:path w="2155825" h="2146934">
                <a:moveTo>
                  <a:pt x="703326" y="117348"/>
                </a:moveTo>
                <a:lnTo>
                  <a:pt x="684276" y="79248"/>
                </a:lnTo>
                <a:lnTo>
                  <a:pt x="646176" y="3048"/>
                </a:lnTo>
                <a:lnTo>
                  <a:pt x="589026" y="117348"/>
                </a:lnTo>
                <a:lnTo>
                  <a:pt x="627126" y="91948"/>
                </a:lnTo>
                <a:lnTo>
                  <a:pt x="627126" y="326898"/>
                </a:lnTo>
                <a:lnTo>
                  <a:pt x="665226" y="326898"/>
                </a:lnTo>
                <a:lnTo>
                  <a:pt x="665226" y="91948"/>
                </a:lnTo>
                <a:lnTo>
                  <a:pt x="703326" y="117348"/>
                </a:lnTo>
                <a:close/>
              </a:path>
              <a:path w="2155825" h="2146934">
                <a:moveTo>
                  <a:pt x="2155698" y="114300"/>
                </a:moveTo>
                <a:lnTo>
                  <a:pt x="2136648" y="76200"/>
                </a:lnTo>
                <a:lnTo>
                  <a:pt x="2098548" y="0"/>
                </a:lnTo>
                <a:lnTo>
                  <a:pt x="2041398" y="114300"/>
                </a:lnTo>
                <a:lnTo>
                  <a:pt x="2079498" y="88900"/>
                </a:lnTo>
                <a:lnTo>
                  <a:pt x="2079498" y="323850"/>
                </a:lnTo>
                <a:lnTo>
                  <a:pt x="2117598" y="323850"/>
                </a:lnTo>
                <a:lnTo>
                  <a:pt x="2117598" y="88900"/>
                </a:lnTo>
                <a:lnTo>
                  <a:pt x="2155698" y="1143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09214" y="6525514"/>
            <a:ext cx="58674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FUEL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OIL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37584" y="6650735"/>
            <a:ext cx="44450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1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m</a:t>
            </a:r>
            <a:r>
              <a:rPr sz="1050" spc="-30" baseline="27777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6655" y="1693926"/>
            <a:ext cx="1464310" cy="295910"/>
          </a:xfrm>
          <a:custGeom>
            <a:avLst/>
            <a:gdLst/>
            <a:ahLst/>
            <a:cxnLst/>
            <a:rect l="l" t="t" r="r" b="b"/>
            <a:pathLst>
              <a:path w="1464310" h="295910">
                <a:moveTo>
                  <a:pt x="1349502" y="181228"/>
                </a:moveTo>
                <a:lnTo>
                  <a:pt x="1406652" y="295528"/>
                </a:lnTo>
                <a:lnTo>
                  <a:pt x="1435227" y="238378"/>
                </a:lnTo>
                <a:lnTo>
                  <a:pt x="1406652" y="238378"/>
                </a:lnTo>
                <a:lnTo>
                  <a:pt x="1399282" y="236884"/>
                </a:lnTo>
                <a:lnTo>
                  <a:pt x="1393221" y="232806"/>
                </a:lnTo>
                <a:lnTo>
                  <a:pt x="1389114" y="226752"/>
                </a:lnTo>
                <a:lnTo>
                  <a:pt x="1387602" y="219328"/>
                </a:lnTo>
                <a:lnTo>
                  <a:pt x="1387602" y="206628"/>
                </a:lnTo>
                <a:lnTo>
                  <a:pt x="1349502" y="181228"/>
                </a:lnTo>
                <a:close/>
              </a:path>
              <a:path w="1464310" h="295910">
                <a:moveTo>
                  <a:pt x="1425702" y="206628"/>
                </a:moveTo>
                <a:lnTo>
                  <a:pt x="1406652" y="219328"/>
                </a:lnTo>
                <a:lnTo>
                  <a:pt x="1387602" y="219328"/>
                </a:lnTo>
                <a:lnTo>
                  <a:pt x="1389114" y="226752"/>
                </a:lnTo>
                <a:lnTo>
                  <a:pt x="1393221" y="232806"/>
                </a:lnTo>
                <a:lnTo>
                  <a:pt x="1399282" y="236884"/>
                </a:lnTo>
                <a:lnTo>
                  <a:pt x="1406652" y="238378"/>
                </a:lnTo>
                <a:lnTo>
                  <a:pt x="1414075" y="236884"/>
                </a:lnTo>
                <a:lnTo>
                  <a:pt x="1420129" y="232806"/>
                </a:lnTo>
                <a:lnTo>
                  <a:pt x="1424207" y="226752"/>
                </a:lnTo>
                <a:lnTo>
                  <a:pt x="1425702" y="219328"/>
                </a:lnTo>
                <a:lnTo>
                  <a:pt x="1406652" y="219328"/>
                </a:lnTo>
                <a:lnTo>
                  <a:pt x="1387602" y="206628"/>
                </a:lnTo>
                <a:lnTo>
                  <a:pt x="1425702" y="206628"/>
                </a:lnTo>
                <a:close/>
              </a:path>
              <a:path w="1464310" h="295910">
                <a:moveTo>
                  <a:pt x="1463802" y="181228"/>
                </a:moveTo>
                <a:lnTo>
                  <a:pt x="1425702" y="206628"/>
                </a:lnTo>
                <a:lnTo>
                  <a:pt x="1425702" y="219328"/>
                </a:lnTo>
                <a:lnTo>
                  <a:pt x="1424207" y="226752"/>
                </a:lnTo>
                <a:lnTo>
                  <a:pt x="1420129" y="232806"/>
                </a:lnTo>
                <a:lnTo>
                  <a:pt x="1414075" y="236884"/>
                </a:lnTo>
                <a:lnTo>
                  <a:pt x="1406652" y="238378"/>
                </a:lnTo>
                <a:lnTo>
                  <a:pt x="1435227" y="238378"/>
                </a:lnTo>
                <a:lnTo>
                  <a:pt x="1463802" y="181228"/>
                </a:lnTo>
                <a:close/>
              </a:path>
              <a:path w="1464310" h="295910">
                <a:moveTo>
                  <a:pt x="1387602" y="19050"/>
                </a:moveTo>
                <a:lnTo>
                  <a:pt x="1387602" y="206628"/>
                </a:lnTo>
                <a:lnTo>
                  <a:pt x="1406652" y="219328"/>
                </a:lnTo>
                <a:lnTo>
                  <a:pt x="1425702" y="206628"/>
                </a:lnTo>
                <a:lnTo>
                  <a:pt x="1425702" y="38100"/>
                </a:lnTo>
                <a:lnTo>
                  <a:pt x="1406652" y="38100"/>
                </a:lnTo>
                <a:lnTo>
                  <a:pt x="1387602" y="19050"/>
                </a:lnTo>
                <a:close/>
              </a:path>
              <a:path w="1464310" h="295910">
                <a:moveTo>
                  <a:pt x="1406652" y="0"/>
                </a:moveTo>
                <a:lnTo>
                  <a:pt x="19050" y="0"/>
                </a:lnTo>
                <a:lnTo>
                  <a:pt x="11637" y="1494"/>
                </a:lnTo>
                <a:lnTo>
                  <a:pt x="5581" y="5572"/>
                </a:lnTo>
                <a:lnTo>
                  <a:pt x="1497" y="11626"/>
                </a:lnTo>
                <a:lnTo>
                  <a:pt x="0" y="19050"/>
                </a:lnTo>
                <a:lnTo>
                  <a:pt x="1497" y="26473"/>
                </a:lnTo>
                <a:lnTo>
                  <a:pt x="5581" y="32527"/>
                </a:lnTo>
                <a:lnTo>
                  <a:pt x="11637" y="36605"/>
                </a:lnTo>
                <a:lnTo>
                  <a:pt x="19050" y="38100"/>
                </a:lnTo>
                <a:lnTo>
                  <a:pt x="1387602" y="38100"/>
                </a:lnTo>
                <a:lnTo>
                  <a:pt x="1387602" y="19050"/>
                </a:lnTo>
                <a:lnTo>
                  <a:pt x="1425702" y="19050"/>
                </a:lnTo>
                <a:lnTo>
                  <a:pt x="1424207" y="11626"/>
                </a:lnTo>
                <a:lnTo>
                  <a:pt x="1420129" y="5572"/>
                </a:lnTo>
                <a:lnTo>
                  <a:pt x="1414075" y="1494"/>
                </a:lnTo>
                <a:lnTo>
                  <a:pt x="1406652" y="0"/>
                </a:lnTo>
                <a:close/>
              </a:path>
              <a:path w="1464310" h="295910">
                <a:moveTo>
                  <a:pt x="1425702" y="19050"/>
                </a:moveTo>
                <a:lnTo>
                  <a:pt x="1387602" y="19050"/>
                </a:lnTo>
                <a:lnTo>
                  <a:pt x="1406652" y="38100"/>
                </a:lnTo>
                <a:lnTo>
                  <a:pt x="1425702" y="38100"/>
                </a:lnTo>
                <a:lnTo>
                  <a:pt x="1425702" y="1905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2879" y="1475231"/>
            <a:ext cx="513715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6096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  <a:hlinkClick r:id="rId4" action="ppaction://hlinksldjump"/>
              </a:rPr>
              <a:t>BTX</a:t>
            </a:r>
            <a:r>
              <a:rPr sz="1000" spc="-5" dirty="0">
                <a:latin typeface="Times New Roman"/>
                <a:cs typeface="Times New Roman"/>
                <a:hlinkClick r:id="rId4" action="ppaction://hlinksldjump"/>
              </a:rPr>
              <a:t> </a:t>
            </a:r>
            <a:r>
              <a:rPr sz="1000" spc="-25" dirty="0">
                <a:latin typeface="Times New Roman"/>
                <a:cs typeface="Times New Roman"/>
                <a:hlinkClick r:id="rId4" action="ppaction://hlinksldjump"/>
              </a:rPr>
              <a:t>de </a:t>
            </a:r>
            <a:r>
              <a:rPr sz="1000" spc="-10" dirty="0">
                <a:latin typeface="Times New Roman"/>
                <a:cs typeface="Times New Roman"/>
                <a:hlinkClick r:id="rId4" action="ppaction://hlinksldjump"/>
              </a:rPr>
              <a:t>S-</a:t>
            </a:r>
            <a:r>
              <a:rPr sz="1000" spc="-25" dirty="0">
                <a:latin typeface="Times New Roman"/>
                <a:cs typeface="Times New Roman"/>
                <a:hlinkClick r:id="rId4" action="ppaction://hlinksldjump"/>
              </a:rPr>
              <a:t>200</a:t>
            </a:r>
            <a:endParaRPr sz="1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20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30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 m</a:t>
            </a:r>
            <a:r>
              <a:rPr sz="1050" spc="-30" baseline="27777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05738" y="1456182"/>
            <a:ext cx="38481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170°C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500818" y="2000440"/>
            <a:ext cx="504825" cy="1936750"/>
            <a:chOff x="3500818" y="2000440"/>
            <a:chExt cx="504825" cy="1936750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5580" y="3341750"/>
              <a:ext cx="495300" cy="59055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505580" y="3341750"/>
              <a:ext cx="495300" cy="590550"/>
            </a:xfrm>
            <a:custGeom>
              <a:avLst/>
              <a:gdLst/>
              <a:ahLst/>
              <a:cxnLst/>
              <a:rect l="l" t="t" r="r" b="b"/>
              <a:pathLst>
                <a:path w="495300" h="590550">
                  <a:moveTo>
                    <a:pt x="0" y="295275"/>
                  </a:moveTo>
                  <a:lnTo>
                    <a:pt x="3989" y="242201"/>
                  </a:lnTo>
                  <a:lnTo>
                    <a:pt x="15492" y="192247"/>
                  </a:lnTo>
                  <a:lnTo>
                    <a:pt x="33810" y="146247"/>
                  </a:lnTo>
                  <a:lnTo>
                    <a:pt x="58242" y="105036"/>
                  </a:lnTo>
                  <a:lnTo>
                    <a:pt x="88089" y="69447"/>
                  </a:lnTo>
                  <a:lnTo>
                    <a:pt x="122653" y="40315"/>
                  </a:lnTo>
                  <a:lnTo>
                    <a:pt x="161234" y="18474"/>
                  </a:lnTo>
                  <a:lnTo>
                    <a:pt x="203133" y="4757"/>
                  </a:lnTo>
                  <a:lnTo>
                    <a:pt x="247650" y="0"/>
                  </a:lnTo>
                  <a:lnTo>
                    <a:pt x="292166" y="4757"/>
                  </a:lnTo>
                  <a:lnTo>
                    <a:pt x="334065" y="18474"/>
                  </a:lnTo>
                  <a:lnTo>
                    <a:pt x="372646" y="40315"/>
                  </a:lnTo>
                  <a:lnTo>
                    <a:pt x="407210" y="69447"/>
                  </a:lnTo>
                  <a:lnTo>
                    <a:pt x="437057" y="105036"/>
                  </a:lnTo>
                  <a:lnTo>
                    <a:pt x="461489" y="146247"/>
                  </a:lnTo>
                  <a:lnTo>
                    <a:pt x="479807" y="192247"/>
                  </a:lnTo>
                  <a:lnTo>
                    <a:pt x="491310" y="242201"/>
                  </a:lnTo>
                  <a:lnTo>
                    <a:pt x="495300" y="295275"/>
                  </a:lnTo>
                  <a:lnTo>
                    <a:pt x="491310" y="348348"/>
                  </a:lnTo>
                  <a:lnTo>
                    <a:pt x="479807" y="398302"/>
                  </a:lnTo>
                  <a:lnTo>
                    <a:pt x="461489" y="444302"/>
                  </a:lnTo>
                  <a:lnTo>
                    <a:pt x="437057" y="485513"/>
                  </a:lnTo>
                  <a:lnTo>
                    <a:pt x="407210" y="521102"/>
                  </a:lnTo>
                  <a:lnTo>
                    <a:pt x="372646" y="550234"/>
                  </a:lnTo>
                  <a:lnTo>
                    <a:pt x="334065" y="572075"/>
                  </a:lnTo>
                  <a:lnTo>
                    <a:pt x="292166" y="585792"/>
                  </a:lnTo>
                  <a:lnTo>
                    <a:pt x="247650" y="590550"/>
                  </a:lnTo>
                  <a:lnTo>
                    <a:pt x="203133" y="585792"/>
                  </a:lnTo>
                  <a:lnTo>
                    <a:pt x="161234" y="572075"/>
                  </a:lnTo>
                  <a:lnTo>
                    <a:pt x="122653" y="550234"/>
                  </a:lnTo>
                  <a:lnTo>
                    <a:pt x="88089" y="521102"/>
                  </a:lnTo>
                  <a:lnTo>
                    <a:pt x="58242" y="485513"/>
                  </a:lnTo>
                  <a:lnTo>
                    <a:pt x="33810" y="444302"/>
                  </a:lnTo>
                  <a:lnTo>
                    <a:pt x="15492" y="398302"/>
                  </a:lnTo>
                  <a:lnTo>
                    <a:pt x="3989" y="348348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5580" y="2005202"/>
              <a:ext cx="495300" cy="59207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505580" y="2005202"/>
              <a:ext cx="495300" cy="592455"/>
            </a:xfrm>
            <a:custGeom>
              <a:avLst/>
              <a:gdLst/>
              <a:ahLst/>
              <a:cxnLst/>
              <a:rect l="l" t="t" r="r" b="b"/>
              <a:pathLst>
                <a:path w="495300" h="592455">
                  <a:moveTo>
                    <a:pt x="0" y="296037"/>
                  </a:moveTo>
                  <a:lnTo>
                    <a:pt x="3989" y="242836"/>
                  </a:lnTo>
                  <a:lnTo>
                    <a:pt x="15492" y="192759"/>
                  </a:lnTo>
                  <a:lnTo>
                    <a:pt x="33810" y="146642"/>
                  </a:lnTo>
                  <a:lnTo>
                    <a:pt x="58242" y="105323"/>
                  </a:lnTo>
                  <a:lnTo>
                    <a:pt x="88089" y="69639"/>
                  </a:lnTo>
                  <a:lnTo>
                    <a:pt x="122653" y="40428"/>
                  </a:lnTo>
                  <a:lnTo>
                    <a:pt x="161234" y="18526"/>
                  </a:lnTo>
                  <a:lnTo>
                    <a:pt x="203133" y="4771"/>
                  </a:lnTo>
                  <a:lnTo>
                    <a:pt x="247650" y="0"/>
                  </a:lnTo>
                  <a:lnTo>
                    <a:pt x="292166" y="4771"/>
                  </a:lnTo>
                  <a:lnTo>
                    <a:pt x="334065" y="18526"/>
                  </a:lnTo>
                  <a:lnTo>
                    <a:pt x="372646" y="40428"/>
                  </a:lnTo>
                  <a:lnTo>
                    <a:pt x="407210" y="69639"/>
                  </a:lnTo>
                  <a:lnTo>
                    <a:pt x="437057" y="105323"/>
                  </a:lnTo>
                  <a:lnTo>
                    <a:pt x="461489" y="146642"/>
                  </a:lnTo>
                  <a:lnTo>
                    <a:pt x="479807" y="192759"/>
                  </a:lnTo>
                  <a:lnTo>
                    <a:pt x="491310" y="242836"/>
                  </a:lnTo>
                  <a:lnTo>
                    <a:pt x="495300" y="296037"/>
                  </a:lnTo>
                  <a:lnTo>
                    <a:pt x="491310" y="349237"/>
                  </a:lnTo>
                  <a:lnTo>
                    <a:pt x="479807" y="399314"/>
                  </a:lnTo>
                  <a:lnTo>
                    <a:pt x="461489" y="445431"/>
                  </a:lnTo>
                  <a:lnTo>
                    <a:pt x="437057" y="486750"/>
                  </a:lnTo>
                  <a:lnTo>
                    <a:pt x="407210" y="522434"/>
                  </a:lnTo>
                  <a:lnTo>
                    <a:pt x="372646" y="551645"/>
                  </a:lnTo>
                  <a:lnTo>
                    <a:pt x="334065" y="573547"/>
                  </a:lnTo>
                  <a:lnTo>
                    <a:pt x="292166" y="587302"/>
                  </a:lnTo>
                  <a:lnTo>
                    <a:pt x="247650" y="592074"/>
                  </a:lnTo>
                  <a:lnTo>
                    <a:pt x="203133" y="587302"/>
                  </a:lnTo>
                  <a:lnTo>
                    <a:pt x="161234" y="573547"/>
                  </a:lnTo>
                  <a:lnTo>
                    <a:pt x="122653" y="551645"/>
                  </a:lnTo>
                  <a:lnTo>
                    <a:pt x="88089" y="522434"/>
                  </a:lnTo>
                  <a:lnTo>
                    <a:pt x="58242" y="486750"/>
                  </a:lnTo>
                  <a:lnTo>
                    <a:pt x="33810" y="445431"/>
                  </a:lnTo>
                  <a:lnTo>
                    <a:pt x="15492" y="399314"/>
                  </a:lnTo>
                  <a:lnTo>
                    <a:pt x="3989" y="349237"/>
                  </a:lnTo>
                  <a:lnTo>
                    <a:pt x="0" y="2960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05580" y="2302382"/>
              <a:ext cx="495300" cy="13335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505580" y="2302382"/>
              <a:ext cx="495300" cy="1333500"/>
            </a:xfrm>
            <a:custGeom>
              <a:avLst/>
              <a:gdLst/>
              <a:ahLst/>
              <a:cxnLst/>
              <a:rect l="l" t="t" r="r" b="b"/>
              <a:pathLst>
                <a:path w="495300" h="1333500">
                  <a:moveTo>
                    <a:pt x="0" y="1333500"/>
                  </a:moveTo>
                  <a:lnTo>
                    <a:pt x="495300" y="1333500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13335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565905" y="2975355"/>
            <a:ext cx="3524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5" dirty="0">
                <a:latin typeface="Times New Roman"/>
                <a:cs typeface="Times New Roman"/>
              </a:rPr>
              <a:t>701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074926" y="1982914"/>
            <a:ext cx="3074035" cy="2184400"/>
            <a:chOff x="2074926" y="1982914"/>
            <a:chExt cx="3074035" cy="2184400"/>
          </a:xfrm>
        </p:grpSpPr>
        <p:sp>
          <p:nvSpPr>
            <p:cNvPr id="31" name="object 31"/>
            <p:cNvSpPr/>
            <p:nvPr/>
          </p:nvSpPr>
          <p:spPr>
            <a:xfrm>
              <a:off x="2074926" y="3015995"/>
              <a:ext cx="1436370" cy="1151255"/>
            </a:xfrm>
            <a:custGeom>
              <a:avLst/>
              <a:gdLst/>
              <a:ahLst/>
              <a:cxnLst/>
              <a:rect l="l" t="t" r="r" b="b"/>
              <a:pathLst>
                <a:path w="1436370" h="1151254">
                  <a:moveTo>
                    <a:pt x="19050" y="603503"/>
                  </a:moveTo>
                  <a:lnTo>
                    <a:pt x="11626" y="604998"/>
                  </a:lnTo>
                  <a:lnTo>
                    <a:pt x="5572" y="609076"/>
                  </a:lnTo>
                  <a:lnTo>
                    <a:pt x="1494" y="615130"/>
                  </a:lnTo>
                  <a:lnTo>
                    <a:pt x="0" y="622553"/>
                  </a:lnTo>
                  <a:lnTo>
                    <a:pt x="0" y="1132204"/>
                  </a:lnTo>
                  <a:lnTo>
                    <a:pt x="1494" y="1139628"/>
                  </a:lnTo>
                  <a:lnTo>
                    <a:pt x="5572" y="1145682"/>
                  </a:lnTo>
                  <a:lnTo>
                    <a:pt x="11626" y="1149760"/>
                  </a:lnTo>
                  <a:lnTo>
                    <a:pt x="19050" y="1151254"/>
                  </a:lnTo>
                  <a:lnTo>
                    <a:pt x="1032256" y="1151254"/>
                  </a:lnTo>
                  <a:lnTo>
                    <a:pt x="1039679" y="1149760"/>
                  </a:lnTo>
                  <a:lnTo>
                    <a:pt x="1045733" y="1145682"/>
                  </a:lnTo>
                  <a:lnTo>
                    <a:pt x="1049811" y="1139628"/>
                  </a:lnTo>
                  <a:lnTo>
                    <a:pt x="1051306" y="1132204"/>
                  </a:lnTo>
                  <a:lnTo>
                    <a:pt x="38100" y="1132204"/>
                  </a:lnTo>
                  <a:lnTo>
                    <a:pt x="19050" y="1113154"/>
                  </a:lnTo>
                  <a:lnTo>
                    <a:pt x="38100" y="1113154"/>
                  </a:lnTo>
                  <a:lnTo>
                    <a:pt x="38100" y="622553"/>
                  </a:lnTo>
                  <a:lnTo>
                    <a:pt x="36605" y="615130"/>
                  </a:lnTo>
                  <a:lnTo>
                    <a:pt x="32527" y="609076"/>
                  </a:lnTo>
                  <a:lnTo>
                    <a:pt x="26473" y="604998"/>
                  </a:lnTo>
                  <a:lnTo>
                    <a:pt x="19050" y="603503"/>
                  </a:lnTo>
                  <a:close/>
                </a:path>
                <a:path w="1436370" h="1151254">
                  <a:moveTo>
                    <a:pt x="38100" y="1113154"/>
                  </a:moveTo>
                  <a:lnTo>
                    <a:pt x="19050" y="1113154"/>
                  </a:lnTo>
                  <a:lnTo>
                    <a:pt x="38100" y="1132204"/>
                  </a:lnTo>
                  <a:lnTo>
                    <a:pt x="38100" y="1113154"/>
                  </a:lnTo>
                  <a:close/>
                </a:path>
                <a:path w="1436370" h="1151254">
                  <a:moveTo>
                    <a:pt x="1013206" y="1113154"/>
                  </a:moveTo>
                  <a:lnTo>
                    <a:pt x="38100" y="1113154"/>
                  </a:lnTo>
                  <a:lnTo>
                    <a:pt x="38100" y="1132204"/>
                  </a:lnTo>
                  <a:lnTo>
                    <a:pt x="1013206" y="1132204"/>
                  </a:lnTo>
                  <a:lnTo>
                    <a:pt x="1013206" y="1113154"/>
                  </a:lnTo>
                  <a:close/>
                </a:path>
                <a:path w="1436370" h="1151254">
                  <a:moveTo>
                    <a:pt x="1347470" y="38100"/>
                  </a:moveTo>
                  <a:lnTo>
                    <a:pt x="1032256" y="38100"/>
                  </a:lnTo>
                  <a:lnTo>
                    <a:pt x="1024886" y="39594"/>
                  </a:lnTo>
                  <a:lnTo>
                    <a:pt x="1018825" y="43672"/>
                  </a:lnTo>
                  <a:lnTo>
                    <a:pt x="1014718" y="49726"/>
                  </a:lnTo>
                  <a:lnTo>
                    <a:pt x="1013206" y="57150"/>
                  </a:lnTo>
                  <a:lnTo>
                    <a:pt x="1013206" y="1132204"/>
                  </a:lnTo>
                  <a:lnTo>
                    <a:pt x="1032256" y="1113154"/>
                  </a:lnTo>
                  <a:lnTo>
                    <a:pt x="1051306" y="1113154"/>
                  </a:lnTo>
                  <a:lnTo>
                    <a:pt x="1051306" y="76200"/>
                  </a:lnTo>
                  <a:lnTo>
                    <a:pt x="1032256" y="76200"/>
                  </a:lnTo>
                  <a:lnTo>
                    <a:pt x="1051306" y="57150"/>
                  </a:lnTo>
                  <a:lnTo>
                    <a:pt x="1360170" y="57150"/>
                  </a:lnTo>
                  <a:lnTo>
                    <a:pt x="1347470" y="38100"/>
                  </a:lnTo>
                  <a:close/>
                </a:path>
                <a:path w="1436370" h="1151254">
                  <a:moveTo>
                    <a:pt x="1051306" y="1113154"/>
                  </a:moveTo>
                  <a:lnTo>
                    <a:pt x="1032256" y="1113154"/>
                  </a:lnTo>
                  <a:lnTo>
                    <a:pt x="1013206" y="1132204"/>
                  </a:lnTo>
                  <a:lnTo>
                    <a:pt x="1051306" y="1132204"/>
                  </a:lnTo>
                  <a:lnTo>
                    <a:pt x="1051306" y="1113154"/>
                  </a:lnTo>
                  <a:close/>
                </a:path>
                <a:path w="1436370" h="1151254">
                  <a:moveTo>
                    <a:pt x="1322070" y="0"/>
                  </a:moveTo>
                  <a:lnTo>
                    <a:pt x="1360170" y="57150"/>
                  </a:lnTo>
                  <a:lnTo>
                    <a:pt x="1322070" y="114300"/>
                  </a:lnTo>
                  <a:lnTo>
                    <a:pt x="1398270" y="76200"/>
                  </a:lnTo>
                  <a:lnTo>
                    <a:pt x="1360170" y="76200"/>
                  </a:lnTo>
                  <a:lnTo>
                    <a:pt x="1367593" y="74705"/>
                  </a:lnTo>
                  <a:lnTo>
                    <a:pt x="1373647" y="70627"/>
                  </a:lnTo>
                  <a:lnTo>
                    <a:pt x="1377725" y="64573"/>
                  </a:lnTo>
                  <a:lnTo>
                    <a:pt x="1379220" y="57150"/>
                  </a:lnTo>
                  <a:lnTo>
                    <a:pt x="1377725" y="49726"/>
                  </a:lnTo>
                  <a:lnTo>
                    <a:pt x="1373647" y="43672"/>
                  </a:lnTo>
                  <a:lnTo>
                    <a:pt x="1367593" y="39594"/>
                  </a:lnTo>
                  <a:lnTo>
                    <a:pt x="1360170" y="38100"/>
                  </a:lnTo>
                  <a:lnTo>
                    <a:pt x="1398270" y="38100"/>
                  </a:lnTo>
                  <a:lnTo>
                    <a:pt x="1322070" y="0"/>
                  </a:lnTo>
                  <a:close/>
                </a:path>
                <a:path w="1436370" h="1151254">
                  <a:moveTo>
                    <a:pt x="1051306" y="57150"/>
                  </a:moveTo>
                  <a:lnTo>
                    <a:pt x="1032256" y="76200"/>
                  </a:lnTo>
                  <a:lnTo>
                    <a:pt x="1051306" y="76200"/>
                  </a:lnTo>
                  <a:lnTo>
                    <a:pt x="1051306" y="57150"/>
                  </a:lnTo>
                  <a:close/>
                </a:path>
                <a:path w="1436370" h="1151254">
                  <a:moveTo>
                    <a:pt x="1360170" y="57150"/>
                  </a:moveTo>
                  <a:lnTo>
                    <a:pt x="1051306" y="57150"/>
                  </a:lnTo>
                  <a:lnTo>
                    <a:pt x="1051306" y="76200"/>
                  </a:lnTo>
                  <a:lnTo>
                    <a:pt x="1347470" y="76200"/>
                  </a:lnTo>
                  <a:lnTo>
                    <a:pt x="1360170" y="57150"/>
                  </a:lnTo>
                  <a:close/>
                </a:path>
                <a:path w="1436370" h="1151254">
                  <a:moveTo>
                    <a:pt x="1398270" y="38100"/>
                  </a:moveTo>
                  <a:lnTo>
                    <a:pt x="1360170" y="38100"/>
                  </a:lnTo>
                  <a:lnTo>
                    <a:pt x="1367593" y="39594"/>
                  </a:lnTo>
                  <a:lnTo>
                    <a:pt x="1373647" y="43672"/>
                  </a:lnTo>
                  <a:lnTo>
                    <a:pt x="1377725" y="49726"/>
                  </a:lnTo>
                  <a:lnTo>
                    <a:pt x="1379220" y="57150"/>
                  </a:lnTo>
                  <a:lnTo>
                    <a:pt x="1377725" y="64573"/>
                  </a:lnTo>
                  <a:lnTo>
                    <a:pt x="1373647" y="70627"/>
                  </a:lnTo>
                  <a:lnTo>
                    <a:pt x="1367593" y="74705"/>
                  </a:lnTo>
                  <a:lnTo>
                    <a:pt x="1360170" y="76200"/>
                  </a:lnTo>
                  <a:lnTo>
                    <a:pt x="1398270" y="76200"/>
                  </a:lnTo>
                  <a:lnTo>
                    <a:pt x="1436370" y="57150"/>
                  </a:lnTo>
                  <a:lnTo>
                    <a:pt x="1398270" y="3810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8580" y="3324986"/>
              <a:ext cx="495300" cy="59055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648580" y="3324986"/>
              <a:ext cx="495300" cy="590550"/>
            </a:xfrm>
            <a:custGeom>
              <a:avLst/>
              <a:gdLst/>
              <a:ahLst/>
              <a:cxnLst/>
              <a:rect l="l" t="t" r="r" b="b"/>
              <a:pathLst>
                <a:path w="495300" h="590550">
                  <a:moveTo>
                    <a:pt x="0" y="295275"/>
                  </a:moveTo>
                  <a:lnTo>
                    <a:pt x="3989" y="242201"/>
                  </a:lnTo>
                  <a:lnTo>
                    <a:pt x="15492" y="192247"/>
                  </a:lnTo>
                  <a:lnTo>
                    <a:pt x="33810" y="146247"/>
                  </a:lnTo>
                  <a:lnTo>
                    <a:pt x="58242" y="105036"/>
                  </a:lnTo>
                  <a:lnTo>
                    <a:pt x="88089" y="69447"/>
                  </a:lnTo>
                  <a:lnTo>
                    <a:pt x="122653" y="40315"/>
                  </a:lnTo>
                  <a:lnTo>
                    <a:pt x="161234" y="18474"/>
                  </a:lnTo>
                  <a:lnTo>
                    <a:pt x="203133" y="4757"/>
                  </a:lnTo>
                  <a:lnTo>
                    <a:pt x="247650" y="0"/>
                  </a:lnTo>
                  <a:lnTo>
                    <a:pt x="292166" y="4757"/>
                  </a:lnTo>
                  <a:lnTo>
                    <a:pt x="334065" y="18474"/>
                  </a:lnTo>
                  <a:lnTo>
                    <a:pt x="372646" y="40315"/>
                  </a:lnTo>
                  <a:lnTo>
                    <a:pt x="407210" y="69447"/>
                  </a:lnTo>
                  <a:lnTo>
                    <a:pt x="437057" y="105036"/>
                  </a:lnTo>
                  <a:lnTo>
                    <a:pt x="461489" y="146247"/>
                  </a:lnTo>
                  <a:lnTo>
                    <a:pt x="479807" y="192247"/>
                  </a:lnTo>
                  <a:lnTo>
                    <a:pt x="491310" y="242201"/>
                  </a:lnTo>
                  <a:lnTo>
                    <a:pt x="495300" y="295275"/>
                  </a:lnTo>
                  <a:lnTo>
                    <a:pt x="491310" y="348348"/>
                  </a:lnTo>
                  <a:lnTo>
                    <a:pt x="479807" y="398302"/>
                  </a:lnTo>
                  <a:lnTo>
                    <a:pt x="461489" y="444302"/>
                  </a:lnTo>
                  <a:lnTo>
                    <a:pt x="437057" y="485513"/>
                  </a:lnTo>
                  <a:lnTo>
                    <a:pt x="407210" y="521102"/>
                  </a:lnTo>
                  <a:lnTo>
                    <a:pt x="372646" y="550234"/>
                  </a:lnTo>
                  <a:lnTo>
                    <a:pt x="334065" y="572075"/>
                  </a:lnTo>
                  <a:lnTo>
                    <a:pt x="292166" y="585792"/>
                  </a:lnTo>
                  <a:lnTo>
                    <a:pt x="247650" y="590550"/>
                  </a:lnTo>
                  <a:lnTo>
                    <a:pt x="203133" y="585792"/>
                  </a:lnTo>
                  <a:lnTo>
                    <a:pt x="161234" y="572075"/>
                  </a:lnTo>
                  <a:lnTo>
                    <a:pt x="122653" y="550234"/>
                  </a:lnTo>
                  <a:lnTo>
                    <a:pt x="88089" y="521102"/>
                  </a:lnTo>
                  <a:lnTo>
                    <a:pt x="58242" y="485513"/>
                  </a:lnTo>
                  <a:lnTo>
                    <a:pt x="33810" y="444302"/>
                  </a:lnTo>
                  <a:lnTo>
                    <a:pt x="15492" y="398302"/>
                  </a:lnTo>
                  <a:lnTo>
                    <a:pt x="3989" y="348348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48580" y="1987676"/>
              <a:ext cx="495300" cy="59207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648580" y="1987676"/>
              <a:ext cx="495300" cy="592455"/>
            </a:xfrm>
            <a:custGeom>
              <a:avLst/>
              <a:gdLst/>
              <a:ahLst/>
              <a:cxnLst/>
              <a:rect l="l" t="t" r="r" b="b"/>
              <a:pathLst>
                <a:path w="495300" h="592455">
                  <a:moveTo>
                    <a:pt x="0" y="296037"/>
                  </a:moveTo>
                  <a:lnTo>
                    <a:pt x="3989" y="242836"/>
                  </a:lnTo>
                  <a:lnTo>
                    <a:pt x="15492" y="192759"/>
                  </a:lnTo>
                  <a:lnTo>
                    <a:pt x="33810" y="146642"/>
                  </a:lnTo>
                  <a:lnTo>
                    <a:pt x="58242" y="105323"/>
                  </a:lnTo>
                  <a:lnTo>
                    <a:pt x="88089" y="69639"/>
                  </a:lnTo>
                  <a:lnTo>
                    <a:pt x="122653" y="40428"/>
                  </a:lnTo>
                  <a:lnTo>
                    <a:pt x="161234" y="18526"/>
                  </a:lnTo>
                  <a:lnTo>
                    <a:pt x="203133" y="4771"/>
                  </a:lnTo>
                  <a:lnTo>
                    <a:pt x="247650" y="0"/>
                  </a:lnTo>
                  <a:lnTo>
                    <a:pt x="292166" y="4771"/>
                  </a:lnTo>
                  <a:lnTo>
                    <a:pt x="334065" y="18526"/>
                  </a:lnTo>
                  <a:lnTo>
                    <a:pt x="372646" y="40428"/>
                  </a:lnTo>
                  <a:lnTo>
                    <a:pt x="407210" y="69639"/>
                  </a:lnTo>
                  <a:lnTo>
                    <a:pt x="437057" y="105323"/>
                  </a:lnTo>
                  <a:lnTo>
                    <a:pt x="461489" y="146642"/>
                  </a:lnTo>
                  <a:lnTo>
                    <a:pt x="479807" y="192759"/>
                  </a:lnTo>
                  <a:lnTo>
                    <a:pt x="491310" y="242836"/>
                  </a:lnTo>
                  <a:lnTo>
                    <a:pt x="495300" y="296037"/>
                  </a:lnTo>
                  <a:lnTo>
                    <a:pt x="491310" y="349237"/>
                  </a:lnTo>
                  <a:lnTo>
                    <a:pt x="479807" y="399314"/>
                  </a:lnTo>
                  <a:lnTo>
                    <a:pt x="461489" y="445431"/>
                  </a:lnTo>
                  <a:lnTo>
                    <a:pt x="437057" y="486750"/>
                  </a:lnTo>
                  <a:lnTo>
                    <a:pt x="407210" y="522434"/>
                  </a:lnTo>
                  <a:lnTo>
                    <a:pt x="372646" y="551645"/>
                  </a:lnTo>
                  <a:lnTo>
                    <a:pt x="334065" y="573547"/>
                  </a:lnTo>
                  <a:lnTo>
                    <a:pt x="292166" y="587302"/>
                  </a:lnTo>
                  <a:lnTo>
                    <a:pt x="247650" y="592074"/>
                  </a:lnTo>
                  <a:lnTo>
                    <a:pt x="203133" y="587302"/>
                  </a:lnTo>
                  <a:lnTo>
                    <a:pt x="161234" y="573547"/>
                  </a:lnTo>
                  <a:lnTo>
                    <a:pt x="122653" y="551645"/>
                  </a:lnTo>
                  <a:lnTo>
                    <a:pt x="88089" y="522434"/>
                  </a:lnTo>
                  <a:lnTo>
                    <a:pt x="58242" y="486750"/>
                  </a:lnTo>
                  <a:lnTo>
                    <a:pt x="33810" y="445431"/>
                  </a:lnTo>
                  <a:lnTo>
                    <a:pt x="15492" y="399314"/>
                  </a:lnTo>
                  <a:lnTo>
                    <a:pt x="3989" y="349237"/>
                  </a:lnTo>
                  <a:lnTo>
                    <a:pt x="0" y="2960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8580" y="2284856"/>
              <a:ext cx="495300" cy="133350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648580" y="2284856"/>
              <a:ext cx="495300" cy="1333500"/>
            </a:xfrm>
            <a:custGeom>
              <a:avLst/>
              <a:gdLst/>
              <a:ahLst/>
              <a:cxnLst/>
              <a:rect l="l" t="t" r="r" b="b"/>
              <a:pathLst>
                <a:path w="495300" h="1333500">
                  <a:moveTo>
                    <a:pt x="0" y="1333500"/>
                  </a:moveTo>
                  <a:lnTo>
                    <a:pt x="495300" y="1333500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13335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265678" y="1984756"/>
            <a:ext cx="31432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88°C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439414" y="2289556"/>
            <a:ext cx="6413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0,1</a:t>
            </a:r>
            <a:r>
              <a:rPr sz="1100" spc="-20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K/cm</a:t>
            </a:r>
            <a:r>
              <a:rPr sz="1050" spc="-15" baseline="27777" dirty="0">
                <a:latin typeface="Times New Roman"/>
                <a:cs typeface="Times New Roman"/>
                <a:hlinkClick r:id="rId3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61229" y="2975355"/>
            <a:ext cx="3524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5" dirty="0">
                <a:latin typeface="Times New Roman"/>
                <a:cs typeface="Times New Roman"/>
              </a:rPr>
              <a:t>702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742695" y="3015995"/>
            <a:ext cx="889635" cy="1157605"/>
          </a:xfrm>
          <a:custGeom>
            <a:avLst/>
            <a:gdLst/>
            <a:ahLst/>
            <a:cxnLst/>
            <a:rect l="l" t="t" r="r" b="b"/>
            <a:pathLst>
              <a:path w="889635" h="1157604">
                <a:moveTo>
                  <a:pt x="24632" y="920876"/>
                </a:moveTo>
                <a:lnTo>
                  <a:pt x="17209" y="922371"/>
                </a:lnTo>
                <a:lnTo>
                  <a:pt x="11155" y="926449"/>
                </a:lnTo>
                <a:lnTo>
                  <a:pt x="7077" y="932503"/>
                </a:lnTo>
                <a:lnTo>
                  <a:pt x="5582" y="939926"/>
                </a:lnTo>
                <a:lnTo>
                  <a:pt x="5582" y="1143380"/>
                </a:lnTo>
                <a:lnTo>
                  <a:pt x="7614" y="1148333"/>
                </a:lnTo>
                <a:lnTo>
                  <a:pt x="14726" y="1155445"/>
                </a:lnTo>
                <a:lnTo>
                  <a:pt x="19679" y="1157477"/>
                </a:lnTo>
                <a:lnTo>
                  <a:pt x="0" y="1157477"/>
                </a:lnTo>
                <a:lnTo>
                  <a:pt x="643757" y="1154176"/>
                </a:lnTo>
                <a:lnTo>
                  <a:pt x="662050" y="1138301"/>
                </a:lnTo>
                <a:lnTo>
                  <a:pt x="43682" y="1138301"/>
                </a:lnTo>
                <a:lnTo>
                  <a:pt x="24505" y="1119251"/>
                </a:lnTo>
                <a:lnTo>
                  <a:pt x="43682" y="1119251"/>
                </a:lnTo>
                <a:lnTo>
                  <a:pt x="43682" y="939926"/>
                </a:lnTo>
                <a:lnTo>
                  <a:pt x="42188" y="932503"/>
                </a:lnTo>
                <a:lnTo>
                  <a:pt x="38110" y="926449"/>
                </a:lnTo>
                <a:lnTo>
                  <a:pt x="32056" y="922371"/>
                </a:lnTo>
                <a:lnTo>
                  <a:pt x="24632" y="920876"/>
                </a:lnTo>
                <a:close/>
              </a:path>
              <a:path w="889635" h="1157604">
                <a:moveTo>
                  <a:pt x="624580" y="1116173"/>
                </a:moveTo>
                <a:lnTo>
                  <a:pt x="24505" y="1119251"/>
                </a:lnTo>
                <a:lnTo>
                  <a:pt x="43682" y="1138301"/>
                </a:lnTo>
                <a:lnTo>
                  <a:pt x="43682" y="1119251"/>
                </a:lnTo>
                <a:lnTo>
                  <a:pt x="624580" y="1119251"/>
                </a:lnTo>
                <a:lnTo>
                  <a:pt x="624580" y="1116173"/>
                </a:lnTo>
                <a:close/>
              </a:path>
              <a:path w="889635" h="1157604">
                <a:moveTo>
                  <a:pt x="624580" y="1119251"/>
                </a:moveTo>
                <a:lnTo>
                  <a:pt x="43682" y="1119251"/>
                </a:lnTo>
                <a:lnTo>
                  <a:pt x="43682" y="1138301"/>
                </a:lnTo>
                <a:lnTo>
                  <a:pt x="662050" y="1138301"/>
                </a:lnTo>
                <a:lnTo>
                  <a:pt x="662680" y="1135126"/>
                </a:lnTo>
                <a:lnTo>
                  <a:pt x="624580" y="1135126"/>
                </a:lnTo>
                <a:lnTo>
                  <a:pt x="624580" y="1119251"/>
                </a:lnTo>
                <a:close/>
              </a:path>
              <a:path w="889635" h="1157604">
                <a:moveTo>
                  <a:pt x="800602" y="38100"/>
                </a:moveTo>
                <a:lnTo>
                  <a:pt x="643630" y="38100"/>
                </a:lnTo>
                <a:lnTo>
                  <a:pt x="636260" y="39594"/>
                </a:lnTo>
                <a:lnTo>
                  <a:pt x="630200" y="43672"/>
                </a:lnTo>
                <a:lnTo>
                  <a:pt x="626093" y="49726"/>
                </a:lnTo>
                <a:lnTo>
                  <a:pt x="624580" y="57150"/>
                </a:lnTo>
                <a:lnTo>
                  <a:pt x="624580" y="1135126"/>
                </a:lnTo>
                <a:lnTo>
                  <a:pt x="643533" y="1116173"/>
                </a:lnTo>
                <a:lnTo>
                  <a:pt x="662680" y="1116173"/>
                </a:lnTo>
                <a:lnTo>
                  <a:pt x="662680" y="76200"/>
                </a:lnTo>
                <a:lnTo>
                  <a:pt x="643630" y="76200"/>
                </a:lnTo>
                <a:lnTo>
                  <a:pt x="662680" y="57150"/>
                </a:lnTo>
                <a:lnTo>
                  <a:pt x="813302" y="57150"/>
                </a:lnTo>
                <a:lnTo>
                  <a:pt x="800602" y="38100"/>
                </a:lnTo>
                <a:close/>
              </a:path>
              <a:path w="889635" h="1157604">
                <a:moveTo>
                  <a:pt x="662680" y="1116173"/>
                </a:moveTo>
                <a:lnTo>
                  <a:pt x="643533" y="1116173"/>
                </a:lnTo>
                <a:lnTo>
                  <a:pt x="624580" y="1135126"/>
                </a:lnTo>
                <a:lnTo>
                  <a:pt x="662680" y="1135126"/>
                </a:lnTo>
                <a:lnTo>
                  <a:pt x="662680" y="1116173"/>
                </a:lnTo>
                <a:close/>
              </a:path>
              <a:path w="889635" h="1157604">
                <a:moveTo>
                  <a:pt x="775202" y="0"/>
                </a:moveTo>
                <a:lnTo>
                  <a:pt x="813302" y="57150"/>
                </a:lnTo>
                <a:lnTo>
                  <a:pt x="775202" y="114300"/>
                </a:lnTo>
                <a:lnTo>
                  <a:pt x="851402" y="76200"/>
                </a:lnTo>
                <a:lnTo>
                  <a:pt x="813302" y="76200"/>
                </a:lnTo>
                <a:lnTo>
                  <a:pt x="820726" y="74705"/>
                </a:lnTo>
                <a:lnTo>
                  <a:pt x="826780" y="70627"/>
                </a:lnTo>
                <a:lnTo>
                  <a:pt x="830858" y="64573"/>
                </a:lnTo>
                <a:lnTo>
                  <a:pt x="832352" y="57150"/>
                </a:lnTo>
                <a:lnTo>
                  <a:pt x="830858" y="49726"/>
                </a:lnTo>
                <a:lnTo>
                  <a:pt x="826780" y="43672"/>
                </a:lnTo>
                <a:lnTo>
                  <a:pt x="820726" y="39594"/>
                </a:lnTo>
                <a:lnTo>
                  <a:pt x="813302" y="38100"/>
                </a:lnTo>
                <a:lnTo>
                  <a:pt x="851402" y="38100"/>
                </a:lnTo>
                <a:lnTo>
                  <a:pt x="775202" y="0"/>
                </a:lnTo>
                <a:close/>
              </a:path>
              <a:path w="889635" h="1157604">
                <a:moveTo>
                  <a:pt x="662680" y="57150"/>
                </a:moveTo>
                <a:lnTo>
                  <a:pt x="643630" y="76200"/>
                </a:lnTo>
                <a:lnTo>
                  <a:pt x="662680" y="76200"/>
                </a:lnTo>
                <a:lnTo>
                  <a:pt x="662680" y="57150"/>
                </a:lnTo>
                <a:close/>
              </a:path>
              <a:path w="889635" h="1157604">
                <a:moveTo>
                  <a:pt x="813302" y="57150"/>
                </a:moveTo>
                <a:lnTo>
                  <a:pt x="662680" y="57150"/>
                </a:lnTo>
                <a:lnTo>
                  <a:pt x="662680" y="76200"/>
                </a:lnTo>
                <a:lnTo>
                  <a:pt x="800602" y="76200"/>
                </a:lnTo>
                <a:lnTo>
                  <a:pt x="813302" y="57150"/>
                </a:lnTo>
                <a:close/>
              </a:path>
              <a:path w="889635" h="1157604">
                <a:moveTo>
                  <a:pt x="851402" y="38100"/>
                </a:moveTo>
                <a:lnTo>
                  <a:pt x="813302" y="38100"/>
                </a:lnTo>
                <a:lnTo>
                  <a:pt x="820726" y="39594"/>
                </a:lnTo>
                <a:lnTo>
                  <a:pt x="826780" y="43672"/>
                </a:lnTo>
                <a:lnTo>
                  <a:pt x="830858" y="49726"/>
                </a:lnTo>
                <a:lnTo>
                  <a:pt x="832352" y="57150"/>
                </a:lnTo>
                <a:lnTo>
                  <a:pt x="830858" y="64573"/>
                </a:lnTo>
                <a:lnTo>
                  <a:pt x="826780" y="70627"/>
                </a:lnTo>
                <a:lnTo>
                  <a:pt x="820726" y="74705"/>
                </a:lnTo>
                <a:lnTo>
                  <a:pt x="813302" y="76200"/>
                </a:lnTo>
                <a:lnTo>
                  <a:pt x="851402" y="76200"/>
                </a:lnTo>
                <a:lnTo>
                  <a:pt x="889502" y="57150"/>
                </a:lnTo>
                <a:lnTo>
                  <a:pt x="851402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402328" y="1718056"/>
            <a:ext cx="11125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624205" algn="l"/>
              </a:tabLst>
            </a:pPr>
            <a:r>
              <a:rPr sz="1650" spc="-15" baseline="505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114°C</a:t>
            </a:r>
            <a:r>
              <a:rPr sz="1650" baseline="505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18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 m</a:t>
            </a:r>
            <a:r>
              <a:rPr sz="1050" spc="-30" baseline="27777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63364" y="2289556"/>
            <a:ext cx="71120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0,07</a:t>
            </a:r>
            <a:r>
              <a:rPr sz="1100" spc="-2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K/cm</a:t>
            </a:r>
            <a:r>
              <a:rPr sz="1050" spc="-15" baseline="27777" dirty="0">
                <a:latin typeface="Times New Roman"/>
                <a:cs typeface="Times New Roman"/>
                <a:hlinkClick r:id="rId3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093142" y="2000440"/>
            <a:ext cx="503555" cy="1936750"/>
            <a:chOff x="6093142" y="2000440"/>
            <a:chExt cx="503555" cy="1936750"/>
          </a:xfrm>
        </p:grpSpPr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7904" y="3341750"/>
              <a:ext cx="493775" cy="59055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097904" y="3341750"/>
              <a:ext cx="494030" cy="590550"/>
            </a:xfrm>
            <a:custGeom>
              <a:avLst/>
              <a:gdLst/>
              <a:ahLst/>
              <a:cxnLst/>
              <a:rect l="l" t="t" r="r" b="b"/>
              <a:pathLst>
                <a:path w="494029" h="590550">
                  <a:moveTo>
                    <a:pt x="0" y="295275"/>
                  </a:moveTo>
                  <a:lnTo>
                    <a:pt x="3976" y="242201"/>
                  </a:lnTo>
                  <a:lnTo>
                    <a:pt x="15440" y="192247"/>
                  </a:lnTo>
                  <a:lnTo>
                    <a:pt x="33697" y="146247"/>
                  </a:lnTo>
                  <a:lnTo>
                    <a:pt x="58049" y="105036"/>
                  </a:lnTo>
                  <a:lnTo>
                    <a:pt x="87802" y="69447"/>
                  </a:lnTo>
                  <a:lnTo>
                    <a:pt x="122258" y="40315"/>
                  </a:lnTo>
                  <a:lnTo>
                    <a:pt x="160722" y="18474"/>
                  </a:lnTo>
                  <a:lnTo>
                    <a:pt x="202497" y="4757"/>
                  </a:lnTo>
                  <a:lnTo>
                    <a:pt x="246887" y="0"/>
                  </a:lnTo>
                  <a:lnTo>
                    <a:pt x="291278" y="4757"/>
                  </a:lnTo>
                  <a:lnTo>
                    <a:pt x="333053" y="18474"/>
                  </a:lnTo>
                  <a:lnTo>
                    <a:pt x="371517" y="40315"/>
                  </a:lnTo>
                  <a:lnTo>
                    <a:pt x="405973" y="69447"/>
                  </a:lnTo>
                  <a:lnTo>
                    <a:pt x="435726" y="105036"/>
                  </a:lnTo>
                  <a:lnTo>
                    <a:pt x="460078" y="146247"/>
                  </a:lnTo>
                  <a:lnTo>
                    <a:pt x="478335" y="192247"/>
                  </a:lnTo>
                  <a:lnTo>
                    <a:pt x="489799" y="242201"/>
                  </a:lnTo>
                  <a:lnTo>
                    <a:pt x="493775" y="295275"/>
                  </a:lnTo>
                  <a:lnTo>
                    <a:pt x="489799" y="348348"/>
                  </a:lnTo>
                  <a:lnTo>
                    <a:pt x="478335" y="398302"/>
                  </a:lnTo>
                  <a:lnTo>
                    <a:pt x="460078" y="444302"/>
                  </a:lnTo>
                  <a:lnTo>
                    <a:pt x="435726" y="485513"/>
                  </a:lnTo>
                  <a:lnTo>
                    <a:pt x="405973" y="521102"/>
                  </a:lnTo>
                  <a:lnTo>
                    <a:pt x="371517" y="550234"/>
                  </a:lnTo>
                  <a:lnTo>
                    <a:pt x="333053" y="572075"/>
                  </a:lnTo>
                  <a:lnTo>
                    <a:pt x="291278" y="585792"/>
                  </a:lnTo>
                  <a:lnTo>
                    <a:pt x="246887" y="590550"/>
                  </a:lnTo>
                  <a:lnTo>
                    <a:pt x="202497" y="585792"/>
                  </a:lnTo>
                  <a:lnTo>
                    <a:pt x="160722" y="572075"/>
                  </a:lnTo>
                  <a:lnTo>
                    <a:pt x="122258" y="550234"/>
                  </a:lnTo>
                  <a:lnTo>
                    <a:pt x="87802" y="521102"/>
                  </a:lnTo>
                  <a:lnTo>
                    <a:pt x="58049" y="485513"/>
                  </a:lnTo>
                  <a:lnTo>
                    <a:pt x="33697" y="444302"/>
                  </a:lnTo>
                  <a:lnTo>
                    <a:pt x="15440" y="398302"/>
                  </a:lnTo>
                  <a:lnTo>
                    <a:pt x="3976" y="348348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97904" y="2005202"/>
              <a:ext cx="493775" cy="59207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097904" y="2005202"/>
              <a:ext cx="494030" cy="592455"/>
            </a:xfrm>
            <a:custGeom>
              <a:avLst/>
              <a:gdLst/>
              <a:ahLst/>
              <a:cxnLst/>
              <a:rect l="l" t="t" r="r" b="b"/>
              <a:pathLst>
                <a:path w="494029" h="592455">
                  <a:moveTo>
                    <a:pt x="0" y="296037"/>
                  </a:moveTo>
                  <a:lnTo>
                    <a:pt x="3976" y="242836"/>
                  </a:lnTo>
                  <a:lnTo>
                    <a:pt x="15440" y="192759"/>
                  </a:lnTo>
                  <a:lnTo>
                    <a:pt x="33697" y="146642"/>
                  </a:lnTo>
                  <a:lnTo>
                    <a:pt x="58049" y="105323"/>
                  </a:lnTo>
                  <a:lnTo>
                    <a:pt x="87802" y="69639"/>
                  </a:lnTo>
                  <a:lnTo>
                    <a:pt x="122258" y="40428"/>
                  </a:lnTo>
                  <a:lnTo>
                    <a:pt x="160722" y="18526"/>
                  </a:lnTo>
                  <a:lnTo>
                    <a:pt x="202497" y="4771"/>
                  </a:lnTo>
                  <a:lnTo>
                    <a:pt x="246887" y="0"/>
                  </a:lnTo>
                  <a:lnTo>
                    <a:pt x="291278" y="4771"/>
                  </a:lnTo>
                  <a:lnTo>
                    <a:pt x="333053" y="18526"/>
                  </a:lnTo>
                  <a:lnTo>
                    <a:pt x="371517" y="40428"/>
                  </a:lnTo>
                  <a:lnTo>
                    <a:pt x="405973" y="69639"/>
                  </a:lnTo>
                  <a:lnTo>
                    <a:pt x="435726" y="105323"/>
                  </a:lnTo>
                  <a:lnTo>
                    <a:pt x="460078" y="146642"/>
                  </a:lnTo>
                  <a:lnTo>
                    <a:pt x="478335" y="192759"/>
                  </a:lnTo>
                  <a:lnTo>
                    <a:pt x="489799" y="242836"/>
                  </a:lnTo>
                  <a:lnTo>
                    <a:pt x="493775" y="296037"/>
                  </a:lnTo>
                  <a:lnTo>
                    <a:pt x="489799" y="349237"/>
                  </a:lnTo>
                  <a:lnTo>
                    <a:pt x="478335" y="399314"/>
                  </a:lnTo>
                  <a:lnTo>
                    <a:pt x="460078" y="445431"/>
                  </a:lnTo>
                  <a:lnTo>
                    <a:pt x="435726" y="486750"/>
                  </a:lnTo>
                  <a:lnTo>
                    <a:pt x="405973" y="522434"/>
                  </a:lnTo>
                  <a:lnTo>
                    <a:pt x="371517" y="551645"/>
                  </a:lnTo>
                  <a:lnTo>
                    <a:pt x="333053" y="573547"/>
                  </a:lnTo>
                  <a:lnTo>
                    <a:pt x="291278" y="587302"/>
                  </a:lnTo>
                  <a:lnTo>
                    <a:pt x="246887" y="592074"/>
                  </a:lnTo>
                  <a:lnTo>
                    <a:pt x="202497" y="587302"/>
                  </a:lnTo>
                  <a:lnTo>
                    <a:pt x="160722" y="573547"/>
                  </a:lnTo>
                  <a:lnTo>
                    <a:pt x="122258" y="551645"/>
                  </a:lnTo>
                  <a:lnTo>
                    <a:pt x="87802" y="522434"/>
                  </a:lnTo>
                  <a:lnTo>
                    <a:pt x="58049" y="486750"/>
                  </a:lnTo>
                  <a:lnTo>
                    <a:pt x="33697" y="445431"/>
                  </a:lnTo>
                  <a:lnTo>
                    <a:pt x="15440" y="399314"/>
                  </a:lnTo>
                  <a:lnTo>
                    <a:pt x="3976" y="349237"/>
                  </a:lnTo>
                  <a:lnTo>
                    <a:pt x="0" y="2960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97904" y="2302382"/>
              <a:ext cx="493775" cy="133350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097904" y="2302382"/>
              <a:ext cx="494030" cy="1333500"/>
            </a:xfrm>
            <a:custGeom>
              <a:avLst/>
              <a:gdLst/>
              <a:ahLst/>
              <a:cxnLst/>
              <a:rect l="l" t="t" r="r" b="b"/>
              <a:pathLst>
                <a:path w="494029" h="1333500">
                  <a:moveTo>
                    <a:pt x="0" y="1333500"/>
                  </a:moveTo>
                  <a:lnTo>
                    <a:pt x="493775" y="1333500"/>
                  </a:lnTo>
                  <a:lnTo>
                    <a:pt x="493775" y="0"/>
                  </a:lnTo>
                  <a:lnTo>
                    <a:pt x="0" y="0"/>
                  </a:lnTo>
                  <a:lnTo>
                    <a:pt x="0" y="13335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167882" y="2975355"/>
            <a:ext cx="3524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5" dirty="0">
                <a:latin typeface="Times New Roman"/>
                <a:cs typeface="Times New Roman"/>
              </a:rPr>
              <a:t>751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162547" y="1298955"/>
            <a:ext cx="1029335" cy="602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19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  <a:hlinkClick r:id="rId12" action="ppaction://hlinksldjump"/>
              </a:rPr>
              <a:t>Mezcla</a:t>
            </a:r>
            <a:r>
              <a:rPr sz="1000" spc="-30" dirty="0">
                <a:latin typeface="Times New Roman"/>
                <a:cs typeface="Times New Roman"/>
                <a:hlinkClick r:id="rId12" action="ppaction://hlinksldjump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12" action="ppaction://hlinksldjump"/>
              </a:rPr>
              <a:t>XILENOS</a:t>
            </a:r>
            <a:endParaRPr sz="1000">
              <a:latin typeface="Times New Roman"/>
              <a:cs typeface="Times New Roman"/>
            </a:endParaRPr>
          </a:p>
          <a:p>
            <a:pPr marL="11430" algn="ctr">
              <a:lnSpc>
                <a:spcPts val="1310"/>
              </a:lnSpc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35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 m</a:t>
            </a:r>
            <a:r>
              <a:rPr sz="1050" spc="-30" baseline="27777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  <a:spcBef>
                <a:spcPts val="715"/>
              </a:spcBef>
            </a:pP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127°C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039865" y="2289556"/>
            <a:ext cx="71120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0,06</a:t>
            </a:r>
            <a:r>
              <a:rPr sz="1100" spc="-2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K/cm</a:t>
            </a:r>
            <a:r>
              <a:rPr sz="1050" spc="-15" baseline="27777" dirty="0">
                <a:latin typeface="Times New Roman"/>
                <a:cs typeface="Times New Roman"/>
                <a:hlinkClick r:id="rId3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588698" y="3554729"/>
            <a:ext cx="2088514" cy="2967355"/>
            <a:chOff x="5588698" y="3554729"/>
            <a:chExt cx="2088514" cy="2967355"/>
          </a:xfrm>
        </p:grpSpPr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93460" y="6004178"/>
              <a:ext cx="495300" cy="51282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593460" y="6004178"/>
              <a:ext cx="495300" cy="513080"/>
            </a:xfrm>
            <a:custGeom>
              <a:avLst/>
              <a:gdLst/>
              <a:ahLst/>
              <a:cxnLst/>
              <a:rect l="l" t="t" r="r" b="b"/>
              <a:pathLst>
                <a:path w="495300" h="513079">
                  <a:moveTo>
                    <a:pt x="0" y="256413"/>
                  </a:moveTo>
                  <a:lnTo>
                    <a:pt x="3989" y="210321"/>
                  </a:lnTo>
                  <a:lnTo>
                    <a:pt x="15492" y="166940"/>
                  </a:lnTo>
                  <a:lnTo>
                    <a:pt x="33810" y="126994"/>
                  </a:lnTo>
                  <a:lnTo>
                    <a:pt x="58242" y="91207"/>
                  </a:lnTo>
                  <a:lnTo>
                    <a:pt x="88089" y="60303"/>
                  </a:lnTo>
                  <a:lnTo>
                    <a:pt x="122653" y="35006"/>
                  </a:lnTo>
                  <a:lnTo>
                    <a:pt x="161234" y="16041"/>
                  </a:lnTo>
                  <a:lnTo>
                    <a:pt x="203133" y="4131"/>
                  </a:lnTo>
                  <a:lnTo>
                    <a:pt x="247650" y="0"/>
                  </a:lnTo>
                  <a:lnTo>
                    <a:pt x="292166" y="4131"/>
                  </a:lnTo>
                  <a:lnTo>
                    <a:pt x="334065" y="16041"/>
                  </a:lnTo>
                  <a:lnTo>
                    <a:pt x="372646" y="35006"/>
                  </a:lnTo>
                  <a:lnTo>
                    <a:pt x="407210" y="60303"/>
                  </a:lnTo>
                  <a:lnTo>
                    <a:pt x="437057" y="91207"/>
                  </a:lnTo>
                  <a:lnTo>
                    <a:pt x="461489" y="126994"/>
                  </a:lnTo>
                  <a:lnTo>
                    <a:pt x="479807" y="166940"/>
                  </a:lnTo>
                  <a:lnTo>
                    <a:pt x="491310" y="210321"/>
                  </a:lnTo>
                  <a:lnTo>
                    <a:pt x="495300" y="256413"/>
                  </a:lnTo>
                  <a:lnTo>
                    <a:pt x="491310" y="302504"/>
                  </a:lnTo>
                  <a:lnTo>
                    <a:pt x="479807" y="345885"/>
                  </a:lnTo>
                  <a:lnTo>
                    <a:pt x="461489" y="385831"/>
                  </a:lnTo>
                  <a:lnTo>
                    <a:pt x="437057" y="421618"/>
                  </a:lnTo>
                  <a:lnTo>
                    <a:pt x="407210" y="452522"/>
                  </a:lnTo>
                  <a:lnTo>
                    <a:pt x="372646" y="477819"/>
                  </a:lnTo>
                  <a:lnTo>
                    <a:pt x="334065" y="496784"/>
                  </a:lnTo>
                  <a:lnTo>
                    <a:pt x="292166" y="508694"/>
                  </a:lnTo>
                  <a:lnTo>
                    <a:pt x="247650" y="512826"/>
                  </a:lnTo>
                  <a:lnTo>
                    <a:pt x="203133" y="508694"/>
                  </a:lnTo>
                  <a:lnTo>
                    <a:pt x="161234" y="496784"/>
                  </a:lnTo>
                  <a:lnTo>
                    <a:pt x="122653" y="477819"/>
                  </a:lnTo>
                  <a:lnTo>
                    <a:pt x="88089" y="452522"/>
                  </a:lnTo>
                  <a:lnTo>
                    <a:pt x="58242" y="421618"/>
                  </a:lnTo>
                  <a:lnTo>
                    <a:pt x="33810" y="385831"/>
                  </a:lnTo>
                  <a:lnTo>
                    <a:pt x="15492" y="345885"/>
                  </a:lnTo>
                  <a:lnTo>
                    <a:pt x="3989" y="302504"/>
                  </a:lnTo>
                  <a:lnTo>
                    <a:pt x="0" y="2564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93460" y="4843652"/>
              <a:ext cx="495300" cy="51435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593460" y="4843652"/>
              <a:ext cx="495300" cy="514350"/>
            </a:xfrm>
            <a:custGeom>
              <a:avLst/>
              <a:gdLst/>
              <a:ahLst/>
              <a:cxnLst/>
              <a:rect l="l" t="t" r="r" b="b"/>
              <a:pathLst>
                <a:path w="495300" h="514350">
                  <a:moveTo>
                    <a:pt x="0" y="257175"/>
                  </a:moveTo>
                  <a:lnTo>
                    <a:pt x="3989" y="210960"/>
                  </a:lnTo>
                  <a:lnTo>
                    <a:pt x="15492" y="167457"/>
                  </a:lnTo>
                  <a:lnTo>
                    <a:pt x="33810" y="127395"/>
                  </a:lnTo>
                  <a:lnTo>
                    <a:pt x="58242" y="91500"/>
                  </a:lnTo>
                  <a:lnTo>
                    <a:pt x="88089" y="60500"/>
                  </a:lnTo>
                  <a:lnTo>
                    <a:pt x="122653" y="35122"/>
                  </a:lnTo>
                  <a:lnTo>
                    <a:pt x="161234" y="16095"/>
                  </a:lnTo>
                  <a:lnTo>
                    <a:pt x="203133" y="4145"/>
                  </a:lnTo>
                  <a:lnTo>
                    <a:pt x="247650" y="0"/>
                  </a:lnTo>
                  <a:lnTo>
                    <a:pt x="292166" y="4145"/>
                  </a:lnTo>
                  <a:lnTo>
                    <a:pt x="334065" y="16095"/>
                  </a:lnTo>
                  <a:lnTo>
                    <a:pt x="372646" y="35122"/>
                  </a:lnTo>
                  <a:lnTo>
                    <a:pt x="407210" y="60500"/>
                  </a:lnTo>
                  <a:lnTo>
                    <a:pt x="437057" y="91500"/>
                  </a:lnTo>
                  <a:lnTo>
                    <a:pt x="461489" y="127395"/>
                  </a:lnTo>
                  <a:lnTo>
                    <a:pt x="479807" y="167457"/>
                  </a:lnTo>
                  <a:lnTo>
                    <a:pt x="491310" y="210960"/>
                  </a:lnTo>
                  <a:lnTo>
                    <a:pt x="495300" y="257175"/>
                  </a:lnTo>
                  <a:lnTo>
                    <a:pt x="491310" y="303389"/>
                  </a:lnTo>
                  <a:lnTo>
                    <a:pt x="479807" y="346892"/>
                  </a:lnTo>
                  <a:lnTo>
                    <a:pt x="461489" y="386954"/>
                  </a:lnTo>
                  <a:lnTo>
                    <a:pt x="437057" y="422849"/>
                  </a:lnTo>
                  <a:lnTo>
                    <a:pt x="407210" y="453849"/>
                  </a:lnTo>
                  <a:lnTo>
                    <a:pt x="372646" y="479227"/>
                  </a:lnTo>
                  <a:lnTo>
                    <a:pt x="334065" y="498254"/>
                  </a:lnTo>
                  <a:lnTo>
                    <a:pt x="292166" y="510204"/>
                  </a:lnTo>
                  <a:lnTo>
                    <a:pt x="247650" y="514350"/>
                  </a:lnTo>
                  <a:lnTo>
                    <a:pt x="203133" y="510204"/>
                  </a:lnTo>
                  <a:lnTo>
                    <a:pt x="161234" y="498254"/>
                  </a:lnTo>
                  <a:lnTo>
                    <a:pt x="122653" y="479227"/>
                  </a:lnTo>
                  <a:lnTo>
                    <a:pt x="88089" y="453849"/>
                  </a:lnTo>
                  <a:lnTo>
                    <a:pt x="58242" y="422849"/>
                  </a:lnTo>
                  <a:lnTo>
                    <a:pt x="33810" y="386954"/>
                  </a:lnTo>
                  <a:lnTo>
                    <a:pt x="15492" y="346892"/>
                  </a:lnTo>
                  <a:lnTo>
                    <a:pt x="3989" y="303389"/>
                  </a:lnTo>
                  <a:lnTo>
                    <a:pt x="0" y="2571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93460" y="5101208"/>
              <a:ext cx="495300" cy="115900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5593460" y="5101208"/>
              <a:ext cx="495300" cy="1159510"/>
            </a:xfrm>
            <a:custGeom>
              <a:avLst/>
              <a:gdLst/>
              <a:ahLst/>
              <a:cxnLst/>
              <a:rect l="l" t="t" r="r" b="b"/>
              <a:pathLst>
                <a:path w="495300" h="1159510">
                  <a:moveTo>
                    <a:pt x="0" y="1159002"/>
                  </a:moveTo>
                  <a:lnTo>
                    <a:pt x="495300" y="1159002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115900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10477" y="3554729"/>
              <a:ext cx="1567180" cy="2087245"/>
            </a:xfrm>
            <a:custGeom>
              <a:avLst/>
              <a:gdLst/>
              <a:ahLst/>
              <a:cxnLst/>
              <a:rect l="l" t="t" r="r" b="b"/>
              <a:pathLst>
                <a:path w="1567179" h="2087245">
                  <a:moveTo>
                    <a:pt x="114300" y="1972691"/>
                  </a:moveTo>
                  <a:lnTo>
                    <a:pt x="0" y="2029841"/>
                  </a:lnTo>
                  <a:lnTo>
                    <a:pt x="114300" y="2087054"/>
                  </a:lnTo>
                  <a:lnTo>
                    <a:pt x="88928" y="2048954"/>
                  </a:lnTo>
                  <a:lnTo>
                    <a:pt x="76200" y="2048954"/>
                  </a:lnTo>
                  <a:lnTo>
                    <a:pt x="68776" y="2047455"/>
                  </a:lnTo>
                  <a:lnTo>
                    <a:pt x="62722" y="2043364"/>
                  </a:lnTo>
                  <a:lnTo>
                    <a:pt x="58644" y="2037290"/>
                  </a:lnTo>
                  <a:lnTo>
                    <a:pt x="57150" y="2029841"/>
                  </a:lnTo>
                  <a:lnTo>
                    <a:pt x="58644" y="2022471"/>
                  </a:lnTo>
                  <a:lnTo>
                    <a:pt x="62722" y="2016410"/>
                  </a:lnTo>
                  <a:lnTo>
                    <a:pt x="68776" y="2012303"/>
                  </a:lnTo>
                  <a:lnTo>
                    <a:pt x="76200" y="2010791"/>
                  </a:lnTo>
                  <a:lnTo>
                    <a:pt x="88900" y="2010791"/>
                  </a:lnTo>
                  <a:lnTo>
                    <a:pt x="114300" y="1972691"/>
                  </a:lnTo>
                  <a:close/>
                </a:path>
                <a:path w="1567179" h="2087245">
                  <a:moveTo>
                    <a:pt x="88900" y="2010791"/>
                  </a:moveTo>
                  <a:lnTo>
                    <a:pt x="76200" y="2010791"/>
                  </a:lnTo>
                  <a:lnTo>
                    <a:pt x="68776" y="2012303"/>
                  </a:lnTo>
                  <a:lnTo>
                    <a:pt x="62722" y="2016410"/>
                  </a:lnTo>
                  <a:lnTo>
                    <a:pt x="58644" y="2022471"/>
                  </a:lnTo>
                  <a:lnTo>
                    <a:pt x="57150" y="2029841"/>
                  </a:lnTo>
                  <a:lnTo>
                    <a:pt x="58644" y="2037290"/>
                  </a:lnTo>
                  <a:lnTo>
                    <a:pt x="62722" y="2043364"/>
                  </a:lnTo>
                  <a:lnTo>
                    <a:pt x="68776" y="2047455"/>
                  </a:lnTo>
                  <a:lnTo>
                    <a:pt x="76200" y="2048954"/>
                  </a:lnTo>
                  <a:lnTo>
                    <a:pt x="88928" y="2048954"/>
                  </a:lnTo>
                  <a:lnTo>
                    <a:pt x="76200" y="2029841"/>
                  </a:lnTo>
                  <a:lnTo>
                    <a:pt x="88900" y="2010791"/>
                  </a:lnTo>
                  <a:close/>
                </a:path>
                <a:path w="1567179" h="2087245">
                  <a:moveTo>
                    <a:pt x="1528572" y="2010791"/>
                  </a:moveTo>
                  <a:lnTo>
                    <a:pt x="88900" y="2010791"/>
                  </a:lnTo>
                  <a:lnTo>
                    <a:pt x="76200" y="2029841"/>
                  </a:lnTo>
                  <a:lnTo>
                    <a:pt x="88928" y="2048954"/>
                  </a:lnTo>
                  <a:lnTo>
                    <a:pt x="1547622" y="2048954"/>
                  </a:lnTo>
                  <a:lnTo>
                    <a:pt x="1555045" y="2047455"/>
                  </a:lnTo>
                  <a:lnTo>
                    <a:pt x="1561099" y="2043364"/>
                  </a:lnTo>
                  <a:lnTo>
                    <a:pt x="1565177" y="2037290"/>
                  </a:lnTo>
                  <a:lnTo>
                    <a:pt x="1566672" y="2029841"/>
                  </a:lnTo>
                  <a:lnTo>
                    <a:pt x="1528572" y="2029841"/>
                  </a:lnTo>
                  <a:lnTo>
                    <a:pt x="1528572" y="2010791"/>
                  </a:lnTo>
                  <a:close/>
                </a:path>
                <a:path w="1567179" h="2087245">
                  <a:moveTo>
                    <a:pt x="1547622" y="0"/>
                  </a:moveTo>
                  <a:lnTo>
                    <a:pt x="1540252" y="1494"/>
                  </a:lnTo>
                  <a:lnTo>
                    <a:pt x="1534191" y="5572"/>
                  </a:lnTo>
                  <a:lnTo>
                    <a:pt x="1530084" y="11626"/>
                  </a:lnTo>
                  <a:lnTo>
                    <a:pt x="1528572" y="19050"/>
                  </a:lnTo>
                  <a:lnTo>
                    <a:pt x="1528572" y="2029841"/>
                  </a:lnTo>
                  <a:lnTo>
                    <a:pt x="1547622" y="2010791"/>
                  </a:lnTo>
                  <a:lnTo>
                    <a:pt x="1566672" y="2010791"/>
                  </a:lnTo>
                  <a:lnTo>
                    <a:pt x="1566672" y="19050"/>
                  </a:lnTo>
                  <a:lnTo>
                    <a:pt x="1565177" y="11626"/>
                  </a:lnTo>
                  <a:lnTo>
                    <a:pt x="1561099" y="5572"/>
                  </a:lnTo>
                  <a:lnTo>
                    <a:pt x="1555045" y="1494"/>
                  </a:lnTo>
                  <a:lnTo>
                    <a:pt x="1547622" y="0"/>
                  </a:lnTo>
                  <a:close/>
                </a:path>
                <a:path w="1567179" h="2087245">
                  <a:moveTo>
                    <a:pt x="1566672" y="2010791"/>
                  </a:moveTo>
                  <a:lnTo>
                    <a:pt x="1547622" y="2010791"/>
                  </a:lnTo>
                  <a:lnTo>
                    <a:pt x="1528572" y="2029841"/>
                  </a:lnTo>
                  <a:lnTo>
                    <a:pt x="1566672" y="2029841"/>
                  </a:lnTo>
                  <a:lnTo>
                    <a:pt x="1566672" y="2010791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628892" y="5322061"/>
            <a:ext cx="5137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10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 m</a:t>
            </a:r>
            <a:r>
              <a:rPr sz="1050" spc="-30" baseline="27777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296153" y="4151884"/>
            <a:ext cx="1058545" cy="725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454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  <a:hlinkClick r:id="rId16" action="ppaction://hlinksldjump"/>
              </a:rPr>
              <a:t>de</a:t>
            </a:r>
            <a:r>
              <a:rPr sz="1000" spc="10" dirty="0">
                <a:latin typeface="Times New Roman"/>
                <a:cs typeface="Times New Roman"/>
                <a:hlinkClick r:id="rId16" action="ppaction://hlinksldjump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16" action="ppaction://hlinksldjump"/>
              </a:rPr>
              <a:t>FN-</a:t>
            </a:r>
            <a:r>
              <a:rPr sz="1000" spc="-25" dirty="0">
                <a:latin typeface="Times New Roman"/>
                <a:cs typeface="Times New Roman"/>
                <a:hlinkClick r:id="rId16" action="ppaction://hlinksldjump"/>
              </a:rPr>
              <a:t>181</a:t>
            </a:r>
            <a:endParaRPr sz="10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710"/>
              </a:spcBef>
            </a:pPr>
            <a:r>
              <a:rPr sz="1000" spc="-10" dirty="0">
                <a:latin typeface="Times New Roman"/>
                <a:cs typeface="Times New Roman"/>
              </a:rPr>
              <a:t>O-XILENO</a:t>
            </a:r>
            <a:endParaRPr sz="1000">
              <a:latin typeface="Times New Roman"/>
              <a:cs typeface="Times New Roman"/>
            </a:endParaRPr>
          </a:p>
          <a:p>
            <a:pPr marL="652145">
              <a:lnSpc>
                <a:spcPts val="1090"/>
              </a:lnSpc>
              <a:spcBef>
                <a:spcPts val="215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m</a:t>
            </a:r>
            <a:r>
              <a:rPr sz="1050" spc="-30" baseline="27777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  <a:p>
            <a:pPr marL="38100">
              <a:lnSpc>
                <a:spcPts val="1090"/>
              </a:lnSpc>
            </a:pP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144°C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626353" y="5093461"/>
            <a:ext cx="431800" cy="591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95"/>
              </a:spcBef>
            </a:pPr>
            <a:r>
              <a:rPr sz="1100" spc="-20" dirty="0">
                <a:latin typeface="Times New Roman"/>
                <a:cs typeface="Times New Roman"/>
                <a:hlinkClick r:id="rId3" action="ppaction://hlinksldjump"/>
              </a:rPr>
              <a:t>0,07</a:t>
            </a:r>
            <a:endParaRPr sz="11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K/cm</a:t>
            </a:r>
            <a:r>
              <a:rPr sz="1050" spc="-15" baseline="27777" dirty="0">
                <a:latin typeface="Times New Roman"/>
                <a:cs typeface="Times New Roman"/>
                <a:hlinkClick r:id="rId3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  <a:p>
            <a:pPr marL="61594">
              <a:lnSpc>
                <a:spcPct val="100000"/>
              </a:lnSpc>
              <a:spcBef>
                <a:spcPts val="615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5" dirty="0">
                <a:latin typeface="Times New Roman"/>
                <a:cs typeface="Times New Roman"/>
              </a:rPr>
              <a:t>753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668773" y="5587491"/>
            <a:ext cx="1217930" cy="1150620"/>
          </a:xfrm>
          <a:custGeom>
            <a:avLst/>
            <a:gdLst/>
            <a:ahLst/>
            <a:cxnLst/>
            <a:rect l="l" t="t" r="r" b="b"/>
            <a:pathLst>
              <a:path w="1217929" h="1150620">
                <a:moveTo>
                  <a:pt x="559815" y="55880"/>
                </a:moveTo>
                <a:lnTo>
                  <a:pt x="559910" y="1131468"/>
                </a:lnTo>
                <a:lnTo>
                  <a:pt x="561310" y="1138410"/>
                </a:lnTo>
                <a:lnTo>
                  <a:pt x="565388" y="1144465"/>
                </a:lnTo>
                <a:lnTo>
                  <a:pt x="571511" y="1148595"/>
                </a:lnTo>
                <a:lnTo>
                  <a:pt x="571673" y="1148595"/>
                </a:lnTo>
                <a:lnTo>
                  <a:pt x="578865" y="1150045"/>
                </a:lnTo>
                <a:lnTo>
                  <a:pt x="1195704" y="1150045"/>
                </a:lnTo>
                <a:lnTo>
                  <a:pt x="1203039" y="1148595"/>
                </a:lnTo>
                <a:lnTo>
                  <a:pt x="1209039" y="1144629"/>
                </a:lnTo>
                <a:lnTo>
                  <a:pt x="1213135" y="1138727"/>
                </a:lnTo>
                <a:lnTo>
                  <a:pt x="1214754" y="1131468"/>
                </a:lnTo>
                <a:lnTo>
                  <a:pt x="1214766" y="1130998"/>
                </a:lnTo>
                <a:lnTo>
                  <a:pt x="597915" y="1130998"/>
                </a:lnTo>
                <a:lnTo>
                  <a:pt x="578865" y="1111948"/>
                </a:lnTo>
                <a:lnTo>
                  <a:pt x="597915" y="1111948"/>
                </a:lnTo>
                <a:lnTo>
                  <a:pt x="597915" y="74981"/>
                </a:lnTo>
                <a:lnTo>
                  <a:pt x="578917" y="74981"/>
                </a:lnTo>
                <a:lnTo>
                  <a:pt x="559815" y="55880"/>
                </a:lnTo>
                <a:close/>
              </a:path>
              <a:path w="1217929" h="1150620">
                <a:moveTo>
                  <a:pt x="597915" y="1111948"/>
                </a:moveTo>
                <a:lnTo>
                  <a:pt x="578865" y="1111948"/>
                </a:lnTo>
                <a:lnTo>
                  <a:pt x="597915" y="1130998"/>
                </a:lnTo>
                <a:lnTo>
                  <a:pt x="597915" y="1111948"/>
                </a:lnTo>
                <a:close/>
              </a:path>
              <a:path w="1217929" h="1150620">
                <a:moveTo>
                  <a:pt x="1177110" y="1111948"/>
                </a:moveTo>
                <a:lnTo>
                  <a:pt x="597915" y="1111948"/>
                </a:lnTo>
                <a:lnTo>
                  <a:pt x="597915" y="1130998"/>
                </a:lnTo>
                <a:lnTo>
                  <a:pt x="1214766" y="1130998"/>
                </a:lnTo>
                <a:lnTo>
                  <a:pt x="1214778" y="1130528"/>
                </a:lnTo>
                <a:lnTo>
                  <a:pt x="1176654" y="1130528"/>
                </a:lnTo>
                <a:lnTo>
                  <a:pt x="1177110" y="1111948"/>
                </a:lnTo>
                <a:close/>
              </a:path>
              <a:path w="1217929" h="1150620">
                <a:moveTo>
                  <a:pt x="1199134" y="992847"/>
                </a:moveTo>
                <a:lnTo>
                  <a:pt x="1176654" y="1130528"/>
                </a:lnTo>
                <a:lnTo>
                  <a:pt x="1195704" y="1111948"/>
                </a:lnTo>
                <a:lnTo>
                  <a:pt x="1215233" y="1111948"/>
                </a:lnTo>
                <a:lnTo>
                  <a:pt x="1217676" y="1012355"/>
                </a:lnTo>
                <a:lnTo>
                  <a:pt x="1216368" y="1004906"/>
                </a:lnTo>
                <a:lnTo>
                  <a:pt x="1212453" y="998753"/>
                </a:lnTo>
                <a:lnTo>
                  <a:pt x="1206513" y="994524"/>
                </a:lnTo>
                <a:lnTo>
                  <a:pt x="1199134" y="992847"/>
                </a:lnTo>
                <a:close/>
              </a:path>
              <a:path w="1217929" h="1150620">
                <a:moveTo>
                  <a:pt x="1215233" y="1111948"/>
                </a:moveTo>
                <a:lnTo>
                  <a:pt x="1195704" y="1111948"/>
                </a:lnTo>
                <a:lnTo>
                  <a:pt x="1176654" y="1130528"/>
                </a:lnTo>
                <a:lnTo>
                  <a:pt x="1214778" y="1130528"/>
                </a:lnTo>
                <a:lnTo>
                  <a:pt x="1215233" y="1111948"/>
                </a:lnTo>
                <a:close/>
              </a:path>
              <a:path w="1217929" h="1150620">
                <a:moveTo>
                  <a:pt x="114173" y="0"/>
                </a:moveTo>
                <a:lnTo>
                  <a:pt x="0" y="57467"/>
                </a:lnTo>
                <a:lnTo>
                  <a:pt x="114426" y="114300"/>
                </a:lnTo>
                <a:lnTo>
                  <a:pt x="88965" y="76301"/>
                </a:lnTo>
                <a:lnTo>
                  <a:pt x="76200" y="76301"/>
                </a:lnTo>
                <a:lnTo>
                  <a:pt x="69592" y="74981"/>
                </a:lnTo>
                <a:lnTo>
                  <a:pt x="69056" y="74981"/>
                </a:lnTo>
                <a:lnTo>
                  <a:pt x="62769" y="70765"/>
                </a:lnTo>
                <a:lnTo>
                  <a:pt x="58662" y="64723"/>
                </a:lnTo>
                <a:lnTo>
                  <a:pt x="57181" y="57467"/>
                </a:lnTo>
                <a:lnTo>
                  <a:pt x="57150" y="57315"/>
                </a:lnTo>
                <a:lnTo>
                  <a:pt x="58644" y="49892"/>
                </a:lnTo>
                <a:lnTo>
                  <a:pt x="62722" y="43824"/>
                </a:lnTo>
                <a:lnTo>
                  <a:pt x="68776" y="39723"/>
                </a:lnTo>
                <a:lnTo>
                  <a:pt x="76200" y="38201"/>
                </a:lnTo>
                <a:lnTo>
                  <a:pt x="88835" y="38201"/>
                </a:lnTo>
                <a:lnTo>
                  <a:pt x="114173" y="0"/>
                </a:lnTo>
                <a:close/>
              </a:path>
              <a:path w="1217929" h="1150620">
                <a:moveTo>
                  <a:pt x="583849" y="36830"/>
                </a:moveTo>
                <a:lnTo>
                  <a:pt x="578738" y="36830"/>
                </a:lnTo>
                <a:lnTo>
                  <a:pt x="76200" y="38201"/>
                </a:lnTo>
                <a:lnTo>
                  <a:pt x="68776" y="39723"/>
                </a:lnTo>
                <a:lnTo>
                  <a:pt x="62722" y="43824"/>
                </a:lnTo>
                <a:lnTo>
                  <a:pt x="58644" y="49892"/>
                </a:lnTo>
                <a:lnTo>
                  <a:pt x="57150" y="57315"/>
                </a:lnTo>
                <a:lnTo>
                  <a:pt x="58662" y="64723"/>
                </a:lnTo>
                <a:lnTo>
                  <a:pt x="62769" y="70765"/>
                </a:lnTo>
                <a:lnTo>
                  <a:pt x="69056" y="74981"/>
                </a:lnTo>
                <a:lnTo>
                  <a:pt x="69592" y="74981"/>
                </a:lnTo>
                <a:lnTo>
                  <a:pt x="76200" y="76301"/>
                </a:lnTo>
                <a:lnTo>
                  <a:pt x="88965" y="76301"/>
                </a:lnTo>
                <a:lnTo>
                  <a:pt x="76344" y="57467"/>
                </a:lnTo>
                <a:lnTo>
                  <a:pt x="76242" y="57315"/>
                </a:lnTo>
                <a:lnTo>
                  <a:pt x="77109" y="55880"/>
                </a:lnTo>
                <a:lnTo>
                  <a:pt x="88835" y="38201"/>
                </a:lnTo>
                <a:lnTo>
                  <a:pt x="587169" y="38201"/>
                </a:lnTo>
                <a:lnTo>
                  <a:pt x="583849" y="36830"/>
                </a:lnTo>
                <a:close/>
              </a:path>
              <a:path w="1217929" h="1150620">
                <a:moveTo>
                  <a:pt x="587169" y="38201"/>
                </a:moveTo>
                <a:lnTo>
                  <a:pt x="88835" y="38201"/>
                </a:lnTo>
                <a:lnTo>
                  <a:pt x="77109" y="55880"/>
                </a:lnTo>
                <a:lnTo>
                  <a:pt x="76242" y="57315"/>
                </a:lnTo>
                <a:lnTo>
                  <a:pt x="88965" y="76301"/>
                </a:lnTo>
                <a:lnTo>
                  <a:pt x="76199" y="76301"/>
                </a:lnTo>
                <a:lnTo>
                  <a:pt x="559815" y="74981"/>
                </a:lnTo>
                <a:lnTo>
                  <a:pt x="559815" y="55880"/>
                </a:lnTo>
                <a:lnTo>
                  <a:pt x="597915" y="55880"/>
                </a:lnTo>
                <a:lnTo>
                  <a:pt x="597915" y="50812"/>
                </a:lnTo>
                <a:lnTo>
                  <a:pt x="595884" y="45961"/>
                </a:lnTo>
                <a:lnTo>
                  <a:pt x="592327" y="42392"/>
                </a:lnTo>
                <a:lnTo>
                  <a:pt x="588645" y="38811"/>
                </a:lnTo>
                <a:lnTo>
                  <a:pt x="587169" y="38201"/>
                </a:lnTo>
                <a:close/>
              </a:path>
              <a:path w="1217929" h="1150620">
                <a:moveTo>
                  <a:pt x="597915" y="55880"/>
                </a:moveTo>
                <a:lnTo>
                  <a:pt x="559815" y="55880"/>
                </a:lnTo>
                <a:lnTo>
                  <a:pt x="578917" y="74981"/>
                </a:lnTo>
                <a:lnTo>
                  <a:pt x="597915" y="74981"/>
                </a:lnTo>
                <a:lnTo>
                  <a:pt x="597915" y="5588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786629" y="5412485"/>
            <a:ext cx="44386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7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m</a:t>
            </a:r>
            <a:r>
              <a:rPr sz="1050" spc="-30" baseline="27777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4129468" y="4897564"/>
            <a:ext cx="504825" cy="1683385"/>
            <a:chOff x="4129468" y="4897564"/>
            <a:chExt cx="504825" cy="1683385"/>
          </a:xfrm>
        </p:grpSpPr>
        <p:pic>
          <p:nvPicPr>
            <p:cNvPr id="68" name="object 6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34230" y="6062853"/>
              <a:ext cx="495300" cy="512825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134230" y="6062853"/>
              <a:ext cx="495300" cy="513080"/>
            </a:xfrm>
            <a:custGeom>
              <a:avLst/>
              <a:gdLst/>
              <a:ahLst/>
              <a:cxnLst/>
              <a:rect l="l" t="t" r="r" b="b"/>
              <a:pathLst>
                <a:path w="495300" h="513079">
                  <a:moveTo>
                    <a:pt x="0" y="256413"/>
                  </a:moveTo>
                  <a:lnTo>
                    <a:pt x="3989" y="210321"/>
                  </a:lnTo>
                  <a:lnTo>
                    <a:pt x="15492" y="166940"/>
                  </a:lnTo>
                  <a:lnTo>
                    <a:pt x="33810" y="126994"/>
                  </a:lnTo>
                  <a:lnTo>
                    <a:pt x="58242" y="91207"/>
                  </a:lnTo>
                  <a:lnTo>
                    <a:pt x="88089" y="60303"/>
                  </a:lnTo>
                  <a:lnTo>
                    <a:pt x="122653" y="35006"/>
                  </a:lnTo>
                  <a:lnTo>
                    <a:pt x="161234" y="16041"/>
                  </a:lnTo>
                  <a:lnTo>
                    <a:pt x="203133" y="4131"/>
                  </a:lnTo>
                  <a:lnTo>
                    <a:pt x="247650" y="0"/>
                  </a:lnTo>
                  <a:lnTo>
                    <a:pt x="292166" y="4131"/>
                  </a:lnTo>
                  <a:lnTo>
                    <a:pt x="334065" y="16041"/>
                  </a:lnTo>
                  <a:lnTo>
                    <a:pt x="372646" y="35006"/>
                  </a:lnTo>
                  <a:lnTo>
                    <a:pt x="407210" y="60303"/>
                  </a:lnTo>
                  <a:lnTo>
                    <a:pt x="437057" y="91207"/>
                  </a:lnTo>
                  <a:lnTo>
                    <a:pt x="461489" y="126994"/>
                  </a:lnTo>
                  <a:lnTo>
                    <a:pt x="479807" y="166940"/>
                  </a:lnTo>
                  <a:lnTo>
                    <a:pt x="491310" y="210321"/>
                  </a:lnTo>
                  <a:lnTo>
                    <a:pt x="495300" y="256413"/>
                  </a:lnTo>
                  <a:lnTo>
                    <a:pt x="491310" y="302504"/>
                  </a:lnTo>
                  <a:lnTo>
                    <a:pt x="479807" y="345885"/>
                  </a:lnTo>
                  <a:lnTo>
                    <a:pt x="461489" y="385831"/>
                  </a:lnTo>
                  <a:lnTo>
                    <a:pt x="437057" y="421618"/>
                  </a:lnTo>
                  <a:lnTo>
                    <a:pt x="407210" y="452522"/>
                  </a:lnTo>
                  <a:lnTo>
                    <a:pt x="372646" y="477819"/>
                  </a:lnTo>
                  <a:lnTo>
                    <a:pt x="334065" y="496784"/>
                  </a:lnTo>
                  <a:lnTo>
                    <a:pt x="292166" y="508694"/>
                  </a:lnTo>
                  <a:lnTo>
                    <a:pt x="247650" y="512826"/>
                  </a:lnTo>
                  <a:lnTo>
                    <a:pt x="203133" y="508694"/>
                  </a:lnTo>
                  <a:lnTo>
                    <a:pt x="161234" y="496784"/>
                  </a:lnTo>
                  <a:lnTo>
                    <a:pt x="122653" y="477819"/>
                  </a:lnTo>
                  <a:lnTo>
                    <a:pt x="88089" y="452522"/>
                  </a:lnTo>
                  <a:lnTo>
                    <a:pt x="58242" y="421618"/>
                  </a:lnTo>
                  <a:lnTo>
                    <a:pt x="33810" y="385831"/>
                  </a:lnTo>
                  <a:lnTo>
                    <a:pt x="15492" y="345885"/>
                  </a:lnTo>
                  <a:lnTo>
                    <a:pt x="3989" y="302504"/>
                  </a:lnTo>
                  <a:lnTo>
                    <a:pt x="0" y="2564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34230" y="4902327"/>
              <a:ext cx="495300" cy="51435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4134230" y="4902327"/>
              <a:ext cx="495300" cy="514350"/>
            </a:xfrm>
            <a:custGeom>
              <a:avLst/>
              <a:gdLst/>
              <a:ahLst/>
              <a:cxnLst/>
              <a:rect l="l" t="t" r="r" b="b"/>
              <a:pathLst>
                <a:path w="495300" h="514350">
                  <a:moveTo>
                    <a:pt x="0" y="257175"/>
                  </a:moveTo>
                  <a:lnTo>
                    <a:pt x="3989" y="210960"/>
                  </a:lnTo>
                  <a:lnTo>
                    <a:pt x="15492" y="167457"/>
                  </a:lnTo>
                  <a:lnTo>
                    <a:pt x="33810" y="127395"/>
                  </a:lnTo>
                  <a:lnTo>
                    <a:pt x="58242" y="91500"/>
                  </a:lnTo>
                  <a:lnTo>
                    <a:pt x="88089" y="60500"/>
                  </a:lnTo>
                  <a:lnTo>
                    <a:pt x="122653" y="35122"/>
                  </a:lnTo>
                  <a:lnTo>
                    <a:pt x="161234" y="16095"/>
                  </a:lnTo>
                  <a:lnTo>
                    <a:pt x="203133" y="4145"/>
                  </a:lnTo>
                  <a:lnTo>
                    <a:pt x="247650" y="0"/>
                  </a:lnTo>
                  <a:lnTo>
                    <a:pt x="292166" y="4145"/>
                  </a:lnTo>
                  <a:lnTo>
                    <a:pt x="334065" y="16095"/>
                  </a:lnTo>
                  <a:lnTo>
                    <a:pt x="372646" y="35122"/>
                  </a:lnTo>
                  <a:lnTo>
                    <a:pt x="407210" y="60500"/>
                  </a:lnTo>
                  <a:lnTo>
                    <a:pt x="437057" y="91500"/>
                  </a:lnTo>
                  <a:lnTo>
                    <a:pt x="461489" y="127395"/>
                  </a:lnTo>
                  <a:lnTo>
                    <a:pt x="479807" y="167457"/>
                  </a:lnTo>
                  <a:lnTo>
                    <a:pt x="491310" y="210960"/>
                  </a:lnTo>
                  <a:lnTo>
                    <a:pt x="495300" y="257175"/>
                  </a:lnTo>
                  <a:lnTo>
                    <a:pt x="491310" y="303389"/>
                  </a:lnTo>
                  <a:lnTo>
                    <a:pt x="479807" y="346892"/>
                  </a:lnTo>
                  <a:lnTo>
                    <a:pt x="461489" y="386954"/>
                  </a:lnTo>
                  <a:lnTo>
                    <a:pt x="437057" y="422849"/>
                  </a:lnTo>
                  <a:lnTo>
                    <a:pt x="407210" y="453849"/>
                  </a:lnTo>
                  <a:lnTo>
                    <a:pt x="372646" y="479227"/>
                  </a:lnTo>
                  <a:lnTo>
                    <a:pt x="334065" y="498254"/>
                  </a:lnTo>
                  <a:lnTo>
                    <a:pt x="292166" y="510204"/>
                  </a:lnTo>
                  <a:lnTo>
                    <a:pt x="247650" y="514350"/>
                  </a:lnTo>
                  <a:lnTo>
                    <a:pt x="203133" y="510204"/>
                  </a:lnTo>
                  <a:lnTo>
                    <a:pt x="161234" y="498254"/>
                  </a:lnTo>
                  <a:lnTo>
                    <a:pt x="122653" y="479227"/>
                  </a:lnTo>
                  <a:lnTo>
                    <a:pt x="88089" y="453849"/>
                  </a:lnTo>
                  <a:lnTo>
                    <a:pt x="58242" y="422849"/>
                  </a:lnTo>
                  <a:lnTo>
                    <a:pt x="33810" y="386954"/>
                  </a:lnTo>
                  <a:lnTo>
                    <a:pt x="15492" y="346892"/>
                  </a:lnTo>
                  <a:lnTo>
                    <a:pt x="3989" y="303389"/>
                  </a:lnTo>
                  <a:lnTo>
                    <a:pt x="0" y="2571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34230" y="5159883"/>
              <a:ext cx="495300" cy="1159002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134230" y="5159883"/>
              <a:ext cx="495300" cy="1159510"/>
            </a:xfrm>
            <a:custGeom>
              <a:avLst/>
              <a:gdLst/>
              <a:ahLst/>
              <a:cxnLst/>
              <a:rect l="l" t="t" r="r" b="b"/>
              <a:pathLst>
                <a:path w="495300" h="1159510">
                  <a:moveTo>
                    <a:pt x="0" y="1159002"/>
                  </a:moveTo>
                  <a:lnTo>
                    <a:pt x="495300" y="1159002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115900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4199128" y="5641085"/>
            <a:ext cx="3524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5" dirty="0">
                <a:latin typeface="Times New Roman"/>
                <a:cs typeface="Times New Roman"/>
              </a:rPr>
              <a:t>754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694429" y="4145210"/>
            <a:ext cx="1091565" cy="7886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484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20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 m</a:t>
            </a:r>
            <a:r>
              <a:rPr sz="1050" spc="-30" baseline="27777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360"/>
              </a:spcBef>
            </a:pPr>
            <a:r>
              <a:rPr sz="1000" dirty="0">
                <a:latin typeface="Times New Roman"/>
                <a:cs typeface="Times New Roman"/>
              </a:rPr>
              <a:t>HIGH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FLASH</a:t>
            </a:r>
            <a:endParaRPr sz="1000">
              <a:latin typeface="Times New Roman"/>
              <a:cs typeface="Times New Roman"/>
            </a:endParaRPr>
          </a:p>
          <a:p>
            <a:pPr marL="144145" marR="579755" indent="-106680">
              <a:lnSpc>
                <a:spcPct val="100000"/>
              </a:lnSpc>
              <a:spcBef>
                <a:spcPts val="110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6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m</a:t>
            </a:r>
            <a:r>
              <a:rPr sz="1050" spc="-30" baseline="27777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3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/h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  <a:hlinkClick r:id="rId3" action="ppaction://hlinksldjump"/>
              </a:rPr>
              <a:t>168°C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038091" y="5152135"/>
            <a:ext cx="71120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0,07</a:t>
            </a:r>
            <a:r>
              <a:rPr sz="1100" spc="-2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K/cm</a:t>
            </a:r>
            <a:r>
              <a:rPr sz="1050" spc="-15" baseline="27777" dirty="0">
                <a:latin typeface="Times New Roman"/>
                <a:cs typeface="Times New Roman"/>
                <a:hlinkClick r:id="rId3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6345173" y="2000440"/>
            <a:ext cx="1546860" cy="2168525"/>
            <a:chOff x="6345173" y="2000440"/>
            <a:chExt cx="1546860" cy="2168525"/>
          </a:xfrm>
        </p:grpSpPr>
        <p:sp>
          <p:nvSpPr>
            <p:cNvPr id="78" name="object 78"/>
            <p:cNvSpPr/>
            <p:nvPr/>
          </p:nvSpPr>
          <p:spPr>
            <a:xfrm>
              <a:off x="6345173" y="2498597"/>
              <a:ext cx="1035050" cy="1670685"/>
            </a:xfrm>
            <a:custGeom>
              <a:avLst/>
              <a:gdLst/>
              <a:ahLst/>
              <a:cxnLst/>
              <a:rect l="l" t="t" r="r" b="b"/>
              <a:pathLst>
                <a:path w="1035050" h="1670685">
                  <a:moveTo>
                    <a:pt x="18668" y="1443227"/>
                  </a:moveTo>
                  <a:lnTo>
                    <a:pt x="11269" y="1444888"/>
                  </a:lnTo>
                  <a:lnTo>
                    <a:pt x="5286" y="1449085"/>
                  </a:lnTo>
                  <a:lnTo>
                    <a:pt x="1327" y="1455211"/>
                  </a:lnTo>
                  <a:lnTo>
                    <a:pt x="0" y="1462658"/>
                  </a:lnTo>
                  <a:lnTo>
                    <a:pt x="4424" y="1650745"/>
                  </a:lnTo>
                  <a:lnTo>
                    <a:pt x="23495" y="1670177"/>
                  </a:lnTo>
                  <a:lnTo>
                    <a:pt x="761110" y="1670177"/>
                  </a:lnTo>
                  <a:lnTo>
                    <a:pt x="768317" y="1668726"/>
                  </a:lnTo>
                  <a:lnTo>
                    <a:pt x="768469" y="1668726"/>
                  </a:lnTo>
                  <a:lnTo>
                    <a:pt x="774588" y="1664604"/>
                  </a:lnTo>
                  <a:lnTo>
                    <a:pt x="778666" y="1658550"/>
                  </a:lnTo>
                  <a:lnTo>
                    <a:pt x="780058" y="1651634"/>
                  </a:lnTo>
                  <a:lnTo>
                    <a:pt x="780160" y="1651127"/>
                  </a:lnTo>
                  <a:lnTo>
                    <a:pt x="742060" y="1651127"/>
                  </a:lnTo>
                  <a:lnTo>
                    <a:pt x="742060" y="1650745"/>
                  </a:lnTo>
                  <a:lnTo>
                    <a:pt x="42545" y="1650745"/>
                  </a:lnTo>
                  <a:lnTo>
                    <a:pt x="23495" y="1632077"/>
                  </a:lnTo>
                  <a:lnTo>
                    <a:pt x="42105" y="1632077"/>
                  </a:lnTo>
                  <a:lnTo>
                    <a:pt x="38120" y="1462658"/>
                  </a:lnTo>
                  <a:lnTo>
                    <a:pt x="38100" y="1461770"/>
                  </a:lnTo>
                  <a:lnTo>
                    <a:pt x="36421" y="1454443"/>
                  </a:lnTo>
                  <a:lnTo>
                    <a:pt x="32194" y="1448498"/>
                  </a:lnTo>
                  <a:lnTo>
                    <a:pt x="26062" y="1444553"/>
                  </a:lnTo>
                  <a:lnTo>
                    <a:pt x="18668" y="1443227"/>
                  </a:lnTo>
                  <a:close/>
                </a:path>
                <a:path w="1035050" h="1670685">
                  <a:moveTo>
                    <a:pt x="945896" y="38100"/>
                  </a:moveTo>
                  <a:lnTo>
                    <a:pt x="761110" y="38100"/>
                  </a:lnTo>
                  <a:lnTo>
                    <a:pt x="753687" y="39594"/>
                  </a:lnTo>
                  <a:lnTo>
                    <a:pt x="747633" y="43672"/>
                  </a:lnTo>
                  <a:lnTo>
                    <a:pt x="743555" y="49726"/>
                  </a:lnTo>
                  <a:lnTo>
                    <a:pt x="742060" y="57150"/>
                  </a:lnTo>
                  <a:lnTo>
                    <a:pt x="742060" y="1651127"/>
                  </a:lnTo>
                  <a:lnTo>
                    <a:pt x="761110" y="1632077"/>
                  </a:lnTo>
                  <a:lnTo>
                    <a:pt x="780160" y="1632077"/>
                  </a:lnTo>
                  <a:lnTo>
                    <a:pt x="780160" y="76200"/>
                  </a:lnTo>
                  <a:lnTo>
                    <a:pt x="761110" y="76200"/>
                  </a:lnTo>
                  <a:lnTo>
                    <a:pt x="780160" y="57150"/>
                  </a:lnTo>
                  <a:lnTo>
                    <a:pt x="958596" y="57150"/>
                  </a:lnTo>
                  <a:lnTo>
                    <a:pt x="945896" y="38100"/>
                  </a:lnTo>
                  <a:close/>
                </a:path>
                <a:path w="1035050" h="1670685">
                  <a:moveTo>
                    <a:pt x="780160" y="1632077"/>
                  </a:moveTo>
                  <a:lnTo>
                    <a:pt x="761110" y="1632077"/>
                  </a:lnTo>
                  <a:lnTo>
                    <a:pt x="742060" y="1651127"/>
                  </a:lnTo>
                  <a:lnTo>
                    <a:pt x="780160" y="1651127"/>
                  </a:lnTo>
                  <a:lnTo>
                    <a:pt x="780160" y="1632077"/>
                  </a:lnTo>
                  <a:close/>
                </a:path>
                <a:path w="1035050" h="1670685">
                  <a:moveTo>
                    <a:pt x="42105" y="1632077"/>
                  </a:moveTo>
                  <a:lnTo>
                    <a:pt x="23495" y="1632077"/>
                  </a:lnTo>
                  <a:lnTo>
                    <a:pt x="42545" y="1650745"/>
                  </a:lnTo>
                  <a:lnTo>
                    <a:pt x="42105" y="1632077"/>
                  </a:lnTo>
                  <a:close/>
                </a:path>
                <a:path w="1035050" h="1670685">
                  <a:moveTo>
                    <a:pt x="742060" y="1632077"/>
                  </a:moveTo>
                  <a:lnTo>
                    <a:pt x="42105" y="1632077"/>
                  </a:lnTo>
                  <a:lnTo>
                    <a:pt x="42545" y="1650745"/>
                  </a:lnTo>
                  <a:lnTo>
                    <a:pt x="742060" y="1650745"/>
                  </a:lnTo>
                  <a:lnTo>
                    <a:pt x="742060" y="1632077"/>
                  </a:lnTo>
                  <a:close/>
                </a:path>
                <a:path w="1035050" h="1670685">
                  <a:moveTo>
                    <a:pt x="920496" y="0"/>
                  </a:moveTo>
                  <a:lnTo>
                    <a:pt x="958596" y="57150"/>
                  </a:lnTo>
                  <a:lnTo>
                    <a:pt x="920496" y="114300"/>
                  </a:lnTo>
                  <a:lnTo>
                    <a:pt x="996696" y="76200"/>
                  </a:lnTo>
                  <a:lnTo>
                    <a:pt x="958596" y="76200"/>
                  </a:lnTo>
                  <a:lnTo>
                    <a:pt x="966019" y="74705"/>
                  </a:lnTo>
                  <a:lnTo>
                    <a:pt x="972073" y="70627"/>
                  </a:lnTo>
                  <a:lnTo>
                    <a:pt x="976151" y="64573"/>
                  </a:lnTo>
                  <a:lnTo>
                    <a:pt x="977646" y="57150"/>
                  </a:lnTo>
                  <a:lnTo>
                    <a:pt x="976151" y="49726"/>
                  </a:lnTo>
                  <a:lnTo>
                    <a:pt x="972073" y="43672"/>
                  </a:lnTo>
                  <a:lnTo>
                    <a:pt x="966019" y="39594"/>
                  </a:lnTo>
                  <a:lnTo>
                    <a:pt x="958596" y="38100"/>
                  </a:lnTo>
                  <a:lnTo>
                    <a:pt x="996696" y="38100"/>
                  </a:lnTo>
                  <a:lnTo>
                    <a:pt x="920496" y="0"/>
                  </a:lnTo>
                  <a:close/>
                </a:path>
                <a:path w="1035050" h="1670685">
                  <a:moveTo>
                    <a:pt x="780160" y="57150"/>
                  </a:moveTo>
                  <a:lnTo>
                    <a:pt x="761110" y="76200"/>
                  </a:lnTo>
                  <a:lnTo>
                    <a:pt x="780160" y="76200"/>
                  </a:lnTo>
                  <a:lnTo>
                    <a:pt x="780160" y="57150"/>
                  </a:lnTo>
                  <a:close/>
                </a:path>
                <a:path w="1035050" h="1670685">
                  <a:moveTo>
                    <a:pt x="958596" y="57150"/>
                  </a:moveTo>
                  <a:lnTo>
                    <a:pt x="780160" y="57150"/>
                  </a:lnTo>
                  <a:lnTo>
                    <a:pt x="780160" y="76200"/>
                  </a:lnTo>
                  <a:lnTo>
                    <a:pt x="945896" y="76200"/>
                  </a:lnTo>
                  <a:lnTo>
                    <a:pt x="958596" y="57150"/>
                  </a:lnTo>
                  <a:close/>
                </a:path>
                <a:path w="1035050" h="1670685">
                  <a:moveTo>
                    <a:pt x="996696" y="38100"/>
                  </a:moveTo>
                  <a:lnTo>
                    <a:pt x="958596" y="38100"/>
                  </a:lnTo>
                  <a:lnTo>
                    <a:pt x="966019" y="39594"/>
                  </a:lnTo>
                  <a:lnTo>
                    <a:pt x="972073" y="43672"/>
                  </a:lnTo>
                  <a:lnTo>
                    <a:pt x="976151" y="49726"/>
                  </a:lnTo>
                  <a:lnTo>
                    <a:pt x="977646" y="57150"/>
                  </a:lnTo>
                  <a:lnTo>
                    <a:pt x="976151" y="64573"/>
                  </a:lnTo>
                  <a:lnTo>
                    <a:pt x="972073" y="70627"/>
                  </a:lnTo>
                  <a:lnTo>
                    <a:pt x="966019" y="74705"/>
                  </a:lnTo>
                  <a:lnTo>
                    <a:pt x="958596" y="76200"/>
                  </a:lnTo>
                  <a:lnTo>
                    <a:pt x="996696" y="76200"/>
                  </a:lnTo>
                  <a:lnTo>
                    <a:pt x="1034796" y="57150"/>
                  </a:lnTo>
                  <a:lnTo>
                    <a:pt x="996696" y="3810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93304" y="3341750"/>
              <a:ext cx="493775" cy="59055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7393304" y="3341750"/>
              <a:ext cx="494030" cy="590550"/>
            </a:xfrm>
            <a:custGeom>
              <a:avLst/>
              <a:gdLst/>
              <a:ahLst/>
              <a:cxnLst/>
              <a:rect l="l" t="t" r="r" b="b"/>
              <a:pathLst>
                <a:path w="494029" h="590550">
                  <a:moveTo>
                    <a:pt x="0" y="295275"/>
                  </a:moveTo>
                  <a:lnTo>
                    <a:pt x="3976" y="242201"/>
                  </a:lnTo>
                  <a:lnTo>
                    <a:pt x="15440" y="192247"/>
                  </a:lnTo>
                  <a:lnTo>
                    <a:pt x="33697" y="146247"/>
                  </a:lnTo>
                  <a:lnTo>
                    <a:pt x="58049" y="105036"/>
                  </a:lnTo>
                  <a:lnTo>
                    <a:pt x="87802" y="69447"/>
                  </a:lnTo>
                  <a:lnTo>
                    <a:pt x="122258" y="40315"/>
                  </a:lnTo>
                  <a:lnTo>
                    <a:pt x="160722" y="18474"/>
                  </a:lnTo>
                  <a:lnTo>
                    <a:pt x="202497" y="4757"/>
                  </a:lnTo>
                  <a:lnTo>
                    <a:pt x="246888" y="0"/>
                  </a:lnTo>
                  <a:lnTo>
                    <a:pt x="291278" y="4757"/>
                  </a:lnTo>
                  <a:lnTo>
                    <a:pt x="333053" y="18474"/>
                  </a:lnTo>
                  <a:lnTo>
                    <a:pt x="371517" y="40315"/>
                  </a:lnTo>
                  <a:lnTo>
                    <a:pt x="405973" y="69447"/>
                  </a:lnTo>
                  <a:lnTo>
                    <a:pt x="435726" y="105036"/>
                  </a:lnTo>
                  <a:lnTo>
                    <a:pt x="460078" y="146247"/>
                  </a:lnTo>
                  <a:lnTo>
                    <a:pt x="478335" y="192247"/>
                  </a:lnTo>
                  <a:lnTo>
                    <a:pt x="489799" y="242201"/>
                  </a:lnTo>
                  <a:lnTo>
                    <a:pt x="493775" y="295275"/>
                  </a:lnTo>
                  <a:lnTo>
                    <a:pt x="489799" y="348348"/>
                  </a:lnTo>
                  <a:lnTo>
                    <a:pt x="478335" y="398302"/>
                  </a:lnTo>
                  <a:lnTo>
                    <a:pt x="460078" y="444302"/>
                  </a:lnTo>
                  <a:lnTo>
                    <a:pt x="435726" y="485513"/>
                  </a:lnTo>
                  <a:lnTo>
                    <a:pt x="405973" y="521102"/>
                  </a:lnTo>
                  <a:lnTo>
                    <a:pt x="371517" y="550234"/>
                  </a:lnTo>
                  <a:lnTo>
                    <a:pt x="333053" y="572075"/>
                  </a:lnTo>
                  <a:lnTo>
                    <a:pt x="291278" y="585792"/>
                  </a:lnTo>
                  <a:lnTo>
                    <a:pt x="246888" y="590550"/>
                  </a:lnTo>
                  <a:lnTo>
                    <a:pt x="202497" y="585792"/>
                  </a:lnTo>
                  <a:lnTo>
                    <a:pt x="160722" y="572075"/>
                  </a:lnTo>
                  <a:lnTo>
                    <a:pt x="122258" y="550234"/>
                  </a:lnTo>
                  <a:lnTo>
                    <a:pt x="87802" y="521102"/>
                  </a:lnTo>
                  <a:lnTo>
                    <a:pt x="58049" y="485513"/>
                  </a:lnTo>
                  <a:lnTo>
                    <a:pt x="33697" y="444302"/>
                  </a:lnTo>
                  <a:lnTo>
                    <a:pt x="15440" y="398302"/>
                  </a:lnTo>
                  <a:lnTo>
                    <a:pt x="3976" y="348348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93304" y="2005202"/>
              <a:ext cx="493775" cy="59207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7393304" y="2005202"/>
              <a:ext cx="494030" cy="592455"/>
            </a:xfrm>
            <a:custGeom>
              <a:avLst/>
              <a:gdLst/>
              <a:ahLst/>
              <a:cxnLst/>
              <a:rect l="l" t="t" r="r" b="b"/>
              <a:pathLst>
                <a:path w="494029" h="592455">
                  <a:moveTo>
                    <a:pt x="0" y="296037"/>
                  </a:moveTo>
                  <a:lnTo>
                    <a:pt x="3976" y="242836"/>
                  </a:lnTo>
                  <a:lnTo>
                    <a:pt x="15440" y="192759"/>
                  </a:lnTo>
                  <a:lnTo>
                    <a:pt x="33697" y="146642"/>
                  </a:lnTo>
                  <a:lnTo>
                    <a:pt x="58049" y="105323"/>
                  </a:lnTo>
                  <a:lnTo>
                    <a:pt x="87802" y="69639"/>
                  </a:lnTo>
                  <a:lnTo>
                    <a:pt x="122258" y="40428"/>
                  </a:lnTo>
                  <a:lnTo>
                    <a:pt x="160722" y="18526"/>
                  </a:lnTo>
                  <a:lnTo>
                    <a:pt x="202497" y="4771"/>
                  </a:lnTo>
                  <a:lnTo>
                    <a:pt x="246888" y="0"/>
                  </a:lnTo>
                  <a:lnTo>
                    <a:pt x="291278" y="4771"/>
                  </a:lnTo>
                  <a:lnTo>
                    <a:pt x="333053" y="18526"/>
                  </a:lnTo>
                  <a:lnTo>
                    <a:pt x="371517" y="40428"/>
                  </a:lnTo>
                  <a:lnTo>
                    <a:pt x="405973" y="69639"/>
                  </a:lnTo>
                  <a:lnTo>
                    <a:pt x="435726" y="105323"/>
                  </a:lnTo>
                  <a:lnTo>
                    <a:pt x="460078" y="146642"/>
                  </a:lnTo>
                  <a:lnTo>
                    <a:pt x="478335" y="192759"/>
                  </a:lnTo>
                  <a:lnTo>
                    <a:pt x="489799" y="242836"/>
                  </a:lnTo>
                  <a:lnTo>
                    <a:pt x="493775" y="296037"/>
                  </a:lnTo>
                  <a:lnTo>
                    <a:pt x="489799" y="349237"/>
                  </a:lnTo>
                  <a:lnTo>
                    <a:pt x="478335" y="399314"/>
                  </a:lnTo>
                  <a:lnTo>
                    <a:pt x="460078" y="445431"/>
                  </a:lnTo>
                  <a:lnTo>
                    <a:pt x="435726" y="486750"/>
                  </a:lnTo>
                  <a:lnTo>
                    <a:pt x="405973" y="522434"/>
                  </a:lnTo>
                  <a:lnTo>
                    <a:pt x="371517" y="551645"/>
                  </a:lnTo>
                  <a:lnTo>
                    <a:pt x="333053" y="573547"/>
                  </a:lnTo>
                  <a:lnTo>
                    <a:pt x="291278" y="587302"/>
                  </a:lnTo>
                  <a:lnTo>
                    <a:pt x="246888" y="592074"/>
                  </a:lnTo>
                  <a:lnTo>
                    <a:pt x="202497" y="587302"/>
                  </a:lnTo>
                  <a:lnTo>
                    <a:pt x="160722" y="573547"/>
                  </a:lnTo>
                  <a:lnTo>
                    <a:pt x="122258" y="551645"/>
                  </a:lnTo>
                  <a:lnTo>
                    <a:pt x="87802" y="522434"/>
                  </a:lnTo>
                  <a:lnTo>
                    <a:pt x="58049" y="486750"/>
                  </a:lnTo>
                  <a:lnTo>
                    <a:pt x="33697" y="445431"/>
                  </a:lnTo>
                  <a:lnTo>
                    <a:pt x="15440" y="399314"/>
                  </a:lnTo>
                  <a:lnTo>
                    <a:pt x="3976" y="349237"/>
                  </a:lnTo>
                  <a:lnTo>
                    <a:pt x="0" y="2960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93304" y="2302382"/>
              <a:ext cx="493775" cy="1333500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7393304" y="2302382"/>
              <a:ext cx="494030" cy="1333500"/>
            </a:xfrm>
            <a:custGeom>
              <a:avLst/>
              <a:gdLst/>
              <a:ahLst/>
              <a:cxnLst/>
              <a:rect l="l" t="t" r="r" b="b"/>
              <a:pathLst>
                <a:path w="494029" h="1333500">
                  <a:moveTo>
                    <a:pt x="0" y="1333500"/>
                  </a:moveTo>
                  <a:lnTo>
                    <a:pt x="493775" y="1333500"/>
                  </a:lnTo>
                  <a:lnTo>
                    <a:pt x="493775" y="0"/>
                  </a:lnTo>
                  <a:lnTo>
                    <a:pt x="0" y="0"/>
                  </a:lnTo>
                  <a:lnTo>
                    <a:pt x="0" y="13335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7504683" y="2899155"/>
            <a:ext cx="3524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5" dirty="0">
                <a:latin typeface="Times New Roman"/>
                <a:cs typeface="Times New Roman"/>
              </a:rPr>
              <a:t>752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1812226" y="1878329"/>
            <a:ext cx="5852160" cy="1978025"/>
            <a:chOff x="1812226" y="1878329"/>
            <a:chExt cx="5852160" cy="1978025"/>
          </a:xfrm>
        </p:grpSpPr>
        <p:sp>
          <p:nvSpPr>
            <p:cNvPr id="87" name="object 87"/>
            <p:cNvSpPr/>
            <p:nvPr/>
          </p:nvSpPr>
          <p:spPr>
            <a:xfrm>
              <a:off x="6633972" y="1878329"/>
              <a:ext cx="1030605" cy="1854200"/>
            </a:xfrm>
            <a:custGeom>
              <a:avLst/>
              <a:gdLst/>
              <a:ahLst/>
              <a:cxnLst/>
              <a:rect l="l" t="t" r="r" b="b"/>
              <a:pathLst>
                <a:path w="1030604" h="1854200">
                  <a:moveTo>
                    <a:pt x="114300" y="1739519"/>
                  </a:moveTo>
                  <a:lnTo>
                    <a:pt x="0" y="1796669"/>
                  </a:lnTo>
                  <a:lnTo>
                    <a:pt x="114300" y="1853819"/>
                  </a:lnTo>
                  <a:lnTo>
                    <a:pt x="88900" y="1815719"/>
                  </a:lnTo>
                  <a:lnTo>
                    <a:pt x="76200" y="1815719"/>
                  </a:lnTo>
                  <a:lnTo>
                    <a:pt x="68776" y="1814224"/>
                  </a:lnTo>
                  <a:lnTo>
                    <a:pt x="62722" y="1810146"/>
                  </a:lnTo>
                  <a:lnTo>
                    <a:pt x="58644" y="1804092"/>
                  </a:lnTo>
                  <a:lnTo>
                    <a:pt x="57150" y="1796669"/>
                  </a:lnTo>
                  <a:lnTo>
                    <a:pt x="58644" y="1789299"/>
                  </a:lnTo>
                  <a:lnTo>
                    <a:pt x="62722" y="1783238"/>
                  </a:lnTo>
                  <a:lnTo>
                    <a:pt x="68776" y="1779131"/>
                  </a:lnTo>
                  <a:lnTo>
                    <a:pt x="76200" y="1777619"/>
                  </a:lnTo>
                  <a:lnTo>
                    <a:pt x="88900" y="1777619"/>
                  </a:lnTo>
                  <a:lnTo>
                    <a:pt x="114300" y="1739519"/>
                  </a:lnTo>
                  <a:close/>
                </a:path>
                <a:path w="1030604" h="1854200">
                  <a:moveTo>
                    <a:pt x="88900" y="1777619"/>
                  </a:moveTo>
                  <a:lnTo>
                    <a:pt x="76200" y="1777619"/>
                  </a:lnTo>
                  <a:lnTo>
                    <a:pt x="68776" y="1779131"/>
                  </a:lnTo>
                  <a:lnTo>
                    <a:pt x="62722" y="1783238"/>
                  </a:lnTo>
                  <a:lnTo>
                    <a:pt x="58644" y="1789299"/>
                  </a:lnTo>
                  <a:lnTo>
                    <a:pt x="57150" y="1796669"/>
                  </a:lnTo>
                  <a:lnTo>
                    <a:pt x="58644" y="1804092"/>
                  </a:lnTo>
                  <a:lnTo>
                    <a:pt x="62722" y="1810146"/>
                  </a:lnTo>
                  <a:lnTo>
                    <a:pt x="68776" y="1814224"/>
                  </a:lnTo>
                  <a:lnTo>
                    <a:pt x="76200" y="1815719"/>
                  </a:lnTo>
                  <a:lnTo>
                    <a:pt x="88900" y="1815719"/>
                  </a:lnTo>
                  <a:lnTo>
                    <a:pt x="76200" y="1796669"/>
                  </a:lnTo>
                  <a:lnTo>
                    <a:pt x="88900" y="1777619"/>
                  </a:lnTo>
                  <a:close/>
                </a:path>
                <a:path w="1030604" h="1854200">
                  <a:moveTo>
                    <a:pt x="253492" y="1777619"/>
                  </a:moveTo>
                  <a:lnTo>
                    <a:pt x="88900" y="1777619"/>
                  </a:lnTo>
                  <a:lnTo>
                    <a:pt x="76200" y="1796669"/>
                  </a:lnTo>
                  <a:lnTo>
                    <a:pt x="88900" y="1815719"/>
                  </a:lnTo>
                  <a:lnTo>
                    <a:pt x="272542" y="1815719"/>
                  </a:lnTo>
                  <a:lnTo>
                    <a:pt x="279965" y="1814224"/>
                  </a:lnTo>
                  <a:lnTo>
                    <a:pt x="286019" y="1810146"/>
                  </a:lnTo>
                  <a:lnTo>
                    <a:pt x="290097" y="1804092"/>
                  </a:lnTo>
                  <a:lnTo>
                    <a:pt x="291592" y="1796669"/>
                  </a:lnTo>
                  <a:lnTo>
                    <a:pt x="253492" y="1796669"/>
                  </a:lnTo>
                  <a:lnTo>
                    <a:pt x="253492" y="1777619"/>
                  </a:lnTo>
                  <a:close/>
                </a:path>
                <a:path w="1030604" h="1854200">
                  <a:moveTo>
                    <a:pt x="1011174" y="0"/>
                  </a:moveTo>
                  <a:lnTo>
                    <a:pt x="272542" y="0"/>
                  </a:lnTo>
                  <a:lnTo>
                    <a:pt x="265172" y="1494"/>
                  </a:lnTo>
                  <a:lnTo>
                    <a:pt x="259111" y="5572"/>
                  </a:lnTo>
                  <a:lnTo>
                    <a:pt x="255004" y="11626"/>
                  </a:lnTo>
                  <a:lnTo>
                    <a:pt x="253492" y="19050"/>
                  </a:lnTo>
                  <a:lnTo>
                    <a:pt x="253492" y="1796669"/>
                  </a:lnTo>
                  <a:lnTo>
                    <a:pt x="272542" y="1777619"/>
                  </a:lnTo>
                  <a:lnTo>
                    <a:pt x="291592" y="1777619"/>
                  </a:lnTo>
                  <a:lnTo>
                    <a:pt x="291592" y="38100"/>
                  </a:lnTo>
                  <a:lnTo>
                    <a:pt x="272542" y="38100"/>
                  </a:lnTo>
                  <a:lnTo>
                    <a:pt x="291592" y="19050"/>
                  </a:lnTo>
                  <a:lnTo>
                    <a:pt x="1030224" y="19050"/>
                  </a:lnTo>
                  <a:lnTo>
                    <a:pt x="1028729" y="11626"/>
                  </a:lnTo>
                  <a:lnTo>
                    <a:pt x="1024651" y="5572"/>
                  </a:lnTo>
                  <a:lnTo>
                    <a:pt x="1018597" y="1494"/>
                  </a:lnTo>
                  <a:lnTo>
                    <a:pt x="1011174" y="0"/>
                  </a:lnTo>
                  <a:close/>
                </a:path>
                <a:path w="1030604" h="1854200">
                  <a:moveTo>
                    <a:pt x="291592" y="1777619"/>
                  </a:moveTo>
                  <a:lnTo>
                    <a:pt x="272542" y="1777619"/>
                  </a:lnTo>
                  <a:lnTo>
                    <a:pt x="253492" y="1796669"/>
                  </a:lnTo>
                  <a:lnTo>
                    <a:pt x="291592" y="1796669"/>
                  </a:lnTo>
                  <a:lnTo>
                    <a:pt x="291592" y="1777619"/>
                  </a:lnTo>
                  <a:close/>
                </a:path>
                <a:path w="1030604" h="1854200">
                  <a:moveTo>
                    <a:pt x="992124" y="19050"/>
                  </a:moveTo>
                  <a:lnTo>
                    <a:pt x="992124" y="111125"/>
                  </a:lnTo>
                  <a:lnTo>
                    <a:pt x="993636" y="118548"/>
                  </a:lnTo>
                  <a:lnTo>
                    <a:pt x="997743" y="124602"/>
                  </a:lnTo>
                  <a:lnTo>
                    <a:pt x="1003804" y="128680"/>
                  </a:lnTo>
                  <a:lnTo>
                    <a:pt x="1011174" y="130175"/>
                  </a:lnTo>
                  <a:lnTo>
                    <a:pt x="1018597" y="128680"/>
                  </a:lnTo>
                  <a:lnTo>
                    <a:pt x="1024651" y="124602"/>
                  </a:lnTo>
                  <a:lnTo>
                    <a:pt x="1028729" y="118548"/>
                  </a:lnTo>
                  <a:lnTo>
                    <a:pt x="1030224" y="111125"/>
                  </a:lnTo>
                  <a:lnTo>
                    <a:pt x="1030224" y="38100"/>
                  </a:lnTo>
                  <a:lnTo>
                    <a:pt x="1011174" y="38100"/>
                  </a:lnTo>
                  <a:lnTo>
                    <a:pt x="992124" y="19050"/>
                  </a:lnTo>
                  <a:close/>
                </a:path>
                <a:path w="1030604" h="1854200">
                  <a:moveTo>
                    <a:pt x="291592" y="19050"/>
                  </a:moveTo>
                  <a:lnTo>
                    <a:pt x="272542" y="38100"/>
                  </a:lnTo>
                  <a:lnTo>
                    <a:pt x="291592" y="38100"/>
                  </a:lnTo>
                  <a:lnTo>
                    <a:pt x="291592" y="19050"/>
                  </a:lnTo>
                  <a:close/>
                </a:path>
                <a:path w="1030604" h="1854200">
                  <a:moveTo>
                    <a:pt x="992124" y="19050"/>
                  </a:moveTo>
                  <a:lnTo>
                    <a:pt x="291592" y="19050"/>
                  </a:lnTo>
                  <a:lnTo>
                    <a:pt x="291592" y="38100"/>
                  </a:lnTo>
                  <a:lnTo>
                    <a:pt x="992124" y="38100"/>
                  </a:lnTo>
                  <a:lnTo>
                    <a:pt x="992124" y="19050"/>
                  </a:lnTo>
                  <a:close/>
                </a:path>
                <a:path w="1030604" h="1854200">
                  <a:moveTo>
                    <a:pt x="1030224" y="19050"/>
                  </a:moveTo>
                  <a:lnTo>
                    <a:pt x="992124" y="19050"/>
                  </a:lnTo>
                  <a:lnTo>
                    <a:pt x="1011174" y="38100"/>
                  </a:lnTo>
                  <a:lnTo>
                    <a:pt x="1030224" y="38100"/>
                  </a:lnTo>
                  <a:lnTo>
                    <a:pt x="1030224" y="190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16989" y="3353942"/>
              <a:ext cx="476250" cy="497586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816989" y="3353942"/>
              <a:ext cx="476250" cy="497840"/>
            </a:xfrm>
            <a:custGeom>
              <a:avLst/>
              <a:gdLst/>
              <a:ahLst/>
              <a:cxnLst/>
              <a:rect l="l" t="t" r="r" b="b"/>
              <a:pathLst>
                <a:path w="476250" h="497839">
                  <a:moveTo>
                    <a:pt x="0" y="248793"/>
                  </a:moveTo>
                  <a:lnTo>
                    <a:pt x="4835" y="198649"/>
                  </a:lnTo>
                  <a:lnTo>
                    <a:pt x="18704" y="151947"/>
                  </a:lnTo>
                  <a:lnTo>
                    <a:pt x="40652" y="109686"/>
                  </a:lnTo>
                  <a:lnTo>
                    <a:pt x="69723" y="72866"/>
                  </a:lnTo>
                  <a:lnTo>
                    <a:pt x="104961" y="42487"/>
                  </a:lnTo>
                  <a:lnTo>
                    <a:pt x="145411" y="19550"/>
                  </a:lnTo>
                  <a:lnTo>
                    <a:pt x="190117" y="5054"/>
                  </a:lnTo>
                  <a:lnTo>
                    <a:pt x="238125" y="0"/>
                  </a:lnTo>
                  <a:lnTo>
                    <a:pt x="286132" y="5054"/>
                  </a:lnTo>
                  <a:lnTo>
                    <a:pt x="330838" y="19550"/>
                  </a:lnTo>
                  <a:lnTo>
                    <a:pt x="371288" y="42487"/>
                  </a:lnTo>
                  <a:lnTo>
                    <a:pt x="406526" y="72866"/>
                  </a:lnTo>
                  <a:lnTo>
                    <a:pt x="435597" y="109686"/>
                  </a:lnTo>
                  <a:lnTo>
                    <a:pt x="457545" y="151947"/>
                  </a:lnTo>
                  <a:lnTo>
                    <a:pt x="471414" y="198649"/>
                  </a:lnTo>
                  <a:lnTo>
                    <a:pt x="476250" y="248793"/>
                  </a:lnTo>
                  <a:lnTo>
                    <a:pt x="471414" y="298936"/>
                  </a:lnTo>
                  <a:lnTo>
                    <a:pt x="457545" y="345638"/>
                  </a:lnTo>
                  <a:lnTo>
                    <a:pt x="435597" y="387899"/>
                  </a:lnTo>
                  <a:lnTo>
                    <a:pt x="406527" y="424719"/>
                  </a:lnTo>
                  <a:lnTo>
                    <a:pt x="371288" y="455098"/>
                  </a:lnTo>
                  <a:lnTo>
                    <a:pt x="330838" y="478035"/>
                  </a:lnTo>
                  <a:lnTo>
                    <a:pt x="286132" y="492531"/>
                  </a:lnTo>
                  <a:lnTo>
                    <a:pt x="238125" y="497586"/>
                  </a:lnTo>
                  <a:lnTo>
                    <a:pt x="190117" y="492531"/>
                  </a:lnTo>
                  <a:lnTo>
                    <a:pt x="145411" y="478035"/>
                  </a:lnTo>
                  <a:lnTo>
                    <a:pt x="104961" y="455098"/>
                  </a:lnTo>
                  <a:lnTo>
                    <a:pt x="69723" y="424719"/>
                  </a:lnTo>
                  <a:lnTo>
                    <a:pt x="40652" y="387899"/>
                  </a:lnTo>
                  <a:lnTo>
                    <a:pt x="18704" y="345638"/>
                  </a:lnTo>
                  <a:lnTo>
                    <a:pt x="4835" y="298936"/>
                  </a:lnTo>
                  <a:lnTo>
                    <a:pt x="0" y="248793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16989" y="1980056"/>
              <a:ext cx="476250" cy="497585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1816989" y="1980056"/>
              <a:ext cx="476250" cy="497840"/>
            </a:xfrm>
            <a:custGeom>
              <a:avLst/>
              <a:gdLst/>
              <a:ahLst/>
              <a:cxnLst/>
              <a:rect l="l" t="t" r="r" b="b"/>
              <a:pathLst>
                <a:path w="476250" h="497839">
                  <a:moveTo>
                    <a:pt x="0" y="248792"/>
                  </a:moveTo>
                  <a:lnTo>
                    <a:pt x="4835" y="198649"/>
                  </a:lnTo>
                  <a:lnTo>
                    <a:pt x="18704" y="151947"/>
                  </a:lnTo>
                  <a:lnTo>
                    <a:pt x="40652" y="109686"/>
                  </a:lnTo>
                  <a:lnTo>
                    <a:pt x="69723" y="72866"/>
                  </a:lnTo>
                  <a:lnTo>
                    <a:pt x="104961" y="42487"/>
                  </a:lnTo>
                  <a:lnTo>
                    <a:pt x="145411" y="19550"/>
                  </a:lnTo>
                  <a:lnTo>
                    <a:pt x="190117" y="5054"/>
                  </a:lnTo>
                  <a:lnTo>
                    <a:pt x="238125" y="0"/>
                  </a:lnTo>
                  <a:lnTo>
                    <a:pt x="286132" y="5054"/>
                  </a:lnTo>
                  <a:lnTo>
                    <a:pt x="330838" y="19550"/>
                  </a:lnTo>
                  <a:lnTo>
                    <a:pt x="371288" y="42487"/>
                  </a:lnTo>
                  <a:lnTo>
                    <a:pt x="406526" y="72866"/>
                  </a:lnTo>
                  <a:lnTo>
                    <a:pt x="435597" y="109686"/>
                  </a:lnTo>
                  <a:lnTo>
                    <a:pt x="457545" y="151947"/>
                  </a:lnTo>
                  <a:lnTo>
                    <a:pt x="471414" y="198649"/>
                  </a:lnTo>
                  <a:lnTo>
                    <a:pt x="476250" y="248792"/>
                  </a:lnTo>
                  <a:lnTo>
                    <a:pt x="471414" y="298936"/>
                  </a:lnTo>
                  <a:lnTo>
                    <a:pt x="457545" y="345638"/>
                  </a:lnTo>
                  <a:lnTo>
                    <a:pt x="435597" y="387899"/>
                  </a:lnTo>
                  <a:lnTo>
                    <a:pt x="406527" y="424719"/>
                  </a:lnTo>
                  <a:lnTo>
                    <a:pt x="371288" y="455098"/>
                  </a:lnTo>
                  <a:lnTo>
                    <a:pt x="330838" y="478035"/>
                  </a:lnTo>
                  <a:lnTo>
                    <a:pt x="286132" y="492531"/>
                  </a:lnTo>
                  <a:lnTo>
                    <a:pt x="238125" y="497585"/>
                  </a:lnTo>
                  <a:lnTo>
                    <a:pt x="190117" y="492531"/>
                  </a:lnTo>
                  <a:lnTo>
                    <a:pt x="145411" y="478035"/>
                  </a:lnTo>
                  <a:lnTo>
                    <a:pt x="104961" y="455098"/>
                  </a:lnTo>
                  <a:lnTo>
                    <a:pt x="69723" y="424719"/>
                  </a:lnTo>
                  <a:lnTo>
                    <a:pt x="40652" y="387899"/>
                  </a:lnTo>
                  <a:lnTo>
                    <a:pt x="18704" y="345638"/>
                  </a:lnTo>
                  <a:lnTo>
                    <a:pt x="4835" y="298936"/>
                  </a:lnTo>
                  <a:lnTo>
                    <a:pt x="0" y="248792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16989" y="2169032"/>
              <a:ext cx="476250" cy="1493520"/>
            </a:xfrm>
            <a:prstGeom prst="rect">
              <a:avLst/>
            </a:prstGeom>
          </p:spPr>
        </p:pic>
      </p:grpSp>
      <p:sp>
        <p:nvSpPr>
          <p:cNvPr id="93" name="object 93"/>
          <p:cNvSpPr txBox="1"/>
          <p:nvPr/>
        </p:nvSpPr>
        <p:spPr>
          <a:xfrm>
            <a:off x="1816989" y="2169032"/>
            <a:ext cx="476250" cy="1493520"/>
          </a:xfrm>
          <a:prstGeom prst="rect">
            <a:avLst/>
          </a:prstGeom>
          <a:ln w="9525">
            <a:solidFill>
              <a:srgbClr val="0066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00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O-</a:t>
            </a:r>
            <a:r>
              <a:rPr sz="1000" dirty="0">
                <a:latin typeface="Times New Roman"/>
                <a:cs typeface="Times New Roman"/>
              </a:rPr>
              <a:t>701 </a:t>
            </a:r>
            <a:r>
              <a:rPr sz="1000" spc="-60" dirty="0">
                <a:latin typeface="Times New Roman"/>
                <a:cs typeface="Times New Roman"/>
              </a:rPr>
              <a:t>C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91338" y="756665"/>
            <a:ext cx="37020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latin typeface="Arial"/>
                <a:cs typeface="Arial"/>
              </a:rPr>
              <a:t>Sección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 </a:t>
            </a:r>
            <a:r>
              <a:rPr sz="1400" b="1" spc="-10" dirty="0">
                <a:latin typeface="Arial"/>
                <a:cs typeface="Arial"/>
              </a:rPr>
              <a:t>Fraccionamiento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Aromáticos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27176" y="1612391"/>
            <a:ext cx="4424045" cy="4565650"/>
            <a:chOff x="527176" y="1612391"/>
            <a:chExt cx="4424045" cy="4565650"/>
          </a:xfrm>
        </p:grpSpPr>
        <p:sp>
          <p:nvSpPr>
            <p:cNvPr id="96" name="object 96"/>
            <p:cNvSpPr/>
            <p:nvPr/>
          </p:nvSpPr>
          <p:spPr>
            <a:xfrm>
              <a:off x="4836413" y="1612391"/>
              <a:ext cx="114300" cy="408305"/>
            </a:xfrm>
            <a:custGeom>
              <a:avLst/>
              <a:gdLst/>
              <a:ahLst/>
              <a:cxnLst/>
              <a:rect l="l" t="t" r="r" b="b"/>
              <a:pathLst>
                <a:path w="114300" h="408305">
                  <a:moveTo>
                    <a:pt x="57658" y="76200"/>
                  </a:moveTo>
                  <a:lnTo>
                    <a:pt x="38442" y="88643"/>
                  </a:lnTo>
                  <a:lnTo>
                    <a:pt x="34289" y="407416"/>
                  </a:lnTo>
                  <a:lnTo>
                    <a:pt x="72389" y="407924"/>
                  </a:lnTo>
                  <a:lnTo>
                    <a:pt x="76542" y="89156"/>
                  </a:lnTo>
                  <a:lnTo>
                    <a:pt x="57658" y="76200"/>
                  </a:lnTo>
                  <a:close/>
                </a:path>
                <a:path w="114300" h="408305">
                  <a:moveTo>
                    <a:pt x="95389" y="75946"/>
                  </a:moveTo>
                  <a:lnTo>
                    <a:pt x="38608" y="75946"/>
                  </a:lnTo>
                  <a:lnTo>
                    <a:pt x="76708" y="76454"/>
                  </a:lnTo>
                  <a:lnTo>
                    <a:pt x="76549" y="88643"/>
                  </a:lnTo>
                  <a:lnTo>
                    <a:pt x="76542" y="89156"/>
                  </a:lnTo>
                  <a:lnTo>
                    <a:pt x="114300" y="115062"/>
                  </a:lnTo>
                  <a:lnTo>
                    <a:pt x="95635" y="76454"/>
                  </a:lnTo>
                  <a:lnTo>
                    <a:pt x="95512" y="76200"/>
                  </a:lnTo>
                  <a:lnTo>
                    <a:pt x="95389" y="75946"/>
                  </a:lnTo>
                  <a:close/>
                </a:path>
                <a:path w="114300" h="408305">
                  <a:moveTo>
                    <a:pt x="58674" y="0"/>
                  </a:moveTo>
                  <a:lnTo>
                    <a:pt x="0" y="113537"/>
                  </a:lnTo>
                  <a:lnTo>
                    <a:pt x="38442" y="88643"/>
                  </a:lnTo>
                  <a:lnTo>
                    <a:pt x="38601" y="76454"/>
                  </a:lnTo>
                  <a:lnTo>
                    <a:pt x="38608" y="75946"/>
                  </a:lnTo>
                  <a:lnTo>
                    <a:pt x="95389" y="75946"/>
                  </a:lnTo>
                  <a:lnTo>
                    <a:pt x="58674" y="0"/>
                  </a:lnTo>
                  <a:close/>
                </a:path>
                <a:path w="114300" h="408305">
                  <a:moveTo>
                    <a:pt x="57657" y="76200"/>
                  </a:moveTo>
                  <a:lnTo>
                    <a:pt x="76542" y="89156"/>
                  </a:lnTo>
                  <a:lnTo>
                    <a:pt x="76708" y="76454"/>
                  </a:lnTo>
                  <a:lnTo>
                    <a:pt x="57657" y="76200"/>
                  </a:lnTo>
                  <a:close/>
                </a:path>
                <a:path w="114300" h="408305">
                  <a:moveTo>
                    <a:pt x="38608" y="75946"/>
                  </a:moveTo>
                  <a:lnTo>
                    <a:pt x="38442" y="88643"/>
                  </a:lnTo>
                  <a:lnTo>
                    <a:pt x="57658" y="76200"/>
                  </a:lnTo>
                  <a:lnTo>
                    <a:pt x="38608" y="7594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596770" y="1897760"/>
              <a:ext cx="887730" cy="2034539"/>
            </a:xfrm>
            <a:custGeom>
              <a:avLst/>
              <a:gdLst/>
              <a:ahLst/>
              <a:cxnLst/>
              <a:rect l="l" t="t" r="r" b="b"/>
              <a:pathLst>
                <a:path w="887730" h="2034539">
                  <a:moveTo>
                    <a:pt x="0" y="2034539"/>
                  </a:moveTo>
                  <a:lnTo>
                    <a:pt x="887729" y="2034539"/>
                  </a:lnTo>
                  <a:lnTo>
                    <a:pt x="887729" y="0"/>
                  </a:lnTo>
                  <a:lnTo>
                    <a:pt x="0" y="0"/>
                  </a:lnTo>
                  <a:lnTo>
                    <a:pt x="0" y="2034539"/>
                  </a:lnTo>
                  <a:close/>
                </a:path>
              </a:pathLst>
            </a:custGeom>
            <a:ln w="254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39876" y="3982338"/>
              <a:ext cx="2811780" cy="2183130"/>
            </a:xfrm>
            <a:custGeom>
              <a:avLst/>
              <a:gdLst/>
              <a:ahLst/>
              <a:cxnLst/>
              <a:rect l="l" t="t" r="r" b="b"/>
              <a:pathLst>
                <a:path w="2811779" h="2183129">
                  <a:moveTo>
                    <a:pt x="1147064" y="0"/>
                  </a:moveTo>
                  <a:lnTo>
                    <a:pt x="468630" y="532892"/>
                  </a:lnTo>
                  <a:lnTo>
                    <a:pt x="0" y="532892"/>
                  </a:lnTo>
                  <a:lnTo>
                    <a:pt x="0" y="2182622"/>
                  </a:lnTo>
                  <a:lnTo>
                    <a:pt x="2811780" y="2182622"/>
                  </a:lnTo>
                  <a:lnTo>
                    <a:pt x="2811780" y="532892"/>
                  </a:lnTo>
                  <a:lnTo>
                    <a:pt x="1171575" y="532892"/>
                  </a:lnTo>
                  <a:lnTo>
                    <a:pt x="11470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39876" y="3982338"/>
              <a:ext cx="2811780" cy="2183130"/>
            </a:xfrm>
            <a:custGeom>
              <a:avLst/>
              <a:gdLst/>
              <a:ahLst/>
              <a:cxnLst/>
              <a:rect l="l" t="t" r="r" b="b"/>
              <a:pathLst>
                <a:path w="2811779" h="2183129">
                  <a:moveTo>
                    <a:pt x="0" y="532892"/>
                  </a:moveTo>
                  <a:lnTo>
                    <a:pt x="468630" y="532892"/>
                  </a:lnTo>
                  <a:lnTo>
                    <a:pt x="1147064" y="0"/>
                  </a:lnTo>
                  <a:lnTo>
                    <a:pt x="1171575" y="532892"/>
                  </a:lnTo>
                  <a:lnTo>
                    <a:pt x="2811780" y="532892"/>
                  </a:lnTo>
                  <a:lnTo>
                    <a:pt x="2811780" y="807847"/>
                  </a:lnTo>
                  <a:lnTo>
                    <a:pt x="2811780" y="1220216"/>
                  </a:lnTo>
                  <a:lnTo>
                    <a:pt x="2811780" y="2182622"/>
                  </a:lnTo>
                  <a:lnTo>
                    <a:pt x="1171575" y="2182622"/>
                  </a:lnTo>
                  <a:lnTo>
                    <a:pt x="468630" y="2182622"/>
                  </a:lnTo>
                  <a:lnTo>
                    <a:pt x="0" y="2182622"/>
                  </a:lnTo>
                  <a:lnTo>
                    <a:pt x="0" y="1220216"/>
                  </a:lnTo>
                  <a:lnTo>
                    <a:pt x="0" y="807847"/>
                  </a:lnTo>
                  <a:lnTo>
                    <a:pt x="0" y="532892"/>
                  </a:lnTo>
                  <a:close/>
                </a:path>
              </a:pathLst>
            </a:custGeom>
            <a:ln w="254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618236" y="4485385"/>
            <a:ext cx="265366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1360" algn="just">
              <a:lnSpc>
                <a:spcPct val="100000"/>
              </a:lnSpc>
              <a:spcBef>
                <a:spcPts val="95"/>
              </a:spcBef>
            </a:pP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Tratador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arcilla</a:t>
            </a:r>
            <a:endParaRPr sz="1100">
              <a:latin typeface="Arial"/>
              <a:cs typeface="Arial"/>
            </a:endParaRPr>
          </a:p>
          <a:p>
            <a:pPr marL="180975" marR="5080" indent="-168275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184150" algn="l"/>
              </a:tabLst>
            </a:pPr>
            <a:r>
              <a:rPr sz="1100" dirty="0">
                <a:latin typeface="Arial"/>
                <a:cs typeface="Arial"/>
              </a:rPr>
              <a:t>Material:</a:t>
            </a:r>
            <a:r>
              <a:rPr sz="1100" spc="4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Bentonita</a:t>
            </a:r>
            <a:r>
              <a:rPr sz="1100" b="1" spc="4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natural</a:t>
            </a:r>
            <a:r>
              <a:rPr sz="1100" b="1" spc="4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llamada 	</a:t>
            </a:r>
            <a:r>
              <a:rPr sz="1100" b="1" dirty="0">
                <a:latin typeface="Arial"/>
                <a:cs typeface="Arial"/>
              </a:rPr>
              <a:t>montmorillonita</a:t>
            </a:r>
            <a:r>
              <a:rPr sz="1100" b="1" spc="3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acificada</a:t>
            </a:r>
            <a:r>
              <a:rPr sz="1100" b="1" spc="3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(alta</a:t>
            </a:r>
            <a:r>
              <a:rPr sz="1100" spc="3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área 	</a:t>
            </a:r>
            <a:r>
              <a:rPr sz="1100" dirty="0">
                <a:latin typeface="Arial"/>
                <a:cs typeface="Arial"/>
              </a:rPr>
              <a:t>superficial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~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270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m2/g</a:t>
            </a:r>
            <a:r>
              <a:rPr sz="1100" spc="-2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18236" y="5156200"/>
            <a:ext cx="265366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975" indent="-168275">
              <a:lnSpc>
                <a:spcPct val="100000"/>
              </a:lnSpc>
              <a:spcBef>
                <a:spcPts val="95"/>
              </a:spcBef>
              <a:buChar char="•"/>
              <a:tabLst>
                <a:tab pos="180975" algn="l"/>
                <a:tab pos="941705" algn="l"/>
                <a:tab pos="1737995" algn="l"/>
                <a:tab pos="2113915" algn="l"/>
              </a:tabLst>
            </a:pPr>
            <a:r>
              <a:rPr sz="1100" spc="-10" dirty="0">
                <a:latin typeface="Arial"/>
                <a:cs typeface="Arial"/>
              </a:rPr>
              <a:t>Función: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10" dirty="0">
                <a:latin typeface="Arial"/>
                <a:cs typeface="Arial"/>
              </a:rPr>
              <a:t>remoción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25" dirty="0">
                <a:latin typeface="Arial"/>
                <a:cs typeface="Arial"/>
              </a:rPr>
              <a:t>de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b="1" spc="-10" dirty="0">
                <a:latin typeface="Arial"/>
                <a:cs typeface="Arial"/>
              </a:rPr>
              <a:t>olefinas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89686" y="5323840"/>
            <a:ext cx="248285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Arial"/>
                <a:cs typeface="Arial"/>
              </a:rPr>
              <a:t>remanentes</a:t>
            </a:r>
            <a:r>
              <a:rPr sz="1100" spc="105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en</a:t>
            </a:r>
            <a:r>
              <a:rPr sz="1100" spc="105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la</a:t>
            </a:r>
            <a:r>
              <a:rPr sz="1100" spc="100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alimentación</a:t>
            </a:r>
            <a:r>
              <a:rPr sz="1100" spc="110" dirty="0">
                <a:latin typeface="Arial"/>
                <a:cs typeface="Arial"/>
              </a:rPr>
              <a:t>  </a:t>
            </a:r>
            <a:r>
              <a:rPr sz="1100" spc="-25" dirty="0">
                <a:latin typeface="Arial"/>
                <a:cs typeface="Arial"/>
              </a:rPr>
              <a:t>que </a:t>
            </a:r>
            <a:r>
              <a:rPr sz="1100" dirty="0">
                <a:latin typeface="Arial"/>
                <a:cs typeface="Arial"/>
              </a:rPr>
              <a:t>afectan</a:t>
            </a:r>
            <a:r>
              <a:rPr sz="1100" spc="3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la</a:t>
            </a:r>
            <a:r>
              <a:rPr sz="1100" spc="3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calidad</a:t>
            </a:r>
            <a:r>
              <a:rPr sz="1100" spc="3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del</a:t>
            </a:r>
            <a:r>
              <a:rPr sz="1100" spc="3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producto</a:t>
            </a:r>
            <a:r>
              <a:rPr sz="1100" spc="3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final. </a:t>
            </a:r>
            <a:r>
              <a:rPr sz="1100" dirty="0">
                <a:latin typeface="Arial"/>
                <a:cs typeface="Arial"/>
              </a:rPr>
              <a:t>Durante</a:t>
            </a:r>
            <a:r>
              <a:rPr sz="1100" spc="280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el</a:t>
            </a:r>
            <a:r>
              <a:rPr sz="1100" spc="280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ciclo</a:t>
            </a:r>
            <a:r>
              <a:rPr sz="1100" spc="280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se</a:t>
            </a:r>
            <a:r>
              <a:rPr sz="1100" spc="275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aumenta</a:t>
            </a:r>
            <a:r>
              <a:rPr sz="1100" spc="275" dirty="0">
                <a:latin typeface="Arial"/>
                <a:cs typeface="Arial"/>
              </a:rPr>
              <a:t>  </a:t>
            </a:r>
            <a:r>
              <a:rPr sz="1100" spc="-25" dirty="0">
                <a:latin typeface="Arial"/>
                <a:cs typeface="Arial"/>
              </a:rPr>
              <a:t>la </a:t>
            </a:r>
            <a:r>
              <a:rPr sz="1100" dirty="0">
                <a:latin typeface="Arial"/>
                <a:cs typeface="Arial"/>
              </a:rPr>
              <a:t>temperatura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para mantener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la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actividad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la</a:t>
            </a:r>
            <a:r>
              <a:rPr sz="1100" spc="-10" dirty="0">
                <a:latin typeface="Arial"/>
                <a:cs typeface="Arial"/>
              </a:rPr>
              <a:t> arcilla.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104" name="object 10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>
            <a:spLocks noGrp="1"/>
          </p:cNvSpPr>
          <p:nvPr>
            <p:ph type="title"/>
          </p:nvPr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97216" y="6630161"/>
            <a:ext cx="1309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218" y="926591"/>
            <a:ext cx="400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Verdana"/>
                <a:cs typeface="Verdana"/>
              </a:rPr>
              <a:t>Esquema</a:t>
            </a:r>
            <a:r>
              <a:rPr sz="1800" b="1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6FC0"/>
                </a:solidFill>
                <a:latin typeface="Verdana"/>
                <a:cs typeface="Verdana"/>
              </a:rPr>
              <a:t>básico</a:t>
            </a:r>
            <a:r>
              <a:rPr sz="1800" b="1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800" b="1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Verdana"/>
                <a:cs typeface="Verdana"/>
              </a:rPr>
              <a:t>Aromáticos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9997" y="3271139"/>
            <a:ext cx="745490" cy="745490"/>
            <a:chOff x="229997" y="3271139"/>
            <a:chExt cx="745490" cy="745490"/>
          </a:xfrm>
        </p:grpSpPr>
        <p:sp>
          <p:nvSpPr>
            <p:cNvPr id="10" name="object 10"/>
            <p:cNvSpPr/>
            <p:nvPr/>
          </p:nvSpPr>
          <p:spPr>
            <a:xfrm>
              <a:off x="242697" y="3373882"/>
              <a:ext cx="720090" cy="630555"/>
            </a:xfrm>
            <a:custGeom>
              <a:avLst/>
              <a:gdLst/>
              <a:ahLst/>
              <a:cxnLst/>
              <a:rect l="l" t="t" r="r" b="b"/>
              <a:pathLst>
                <a:path w="720090" h="630554">
                  <a:moveTo>
                    <a:pt x="720090" y="0"/>
                  </a:moveTo>
                  <a:lnTo>
                    <a:pt x="691795" y="34998"/>
                  </a:lnTo>
                  <a:lnTo>
                    <a:pt x="614633" y="63579"/>
                  </a:lnTo>
                  <a:lnTo>
                    <a:pt x="561348" y="74559"/>
                  </a:lnTo>
                  <a:lnTo>
                    <a:pt x="500189" y="82849"/>
                  </a:lnTo>
                  <a:lnTo>
                    <a:pt x="432605" y="88089"/>
                  </a:lnTo>
                  <a:lnTo>
                    <a:pt x="360045" y="89915"/>
                  </a:lnTo>
                  <a:lnTo>
                    <a:pt x="287484" y="88089"/>
                  </a:lnTo>
                  <a:lnTo>
                    <a:pt x="219900" y="82849"/>
                  </a:lnTo>
                  <a:lnTo>
                    <a:pt x="158741" y="74559"/>
                  </a:lnTo>
                  <a:lnTo>
                    <a:pt x="105456" y="63579"/>
                  </a:lnTo>
                  <a:lnTo>
                    <a:pt x="61490" y="50271"/>
                  </a:lnTo>
                  <a:lnTo>
                    <a:pt x="7314" y="18120"/>
                  </a:lnTo>
                  <a:lnTo>
                    <a:pt x="0" y="0"/>
                  </a:lnTo>
                  <a:lnTo>
                    <a:pt x="0" y="540003"/>
                  </a:lnTo>
                  <a:lnTo>
                    <a:pt x="28294" y="575075"/>
                  </a:lnTo>
                  <a:lnTo>
                    <a:pt x="105456" y="603694"/>
                  </a:lnTo>
                  <a:lnTo>
                    <a:pt x="158741" y="614683"/>
                  </a:lnTo>
                  <a:lnTo>
                    <a:pt x="219900" y="622978"/>
                  </a:lnTo>
                  <a:lnTo>
                    <a:pt x="287484" y="628219"/>
                  </a:lnTo>
                  <a:lnTo>
                    <a:pt x="360045" y="630046"/>
                  </a:lnTo>
                  <a:lnTo>
                    <a:pt x="432605" y="628219"/>
                  </a:lnTo>
                  <a:lnTo>
                    <a:pt x="500189" y="622978"/>
                  </a:lnTo>
                  <a:lnTo>
                    <a:pt x="561348" y="614683"/>
                  </a:lnTo>
                  <a:lnTo>
                    <a:pt x="614633" y="603694"/>
                  </a:lnTo>
                  <a:lnTo>
                    <a:pt x="658599" y="590371"/>
                  </a:lnTo>
                  <a:lnTo>
                    <a:pt x="712775" y="558166"/>
                  </a:lnTo>
                  <a:lnTo>
                    <a:pt x="720090" y="540003"/>
                  </a:lnTo>
                  <a:lnTo>
                    <a:pt x="720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2697" y="3283839"/>
              <a:ext cx="720090" cy="180340"/>
            </a:xfrm>
            <a:custGeom>
              <a:avLst/>
              <a:gdLst/>
              <a:ahLst/>
              <a:cxnLst/>
              <a:rect l="l" t="t" r="r" b="b"/>
              <a:pathLst>
                <a:path w="720090" h="180339">
                  <a:moveTo>
                    <a:pt x="360045" y="0"/>
                  </a:moveTo>
                  <a:lnTo>
                    <a:pt x="287484" y="1827"/>
                  </a:lnTo>
                  <a:lnTo>
                    <a:pt x="219900" y="7068"/>
                  </a:lnTo>
                  <a:lnTo>
                    <a:pt x="158741" y="15363"/>
                  </a:lnTo>
                  <a:lnTo>
                    <a:pt x="105456" y="26352"/>
                  </a:lnTo>
                  <a:lnTo>
                    <a:pt x="61490" y="39675"/>
                  </a:lnTo>
                  <a:lnTo>
                    <a:pt x="7314" y="71880"/>
                  </a:lnTo>
                  <a:lnTo>
                    <a:pt x="0" y="90043"/>
                  </a:lnTo>
                  <a:lnTo>
                    <a:pt x="7314" y="108163"/>
                  </a:lnTo>
                  <a:lnTo>
                    <a:pt x="61490" y="140314"/>
                  </a:lnTo>
                  <a:lnTo>
                    <a:pt x="105456" y="153622"/>
                  </a:lnTo>
                  <a:lnTo>
                    <a:pt x="158741" y="164602"/>
                  </a:lnTo>
                  <a:lnTo>
                    <a:pt x="219900" y="172892"/>
                  </a:lnTo>
                  <a:lnTo>
                    <a:pt x="287484" y="178132"/>
                  </a:lnTo>
                  <a:lnTo>
                    <a:pt x="360045" y="179959"/>
                  </a:lnTo>
                  <a:lnTo>
                    <a:pt x="432605" y="178132"/>
                  </a:lnTo>
                  <a:lnTo>
                    <a:pt x="500189" y="172892"/>
                  </a:lnTo>
                  <a:lnTo>
                    <a:pt x="561348" y="164602"/>
                  </a:lnTo>
                  <a:lnTo>
                    <a:pt x="614633" y="153622"/>
                  </a:lnTo>
                  <a:lnTo>
                    <a:pt x="658599" y="140314"/>
                  </a:lnTo>
                  <a:lnTo>
                    <a:pt x="712775" y="108163"/>
                  </a:lnTo>
                  <a:lnTo>
                    <a:pt x="720090" y="90043"/>
                  </a:lnTo>
                  <a:lnTo>
                    <a:pt x="712775" y="71880"/>
                  </a:lnTo>
                  <a:lnTo>
                    <a:pt x="658599" y="39675"/>
                  </a:lnTo>
                  <a:lnTo>
                    <a:pt x="614633" y="26352"/>
                  </a:lnTo>
                  <a:lnTo>
                    <a:pt x="561348" y="15363"/>
                  </a:lnTo>
                  <a:lnTo>
                    <a:pt x="500189" y="7068"/>
                  </a:lnTo>
                  <a:lnTo>
                    <a:pt x="432605" y="1827"/>
                  </a:lnTo>
                  <a:lnTo>
                    <a:pt x="360045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697" y="3283839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720090" y="90043"/>
                  </a:moveTo>
                  <a:lnTo>
                    <a:pt x="691795" y="125041"/>
                  </a:lnTo>
                  <a:lnTo>
                    <a:pt x="614633" y="153622"/>
                  </a:lnTo>
                  <a:lnTo>
                    <a:pt x="561348" y="164602"/>
                  </a:lnTo>
                  <a:lnTo>
                    <a:pt x="500189" y="172892"/>
                  </a:lnTo>
                  <a:lnTo>
                    <a:pt x="432605" y="178132"/>
                  </a:lnTo>
                  <a:lnTo>
                    <a:pt x="360045" y="179959"/>
                  </a:lnTo>
                  <a:lnTo>
                    <a:pt x="287484" y="178132"/>
                  </a:lnTo>
                  <a:lnTo>
                    <a:pt x="219900" y="172892"/>
                  </a:lnTo>
                  <a:lnTo>
                    <a:pt x="158741" y="164602"/>
                  </a:lnTo>
                  <a:lnTo>
                    <a:pt x="105456" y="153622"/>
                  </a:lnTo>
                  <a:lnTo>
                    <a:pt x="61490" y="140314"/>
                  </a:lnTo>
                  <a:lnTo>
                    <a:pt x="7314" y="108163"/>
                  </a:lnTo>
                  <a:lnTo>
                    <a:pt x="0" y="90043"/>
                  </a:lnTo>
                  <a:lnTo>
                    <a:pt x="7314" y="71880"/>
                  </a:lnTo>
                  <a:lnTo>
                    <a:pt x="61490" y="39675"/>
                  </a:lnTo>
                  <a:lnTo>
                    <a:pt x="105456" y="26352"/>
                  </a:lnTo>
                  <a:lnTo>
                    <a:pt x="158741" y="15363"/>
                  </a:lnTo>
                  <a:lnTo>
                    <a:pt x="219900" y="7068"/>
                  </a:lnTo>
                  <a:lnTo>
                    <a:pt x="287484" y="1827"/>
                  </a:lnTo>
                  <a:lnTo>
                    <a:pt x="360045" y="0"/>
                  </a:lnTo>
                  <a:lnTo>
                    <a:pt x="432605" y="1827"/>
                  </a:lnTo>
                  <a:lnTo>
                    <a:pt x="500189" y="7068"/>
                  </a:lnTo>
                  <a:lnTo>
                    <a:pt x="561348" y="15363"/>
                  </a:lnTo>
                  <a:lnTo>
                    <a:pt x="614633" y="26352"/>
                  </a:lnTo>
                  <a:lnTo>
                    <a:pt x="658599" y="39675"/>
                  </a:lnTo>
                  <a:lnTo>
                    <a:pt x="712775" y="71880"/>
                  </a:lnTo>
                  <a:lnTo>
                    <a:pt x="720090" y="90043"/>
                  </a:lnTo>
                  <a:lnTo>
                    <a:pt x="720090" y="630047"/>
                  </a:lnTo>
                  <a:lnTo>
                    <a:pt x="691795" y="665118"/>
                  </a:lnTo>
                  <a:lnTo>
                    <a:pt x="614633" y="693737"/>
                  </a:lnTo>
                  <a:lnTo>
                    <a:pt x="561348" y="704726"/>
                  </a:lnTo>
                  <a:lnTo>
                    <a:pt x="500189" y="713021"/>
                  </a:lnTo>
                  <a:lnTo>
                    <a:pt x="432605" y="718262"/>
                  </a:lnTo>
                  <a:lnTo>
                    <a:pt x="360045" y="720090"/>
                  </a:lnTo>
                  <a:lnTo>
                    <a:pt x="287484" y="718262"/>
                  </a:lnTo>
                  <a:lnTo>
                    <a:pt x="219900" y="713021"/>
                  </a:lnTo>
                  <a:lnTo>
                    <a:pt x="158741" y="704726"/>
                  </a:lnTo>
                  <a:lnTo>
                    <a:pt x="105456" y="693737"/>
                  </a:lnTo>
                  <a:lnTo>
                    <a:pt x="61490" y="680414"/>
                  </a:lnTo>
                  <a:lnTo>
                    <a:pt x="7314" y="648209"/>
                  </a:lnTo>
                  <a:lnTo>
                    <a:pt x="0" y="630047"/>
                  </a:lnTo>
                  <a:lnTo>
                    <a:pt x="0" y="900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920875" y="3408298"/>
            <a:ext cx="1771650" cy="509270"/>
            <a:chOff x="1920875" y="3408298"/>
            <a:chExt cx="1771650" cy="509270"/>
          </a:xfrm>
        </p:grpSpPr>
        <p:sp>
          <p:nvSpPr>
            <p:cNvPr id="14" name="object 14"/>
            <p:cNvSpPr/>
            <p:nvPr/>
          </p:nvSpPr>
          <p:spPr>
            <a:xfrm>
              <a:off x="1933575" y="3420998"/>
              <a:ext cx="1746250" cy="483870"/>
            </a:xfrm>
            <a:custGeom>
              <a:avLst/>
              <a:gdLst/>
              <a:ahLst/>
              <a:cxnLst/>
              <a:rect l="l" t="t" r="r" b="b"/>
              <a:pathLst>
                <a:path w="1746250" h="483870">
                  <a:moveTo>
                    <a:pt x="1665097" y="0"/>
                  </a:moveTo>
                  <a:lnTo>
                    <a:pt x="80644" y="0"/>
                  </a:lnTo>
                  <a:lnTo>
                    <a:pt x="49238" y="6332"/>
                  </a:lnTo>
                  <a:lnTo>
                    <a:pt x="23606" y="23606"/>
                  </a:lnTo>
                  <a:lnTo>
                    <a:pt x="6332" y="49238"/>
                  </a:lnTo>
                  <a:lnTo>
                    <a:pt x="0" y="80645"/>
                  </a:lnTo>
                  <a:lnTo>
                    <a:pt x="0" y="403225"/>
                  </a:lnTo>
                  <a:lnTo>
                    <a:pt x="6332" y="434631"/>
                  </a:lnTo>
                  <a:lnTo>
                    <a:pt x="23606" y="460263"/>
                  </a:lnTo>
                  <a:lnTo>
                    <a:pt x="49238" y="477537"/>
                  </a:lnTo>
                  <a:lnTo>
                    <a:pt x="80644" y="483869"/>
                  </a:lnTo>
                  <a:lnTo>
                    <a:pt x="1665097" y="483869"/>
                  </a:lnTo>
                  <a:lnTo>
                    <a:pt x="1696503" y="477537"/>
                  </a:lnTo>
                  <a:lnTo>
                    <a:pt x="1722135" y="460263"/>
                  </a:lnTo>
                  <a:lnTo>
                    <a:pt x="1739409" y="434631"/>
                  </a:lnTo>
                  <a:lnTo>
                    <a:pt x="1745741" y="403225"/>
                  </a:lnTo>
                  <a:lnTo>
                    <a:pt x="1745741" y="80645"/>
                  </a:lnTo>
                  <a:lnTo>
                    <a:pt x="1739409" y="49238"/>
                  </a:lnTo>
                  <a:lnTo>
                    <a:pt x="1722135" y="23606"/>
                  </a:lnTo>
                  <a:lnTo>
                    <a:pt x="1696503" y="6332"/>
                  </a:lnTo>
                  <a:lnTo>
                    <a:pt x="1665097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33575" y="3420998"/>
              <a:ext cx="1746250" cy="483870"/>
            </a:xfrm>
            <a:custGeom>
              <a:avLst/>
              <a:gdLst/>
              <a:ahLst/>
              <a:cxnLst/>
              <a:rect l="l" t="t" r="r" b="b"/>
              <a:pathLst>
                <a:path w="1746250" h="483870">
                  <a:moveTo>
                    <a:pt x="0" y="80645"/>
                  </a:moveTo>
                  <a:lnTo>
                    <a:pt x="6332" y="49238"/>
                  </a:lnTo>
                  <a:lnTo>
                    <a:pt x="23606" y="23606"/>
                  </a:lnTo>
                  <a:lnTo>
                    <a:pt x="49238" y="6332"/>
                  </a:lnTo>
                  <a:lnTo>
                    <a:pt x="80644" y="0"/>
                  </a:lnTo>
                  <a:lnTo>
                    <a:pt x="1665097" y="0"/>
                  </a:lnTo>
                  <a:lnTo>
                    <a:pt x="1696503" y="6332"/>
                  </a:lnTo>
                  <a:lnTo>
                    <a:pt x="1722135" y="23606"/>
                  </a:lnTo>
                  <a:lnTo>
                    <a:pt x="1739409" y="49238"/>
                  </a:lnTo>
                  <a:lnTo>
                    <a:pt x="1745741" y="80645"/>
                  </a:lnTo>
                  <a:lnTo>
                    <a:pt x="1745741" y="403225"/>
                  </a:lnTo>
                  <a:lnTo>
                    <a:pt x="1739409" y="434631"/>
                  </a:lnTo>
                  <a:lnTo>
                    <a:pt x="1722135" y="460263"/>
                  </a:lnTo>
                  <a:lnTo>
                    <a:pt x="1696503" y="477537"/>
                  </a:lnTo>
                  <a:lnTo>
                    <a:pt x="1665097" y="483869"/>
                  </a:lnTo>
                  <a:lnTo>
                    <a:pt x="80644" y="483869"/>
                  </a:lnTo>
                  <a:lnTo>
                    <a:pt x="49238" y="477537"/>
                  </a:lnTo>
                  <a:lnTo>
                    <a:pt x="23606" y="460263"/>
                  </a:lnTo>
                  <a:lnTo>
                    <a:pt x="6332" y="434631"/>
                  </a:lnTo>
                  <a:lnTo>
                    <a:pt x="0" y="403225"/>
                  </a:lnTo>
                  <a:lnTo>
                    <a:pt x="0" y="80645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949441" y="3432047"/>
            <a:ext cx="17145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Pre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fraccionamiento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110094" y="3045586"/>
            <a:ext cx="1570355" cy="1033780"/>
            <a:chOff x="7110094" y="3045586"/>
            <a:chExt cx="1570355" cy="1033780"/>
          </a:xfrm>
        </p:grpSpPr>
        <p:sp>
          <p:nvSpPr>
            <p:cNvPr id="18" name="object 18"/>
            <p:cNvSpPr/>
            <p:nvPr/>
          </p:nvSpPr>
          <p:spPr>
            <a:xfrm>
              <a:off x="7122794" y="3058286"/>
              <a:ext cx="1544955" cy="1008380"/>
            </a:xfrm>
            <a:custGeom>
              <a:avLst/>
              <a:gdLst/>
              <a:ahLst/>
              <a:cxnLst/>
              <a:rect l="l" t="t" r="r" b="b"/>
              <a:pathLst>
                <a:path w="1544954" h="1008379">
                  <a:moveTo>
                    <a:pt x="1376552" y="0"/>
                  </a:moveTo>
                  <a:lnTo>
                    <a:pt x="168021" y="0"/>
                  </a:lnTo>
                  <a:lnTo>
                    <a:pt x="123339" y="5998"/>
                  </a:lnTo>
                  <a:lnTo>
                    <a:pt x="83199" y="22930"/>
                  </a:lnTo>
                  <a:lnTo>
                    <a:pt x="49196" y="49196"/>
                  </a:lnTo>
                  <a:lnTo>
                    <a:pt x="22930" y="83199"/>
                  </a:lnTo>
                  <a:lnTo>
                    <a:pt x="5998" y="123339"/>
                  </a:lnTo>
                  <a:lnTo>
                    <a:pt x="0" y="168021"/>
                  </a:lnTo>
                  <a:lnTo>
                    <a:pt x="0" y="840105"/>
                  </a:lnTo>
                  <a:lnTo>
                    <a:pt x="5998" y="884786"/>
                  </a:lnTo>
                  <a:lnTo>
                    <a:pt x="22930" y="924926"/>
                  </a:lnTo>
                  <a:lnTo>
                    <a:pt x="49196" y="958929"/>
                  </a:lnTo>
                  <a:lnTo>
                    <a:pt x="83199" y="985195"/>
                  </a:lnTo>
                  <a:lnTo>
                    <a:pt x="123339" y="1002127"/>
                  </a:lnTo>
                  <a:lnTo>
                    <a:pt x="168021" y="1008126"/>
                  </a:lnTo>
                  <a:lnTo>
                    <a:pt x="1376552" y="1008126"/>
                  </a:lnTo>
                  <a:lnTo>
                    <a:pt x="1421234" y="1002127"/>
                  </a:lnTo>
                  <a:lnTo>
                    <a:pt x="1461374" y="985195"/>
                  </a:lnTo>
                  <a:lnTo>
                    <a:pt x="1495377" y="958929"/>
                  </a:lnTo>
                  <a:lnTo>
                    <a:pt x="1521643" y="924926"/>
                  </a:lnTo>
                  <a:lnTo>
                    <a:pt x="1538575" y="884786"/>
                  </a:lnTo>
                  <a:lnTo>
                    <a:pt x="1544574" y="840105"/>
                  </a:lnTo>
                  <a:lnTo>
                    <a:pt x="1544574" y="168021"/>
                  </a:lnTo>
                  <a:lnTo>
                    <a:pt x="1538575" y="123339"/>
                  </a:lnTo>
                  <a:lnTo>
                    <a:pt x="1521643" y="83199"/>
                  </a:lnTo>
                  <a:lnTo>
                    <a:pt x="1495377" y="49196"/>
                  </a:lnTo>
                  <a:lnTo>
                    <a:pt x="1461374" y="22930"/>
                  </a:lnTo>
                  <a:lnTo>
                    <a:pt x="1421234" y="5998"/>
                  </a:lnTo>
                  <a:lnTo>
                    <a:pt x="137655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22794" y="3058286"/>
              <a:ext cx="1544955" cy="1008380"/>
            </a:xfrm>
            <a:custGeom>
              <a:avLst/>
              <a:gdLst/>
              <a:ahLst/>
              <a:cxnLst/>
              <a:rect l="l" t="t" r="r" b="b"/>
              <a:pathLst>
                <a:path w="1544954" h="1008379">
                  <a:moveTo>
                    <a:pt x="0" y="168021"/>
                  </a:moveTo>
                  <a:lnTo>
                    <a:pt x="5998" y="123339"/>
                  </a:lnTo>
                  <a:lnTo>
                    <a:pt x="22930" y="83199"/>
                  </a:lnTo>
                  <a:lnTo>
                    <a:pt x="49196" y="49196"/>
                  </a:lnTo>
                  <a:lnTo>
                    <a:pt x="83199" y="22930"/>
                  </a:lnTo>
                  <a:lnTo>
                    <a:pt x="123339" y="5998"/>
                  </a:lnTo>
                  <a:lnTo>
                    <a:pt x="168021" y="0"/>
                  </a:lnTo>
                  <a:lnTo>
                    <a:pt x="1376552" y="0"/>
                  </a:lnTo>
                  <a:lnTo>
                    <a:pt x="1421234" y="5998"/>
                  </a:lnTo>
                  <a:lnTo>
                    <a:pt x="1461374" y="22930"/>
                  </a:lnTo>
                  <a:lnTo>
                    <a:pt x="1495377" y="49196"/>
                  </a:lnTo>
                  <a:lnTo>
                    <a:pt x="1521643" y="83199"/>
                  </a:lnTo>
                  <a:lnTo>
                    <a:pt x="1538575" y="123339"/>
                  </a:lnTo>
                  <a:lnTo>
                    <a:pt x="1544574" y="168021"/>
                  </a:lnTo>
                  <a:lnTo>
                    <a:pt x="1544574" y="840105"/>
                  </a:lnTo>
                  <a:lnTo>
                    <a:pt x="1538575" y="884786"/>
                  </a:lnTo>
                  <a:lnTo>
                    <a:pt x="1521643" y="924926"/>
                  </a:lnTo>
                  <a:lnTo>
                    <a:pt x="1495377" y="958929"/>
                  </a:lnTo>
                  <a:lnTo>
                    <a:pt x="1461374" y="985195"/>
                  </a:lnTo>
                  <a:lnTo>
                    <a:pt x="1421234" y="1002127"/>
                  </a:lnTo>
                  <a:lnTo>
                    <a:pt x="1376552" y="1008126"/>
                  </a:lnTo>
                  <a:lnTo>
                    <a:pt x="168021" y="1008126"/>
                  </a:lnTo>
                  <a:lnTo>
                    <a:pt x="123339" y="1002127"/>
                  </a:lnTo>
                  <a:lnTo>
                    <a:pt x="83199" y="985195"/>
                  </a:lnTo>
                  <a:lnTo>
                    <a:pt x="49196" y="958929"/>
                  </a:lnTo>
                  <a:lnTo>
                    <a:pt x="22930" y="924926"/>
                  </a:lnTo>
                  <a:lnTo>
                    <a:pt x="5998" y="884786"/>
                  </a:lnTo>
                  <a:lnTo>
                    <a:pt x="0" y="840105"/>
                  </a:lnTo>
                  <a:lnTo>
                    <a:pt x="0" y="168021"/>
                  </a:lnTo>
                  <a:close/>
                </a:path>
              </a:pathLst>
            </a:custGeom>
            <a:ln w="25400">
              <a:solidFill>
                <a:srgbClr val="357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54569" y="3331971"/>
            <a:ext cx="1080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805" marR="5080" indent="-7874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Reactores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Platforming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77338" y="3642729"/>
            <a:ext cx="693420" cy="134620"/>
            <a:chOff x="1077338" y="3642729"/>
            <a:chExt cx="693420" cy="13462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7338" y="3642729"/>
              <a:ext cx="692929" cy="13443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05281" y="3648837"/>
              <a:ext cx="649605" cy="76200"/>
            </a:xfrm>
            <a:custGeom>
              <a:avLst/>
              <a:gdLst/>
              <a:ahLst/>
              <a:cxnLst/>
              <a:rect l="l" t="t" r="r" b="b"/>
              <a:pathLst>
                <a:path w="649605" h="76200">
                  <a:moveTo>
                    <a:pt x="573151" y="0"/>
                  </a:moveTo>
                  <a:lnTo>
                    <a:pt x="573151" y="76200"/>
                  </a:lnTo>
                  <a:lnTo>
                    <a:pt x="623951" y="50800"/>
                  </a:lnTo>
                  <a:lnTo>
                    <a:pt x="585851" y="50800"/>
                  </a:lnTo>
                  <a:lnTo>
                    <a:pt x="585851" y="25400"/>
                  </a:lnTo>
                  <a:lnTo>
                    <a:pt x="623951" y="25400"/>
                  </a:lnTo>
                  <a:lnTo>
                    <a:pt x="573151" y="0"/>
                  </a:lnTo>
                  <a:close/>
                </a:path>
                <a:path w="649605" h="76200">
                  <a:moveTo>
                    <a:pt x="573151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573151" y="50800"/>
                  </a:lnTo>
                  <a:lnTo>
                    <a:pt x="573151" y="25400"/>
                  </a:lnTo>
                  <a:close/>
                </a:path>
                <a:path w="649605" h="76200">
                  <a:moveTo>
                    <a:pt x="623951" y="25400"/>
                  </a:moveTo>
                  <a:lnTo>
                    <a:pt x="585851" y="25400"/>
                  </a:lnTo>
                  <a:lnTo>
                    <a:pt x="585851" y="50800"/>
                  </a:lnTo>
                  <a:lnTo>
                    <a:pt x="623951" y="50800"/>
                  </a:lnTo>
                  <a:lnTo>
                    <a:pt x="649351" y="38100"/>
                  </a:lnTo>
                  <a:lnTo>
                    <a:pt x="623951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29997" y="1702180"/>
            <a:ext cx="2652395" cy="1654810"/>
            <a:chOff x="229997" y="1702180"/>
            <a:chExt cx="2652395" cy="1654810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6844" y="1958066"/>
              <a:ext cx="75544" cy="13986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847975" y="1964816"/>
              <a:ext cx="0" cy="1351280"/>
            </a:xfrm>
            <a:custGeom>
              <a:avLst/>
              <a:gdLst/>
              <a:ahLst/>
              <a:cxnLst/>
              <a:rect l="l" t="t" r="r" b="b"/>
              <a:pathLst>
                <a:path h="1351279">
                  <a:moveTo>
                    <a:pt x="0" y="135115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2697" y="1714880"/>
              <a:ext cx="1746250" cy="483870"/>
            </a:xfrm>
            <a:custGeom>
              <a:avLst/>
              <a:gdLst/>
              <a:ahLst/>
              <a:cxnLst/>
              <a:rect l="l" t="t" r="r" b="b"/>
              <a:pathLst>
                <a:path w="1746250" h="483869">
                  <a:moveTo>
                    <a:pt x="1665097" y="0"/>
                  </a:moveTo>
                  <a:lnTo>
                    <a:pt x="80645" y="0"/>
                  </a:lnTo>
                  <a:lnTo>
                    <a:pt x="49254" y="6332"/>
                  </a:lnTo>
                  <a:lnTo>
                    <a:pt x="23620" y="23606"/>
                  </a:lnTo>
                  <a:lnTo>
                    <a:pt x="6337" y="49238"/>
                  </a:lnTo>
                  <a:lnTo>
                    <a:pt x="0" y="80645"/>
                  </a:lnTo>
                  <a:lnTo>
                    <a:pt x="0" y="403225"/>
                  </a:lnTo>
                  <a:lnTo>
                    <a:pt x="6337" y="434631"/>
                  </a:lnTo>
                  <a:lnTo>
                    <a:pt x="23620" y="460263"/>
                  </a:lnTo>
                  <a:lnTo>
                    <a:pt x="49254" y="477537"/>
                  </a:lnTo>
                  <a:lnTo>
                    <a:pt x="80645" y="483870"/>
                  </a:lnTo>
                  <a:lnTo>
                    <a:pt x="1665097" y="483870"/>
                  </a:lnTo>
                  <a:lnTo>
                    <a:pt x="1696503" y="477537"/>
                  </a:lnTo>
                  <a:lnTo>
                    <a:pt x="1722135" y="460263"/>
                  </a:lnTo>
                  <a:lnTo>
                    <a:pt x="1739409" y="434631"/>
                  </a:lnTo>
                  <a:lnTo>
                    <a:pt x="1745741" y="403225"/>
                  </a:lnTo>
                  <a:lnTo>
                    <a:pt x="1745741" y="80645"/>
                  </a:lnTo>
                  <a:lnTo>
                    <a:pt x="1739409" y="49238"/>
                  </a:lnTo>
                  <a:lnTo>
                    <a:pt x="1722135" y="23606"/>
                  </a:lnTo>
                  <a:lnTo>
                    <a:pt x="1696503" y="6332"/>
                  </a:lnTo>
                  <a:lnTo>
                    <a:pt x="166509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2697" y="1714880"/>
              <a:ext cx="1746250" cy="483870"/>
            </a:xfrm>
            <a:custGeom>
              <a:avLst/>
              <a:gdLst/>
              <a:ahLst/>
              <a:cxnLst/>
              <a:rect l="l" t="t" r="r" b="b"/>
              <a:pathLst>
                <a:path w="1746250" h="483869">
                  <a:moveTo>
                    <a:pt x="0" y="80645"/>
                  </a:moveTo>
                  <a:lnTo>
                    <a:pt x="6337" y="49238"/>
                  </a:lnTo>
                  <a:lnTo>
                    <a:pt x="23620" y="23606"/>
                  </a:lnTo>
                  <a:lnTo>
                    <a:pt x="49254" y="6332"/>
                  </a:lnTo>
                  <a:lnTo>
                    <a:pt x="80645" y="0"/>
                  </a:lnTo>
                  <a:lnTo>
                    <a:pt x="1665097" y="0"/>
                  </a:lnTo>
                  <a:lnTo>
                    <a:pt x="1696503" y="6332"/>
                  </a:lnTo>
                  <a:lnTo>
                    <a:pt x="1722135" y="23606"/>
                  </a:lnTo>
                  <a:lnTo>
                    <a:pt x="1739409" y="49238"/>
                  </a:lnTo>
                  <a:lnTo>
                    <a:pt x="1745741" y="80645"/>
                  </a:lnTo>
                  <a:lnTo>
                    <a:pt x="1745741" y="403225"/>
                  </a:lnTo>
                  <a:lnTo>
                    <a:pt x="1739409" y="434631"/>
                  </a:lnTo>
                  <a:lnTo>
                    <a:pt x="1722135" y="460263"/>
                  </a:lnTo>
                  <a:lnTo>
                    <a:pt x="1696503" y="477537"/>
                  </a:lnTo>
                  <a:lnTo>
                    <a:pt x="1665097" y="483870"/>
                  </a:lnTo>
                  <a:lnTo>
                    <a:pt x="80645" y="483870"/>
                  </a:lnTo>
                  <a:lnTo>
                    <a:pt x="49254" y="477537"/>
                  </a:lnTo>
                  <a:lnTo>
                    <a:pt x="23620" y="460263"/>
                  </a:lnTo>
                  <a:lnTo>
                    <a:pt x="6337" y="434631"/>
                  </a:lnTo>
                  <a:lnTo>
                    <a:pt x="0" y="403225"/>
                  </a:lnTo>
                  <a:lnTo>
                    <a:pt x="0" y="80645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58565" y="1725930"/>
            <a:ext cx="1714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9880" marR="184150" indent="-12065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Estabilización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naftas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1100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742814" y="3642729"/>
            <a:ext cx="693420" cy="134620"/>
            <a:chOff x="3742814" y="3642729"/>
            <a:chExt cx="693420" cy="134620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2814" y="3642729"/>
              <a:ext cx="692929" cy="13443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770757" y="3648837"/>
              <a:ext cx="649605" cy="76200"/>
            </a:xfrm>
            <a:custGeom>
              <a:avLst/>
              <a:gdLst/>
              <a:ahLst/>
              <a:cxnLst/>
              <a:rect l="l" t="t" r="r" b="b"/>
              <a:pathLst>
                <a:path w="649604" h="76200">
                  <a:moveTo>
                    <a:pt x="573151" y="0"/>
                  </a:moveTo>
                  <a:lnTo>
                    <a:pt x="573151" y="76200"/>
                  </a:lnTo>
                  <a:lnTo>
                    <a:pt x="623951" y="50800"/>
                  </a:lnTo>
                  <a:lnTo>
                    <a:pt x="585851" y="50800"/>
                  </a:lnTo>
                  <a:lnTo>
                    <a:pt x="585851" y="25400"/>
                  </a:lnTo>
                  <a:lnTo>
                    <a:pt x="623951" y="25400"/>
                  </a:lnTo>
                  <a:lnTo>
                    <a:pt x="573151" y="0"/>
                  </a:lnTo>
                  <a:close/>
                </a:path>
                <a:path w="649604" h="76200">
                  <a:moveTo>
                    <a:pt x="573151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573151" y="50800"/>
                  </a:lnTo>
                  <a:lnTo>
                    <a:pt x="573151" y="25400"/>
                  </a:lnTo>
                  <a:close/>
                </a:path>
                <a:path w="649604" h="76200">
                  <a:moveTo>
                    <a:pt x="623951" y="25400"/>
                  </a:moveTo>
                  <a:lnTo>
                    <a:pt x="585851" y="25400"/>
                  </a:lnTo>
                  <a:lnTo>
                    <a:pt x="585851" y="50800"/>
                  </a:lnTo>
                  <a:lnTo>
                    <a:pt x="623951" y="50800"/>
                  </a:lnTo>
                  <a:lnTo>
                    <a:pt x="649351" y="38100"/>
                  </a:lnTo>
                  <a:lnTo>
                    <a:pt x="623951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725882" y="1858454"/>
            <a:ext cx="4544060" cy="2915920"/>
            <a:chOff x="1725882" y="1858454"/>
            <a:chExt cx="4544060" cy="2915920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97202" y="1858454"/>
              <a:ext cx="884682" cy="22853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114931" y="1918335"/>
              <a:ext cx="732790" cy="76200"/>
            </a:xfrm>
            <a:custGeom>
              <a:avLst/>
              <a:gdLst/>
              <a:ahLst/>
              <a:cxnLst/>
              <a:rect l="l" t="t" r="r" b="b"/>
              <a:pathLst>
                <a:path w="73278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732789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732789" h="76200">
                  <a:moveTo>
                    <a:pt x="732789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732789" y="50800"/>
                  </a:lnTo>
                  <a:lnTo>
                    <a:pt x="732789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5882" y="4639425"/>
              <a:ext cx="1142426" cy="13443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748409" y="4645533"/>
              <a:ext cx="1099185" cy="76200"/>
            </a:xfrm>
            <a:custGeom>
              <a:avLst/>
              <a:gdLst/>
              <a:ahLst/>
              <a:cxnLst/>
              <a:rect l="l" t="t" r="r" b="b"/>
              <a:pathLst>
                <a:path w="109918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1099185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1099185" h="76200">
                  <a:moveTo>
                    <a:pt x="1099185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1099185" y="50800"/>
                  </a:lnTo>
                  <a:lnTo>
                    <a:pt x="1099185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12183" y="3390519"/>
              <a:ext cx="1744980" cy="483870"/>
            </a:xfrm>
            <a:custGeom>
              <a:avLst/>
              <a:gdLst/>
              <a:ahLst/>
              <a:cxnLst/>
              <a:rect l="l" t="t" r="r" b="b"/>
              <a:pathLst>
                <a:path w="1744979" h="483870">
                  <a:moveTo>
                    <a:pt x="1664334" y="0"/>
                  </a:moveTo>
                  <a:lnTo>
                    <a:pt x="80644" y="0"/>
                  </a:lnTo>
                  <a:lnTo>
                    <a:pt x="49238" y="6332"/>
                  </a:lnTo>
                  <a:lnTo>
                    <a:pt x="23606" y="23606"/>
                  </a:lnTo>
                  <a:lnTo>
                    <a:pt x="6332" y="49238"/>
                  </a:lnTo>
                  <a:lnTo>
                    <a:pt x="0" y="80644"/>
                  </a:lnTo>
                  <a:lnTo>
                    <a:pt x="0" y="403224"/>
                  </a:lnTo>
                  <a:lnTo>
                    <a:pt x="6332" y="434631"/>
                  </a:lnTo>
                  <a:lnTo>
                    <a:pt x="23606" y="460263"/>
                  </a:lnTo>
                  <a:lnTo>
                    <a:pt x="49238" y="477537"/>
                  </a:lnTo>
                  <a:lnTo>
                    <a:pt x="80644" y="483869"/>
                  </a:lnTo>
                  <a:lnTo>
                    <a:pt x="1664334" y="483869"/>
                  </a:lnTo>
                  <a:lnTo>
                    <a:pt x="1695741" y="477537"/>
                  </a:lnTo>
                  <a:lnTo>
                    <a:pt x="1721373" y="460263"/>
                  </a:lnTo>
                  <a:lnTo>
                    <a:pt x="1738647" y="434631"/>
                  </a:lnTo>
                  <a:lnTo>
                    <a:pt x="1744979" y="403224"/>
                  </a:lnTo>
                  <a:lnTo>
                    <a:pt x="1744979" y="80644"/>
                  </a:lnTo>
                  <a:lnTo>
                    <a:pt x="1738647" y="49238"/>
                  </a:lnTo>
                  <a:lnTo>
                    <a:pt x="1721373" y="23606"/>
                  </a:lnTo>
                  <a:lnTo>
                    <a:pt x="1695741" y="6332"/>
                  </a:lnTo>
                  <a:lnTo>
                    <a:pt x="166433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12183" y="3390519"/>
              <a:ext cx="1744980" cy="483870"/>
            </a:xfrm>
            <a:custGeom>
              <a:avLst/>
              <a:gdLst/>
              <a:ahLst/>
              <a:cxnLst/>
              <a:rect l="l" t="t" r="r" b="b"/>
              <a:pathLst>
                <a:path w="1744979" h="483870">
                  <a:moveTo>
                    <a:pt x="0" y="80644"/>
                  </a:moveTo>
                  <a:lnTo>
                    <a:pt x="6332" y="49238"/>
                  </a:lnTo>
                  <a:lnTo>
                    <a:pt x="23606" y="23606"/>
                  </a:lnTo>
                  <a:lnTo>
                    <a:pt x="49238" y="6332"/>
                  </a:lnTo>
                  <a:lnTo>
                    <a:pt x="80644" y="0"/>
                  </a:lnTo>
                  <a:lnTo>
                    <a:pt x="1664334" y="0"/>
                  </a:lnTo>
                  <a:lnTo>
                    <a:pt x="1695741" y="6332"/>
                  </a:lnTo>
                  <a:lnTo>
                    <a:pt x="1721373" y="23606"/>
                  </a:lnTo>
                  <a:lnTo>
                    <a:pt x="1738647" y="49238"/>
                  </a:lnTo>
                  <a:lnTo>
                    <a:pt x="1744979" y="80644"/>
                  </a:lnTo>
                  <a:lnTo>
                    <a:pt x="1744979" y="403224"/>
                  </a:lnTo>
                  <a:lnTo>
                    <a:pt x="1738647" y="434631"/>
                  </a:lnTo>
                  <a:lnTo>
                    <a:pt x="1721373" y="460263"/>
                  </a:lnTo>
                  <a:lnTo>
                    <a:pt x="1695741" y="477537"/>
                  </a:lnTo>
                  <a:lnTo>
                    <a:pt x="1664334" y="483869"/>
                  </a:lnTo>
                  <a:lnTo>
                    <a:pt x="80644" y="483869"/>
                  </a:lnTo>
                  <a:lnTo>
                    <a:pt x="49238" y="477537"/>
                  </a:lnTo>
                  <a:lnTo>
                    <a:pt x="23606" y="460263"/>
                  </a:lnTo>
                  <a:lnTo>
                    <a:pt x="6332" y="434631"/>
                  </a:lnTo>
                  <a:lnTo>
                    <a:pt x="0" y="403224"/>
                  </a:lnTo>
                  <a:lnTo>
                    <a:pt x="0" y="80644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528049" y="3508502"/>
            <a:ext cx="171386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9554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804837" y="4213843"/>
            <a:ext cx="121285" cy="669925"/>
            <a:chOff x="7804837" y="4213843"/>
            <a:chExt cx="121285" cy="669925"/>
          </a:xfrm>
        </p:grpSpPr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04837" y="4213843"/>
              <a:ext cx="120989" cy="66943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830693" y="4221098"/>
              <a:ext cx="76200" cy="626745"/>
            </a:xfrm>
            <a:custGeom>
              <a:avLst/>
              <a:gdLst/>
              <a:ahLst/>
              <a:cxnLst/>
              <a:rect l="l" t="t" r="r" b="b"/>
              <a:pathLst>
                <a:path w="76200" h="626745">
                  <a:moveTo>
                    <a:pt x="25400" y="550544"/>
                  </a:moveTo>
                  <a:lnTo>
                    <a:pt x="0" y="550544"/>
                  </a:lnTo>
                  <a:lnTo>
                    <a:pt x="38100" y="626744"/>
                  </a:lnTo>
                  <a:lnTo>
                    <a:pt x="69850" y="563244"/>
                  </a:lnTo>
                  <a:lnTo>
                    <a:pt x="25400" y="563244"/>
                  </a:lnTo>
                  <a:lnTo>
                    <a:pt x="25400" y="550544"/>
                  </a:lnTo>
                  <a:close/>
                </a:path>
                <a:path w="76200" h="626745">
                  <a:moveTo>
                    <a:pt x="50800" y="0"/>
                  </a:moveTo>
                  <a:lnTo>
                    <a:pt x="25400" y="0"/>
                  </a:lnTo>
                  <a:lnTo>
                    <a:pt x="25400" y="563244"/>
                  </a:lnTo>
                  <a:lnTo>
                    <a:pt x="50800" y="563244"/>
                  </a:lnTo>
                  <a:lnTo>
                    <a:pt x="50800" y="0"/>
                  </a:lnTo>
                  <a:close/>
                </a:path>
                <a:path w="76200" h="626745">
                  <a:moveTo>
                    <a:pt x="76200" y="550544"/>
                  </a:moveTo>
                  <a:lnTo>
                    <a:pt x="50800" y="550544"/>
                  </a:lnTo>
                  <a:lnTo>
                    <a:pt x="50800" y="563244"/>
                  </a:lnTo>
                  <a:lnTo>
                    <a:pt x="69850" y="563244"/>
                  </a:lnTo>
                  <a:lnTo>
                    <a:pt x="76200" y="550544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6909689" y="1686179"/>
            <a:ext cx="1770380" cy="510540"/>
            <a:chOff x="6909689" y="1686179"/>
            <a:chExt cx="1770380" cy="510540"/>
          </a:xfrm>
        </p:grpSpPr>
        <p:sp>
          <p:nvSpPr>
            <p:cNvPr id="45" name="object 45"/>
            <p:cNvSpPr/>
            <p:nvPr/>
          </p:nvSpPr>
          <p:spPr>
            <a:xfrm>
              <a:off x="6922389" y="1698879"/>
              <a:ext cx="1744980" cy="485140"/>
            </a:xfrm>
            <a:custGeom>
              <a:avLst/>
              <a:gdLst/>
              <a:ahLst/>
              <a:cxnLst/>
              <a:rect l="l" t="t" r="r" b="b"/>
              <a:pathLst>
                <a:path w="1744979" h="485139">
                  <a:moveTo>
                    <a:pt x="1664207" y="0"/>
                  </a:moveTo>
                  <a:lnTo>
                    <a:pt x="80771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403860"/>
                  </a:lnTo>
                  <a:lnTo>
                    <a:pt x="6351" y="435286"/>
                  </a:lnTo>
                  <a:lnTo>
                    <a:pt x="23669" y="460962"/>
                  </a:lnTo>
                  <a:lnTo>
                    <a:pt x="49345" y="478280"/>
                  </a:lnTo>
                  <a:lnTo>
                    <a:pt x="80771" y="484632"/>
                  </a:lnTo>
                  <a:lnTo>
                    <a:pt x="1664207" y="484632"/>
                  </a:lnTo>
                  <a:lnTo>
                    <a:pt x="1695634" y="478280"/>
                  </a:lnTo>
                  <a:lnTo>
                    <a:pt x="1721310" y="460962"/>
                  </a:lnTo>
                  <a:lnTo>
                    <a:pt x="1738628" y="435286"/>
                  </a:lnTo>
                  <a:lnTo>
                    <a:pt x="1744979" y="403860"/>
                  </a:lnTo>
                  <a:lnTo>
                    <a:pt x="1744979" y="80772"/>
                  </a:lnTo>
                  <a:lnTo>
                    <a:pt x="1738628" y="49345"/>
                  </a:lnTo>
                  <a:lnTo>
                    <a:pt x="1721310" y="23669"/>
                  </a:lnTo>
                  <a:lnTo>
                    <a:pt x="1695634" y="6351"/>
                  </a:lnTo>
                  <a:lnTo>
                    <a:pt x="16642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922389" y="1698879"/>
              <a:ext cx="1744980" cy="485140"/>
            </a:xfrm>
            <a:custGeom>
              <a:avLst/>
              <a:gdLst/>
              <a:ahLst/>
              <a:cxnLst/>
              <a:rect l="l" t="t" r="r" b="b"/>
              <a:pathLst>
                <a:path w="1744979" h="485139">
                  <a:moveTo>
                    <a:pt x="0" y="80772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1" y="0"/>
                  </a:lnTo>
                  <a:lnTo>
                    <a:pt x="1664207" y="0"/>
                  </a:lnTo>
                  <a:lnTo>
                    <a:pt x="1695634" y="6351"/>
                  </a:lnTo>
                  <a:lnTo>
                    <a:pt x="1721310" y="23669"/>
                  </a:lnTo>
                  <a:lnTo>
                    <a:pt x="1738628" y="49345"/>
                  </a:lnTo>
                  <a:lnTo>
                    <a:pt x="1744979" y="80772"/>
                  </a:lnTo>
                  <a:lnTo>
                    <a:pt x="1744979" y="403860"/>
                  </a:lnTo>
                  <a:lnTo>
                    <a:pt x="1738628" y="435286"/>
                  </a:lnTo>
                  <a:lnTo>
                    <a:pt x="1721310" y="460962"/>
                  </a:lnTo>
                  <a:lnTo>
                    <a:pt x="1695634" y="478280"/>
                  </a:lnTo>
                  <a:lnTo>
                    <a:pt x="1664207" y="484632"/>
                  </a:lnTo>
                  <a:lnTo>
                    <a:pt x="80771" y="484632"/>
                  </a:lnTo>
                  <a:lnTo>
                    <a:pt x="49345" y="478280"/>
                  </a:lnTo>
                  <a:lnTo>
                    <a:pt x="23669" y="460962"/>
                  </a:lnTo>
                  <a:lnTo>
                    <a:pt x="6351" y="435286"/>
                  </a:lnTo>
                  <a:lnTo>
                    <a:pt x="0" y="403860"/>
                  </a:lnTo>
                  <a:lnTo>
                    <a:pt x="0" y="8077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6312408" y="2309464"/>
            <a:ext cx="2468245" cy="3129280"/>
            <a:chOff x="6312408" y="2309464"/>
            <a:chExt cx="2468245" cy="3129280"/>
          </a:xfrm>
        </p:grpSpPr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12408" y="3534092"/>
              <a:ext cx="801623" cy="22853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353937" y="3593972"/>
              <a:ext cx="649605" cy="76200"/>
            </a:xfrm>
            <a:custGeom>
              <a:avLst/>
              <a:gdLst/>
              <a:ahLst/>
              <a:cxnLst/>
              <a:rect l="l" t="t" r="r" b="b"/>
              <a:pathLst>
                <a:path w="649604" h="76200">
                  <a:moveTo>
                    <a:pt x="573151" y="0"/>
                  </a:moveTo>
                  <a:lnTo>
                    <a:pt x="573151" y="76200"/>
                  </a:lnTo>
                  <a:lnTo>
                    <a:pt x="623951" y="50800"/>
                  </a:lnTo>
                  <a:lnTo>
                    <a:pt x="585851" y="50800"/>
                  </a:lnTo>
                  <a:lnTo>
                    <a:pt x="585851" y="25400"/>
                  </a:lnTo>
                  <a:lnTo>
                    <a:pt x="623951" y="25400"/>
                  </a:lnTo>
                  <a:lnTo>
                    <a:pt x="573151" y="0"/>
                  </a:lnTo>
                  <a:close/>
                </a:path>
                <a:path w="649604" h="76200">
                  <a:moveTo>
                    <a:pt x="573151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573151" y="50800"/>
                  </a:lnTo>
                  <a:lnTo>
                    <a:pt x="573151" y="25400"/>
                  </a:lnTo>
                  <a:close/>
                </a:path>
                <a:path w="649604" h="76200">
                  <a:moveTo>
                    <a:pt x="623951" y="25400"/>
                  </a:moveTo>
                  <a:lnTo>
                    <a:pt x="585851" y="25400"/>
                  </a:lnTo>
                  <a:lnTo>
                    <a:pt x="585851" y="50800"/>
                  </a:lnTo>
                  <a:lnTo>
                    <a:pt x="623951" y="50800"/>
                  </a:lnTo>
                  <a:lnTo>
                    <a:pt x="649351" y="38100"/>
                  </a:lnTo>
                  <a:lnTo>
                    <a:pt x="623951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11695" y="2309464"/>
              <a:ext cx="120989" cy="69281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7837551" y="2312288"/>
              <a:ext cx="76200" cy="636270"/>
            </a:xfrm>
            <a:custGeom>
              <a:avLst/>
              <a:gdLst/>
              <a:ahLst/>
              <a:cxnLst/>
              <a:rect l="l" t="t" r="r" b="b"/>
              <a:pathLst>
                <a:path w="76200" h="636269">
                  <a:moveTo>
                    <a:pt x="50800" y="63500"/>
                  </a:moveTo>
                  <a:lnTo>
                    <a:pt x="25400" y="63500"/>
                  </a:lnTo>
                  <a:lnTo>
                    <a:pt x="25400" y="636015"/>
                  </a:lnTo>
                  <a:lnTo>
                    <a:pt x="50800" y="636015"/>
                  </a:lnTo>
                  <a:lnTo>
                    <a:pt x="50800" y="63500"/>
                  </a:lnTo>
                  <a:close/>
                </a:path>
                <a:path w="76200" h="636269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636269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98030" y="2542730"/>
              <a:ext cx="812317" cy="22853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215759" y="2602610"/>
              <a:ext cx="660400" cy="76200"/>
            </a:xfrm>
            <a:custGeom>
              <a:avLst/>
              <a:gdLst/>
              <a:ahLst/>
              <a:cxnLst/>
              <a:rect l="l" t="t" r="r" b="b"/>
              <a:pathLst>
                <a:path w="6604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66040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660400" h="76200">
                  <a:moveTo>
                    <a:pt x="660019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660019" y="50800"/>
                  </a:lnTo>
                  <a:lnTo>
                    <a:pt x="660019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022973" y="4941188"/>
              <a:ext cx="1744980" cy="485140"/>
            </a:xfrm>
            <a:custGeom>
              <a:avLst/>
              <a:gdLst/>
              <a:ahLst/>
              <a:cxnLst/>
              <a:rect l="l" t="t" r="r" b="b"/>
              <a:pathLst>
                <a:path w="1744979" h="485139">
                  <a:moveTo>
                    <a:pt x="1664207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403860"/>
                  </a:lnTo>
                  <a:lnTo>
                    <a:pt x="6351" y="435286"/>
                  </a:lnTo>
                  <a:lnTo>
                    <a:pt x="23669" y="460962"/>
                  </a:lnTo>
                  <a:lnTo>
                    <a:pt x="49345" y="478280"/>
                  </a:lnTo>
                  <a:lnTo>
                    <a:pt x="80772" y="484632"/>
                  </a:lnTo>
                  <a:lnTo>
                    <a:pt x="1664207" y="484632"/>
                  </a:lnTo>
                  <a:lnTo>
                    <a:pt x="1695634" y="478280"/>
                  </a:lnTo>
                  <a:lnTo>
                    <a:pt x="1721310" y="460962"/>
                  </a:lnTo>
                  <a:lnTo>
                    <a:pt x="1738628" y="435286"/>
                  </a:lnTo>
                  <a:lnTo>
                    <a:pt x="1744979" y="403860"/>
                  </a:lnTo>
                  <a:lnTo>
                    <a:pt x="1744979" y="80772"/>
                  </a:lnTo>
                  <a:lnTo>
                    <a:pt x="1738628" y="49345"/>
                  </a:lnTo>
                  <a:lnTo>
                    <a:pt x="1721310" y="23669"/>
                  </a:lnTo>
                  <a:lnTo>
                    <a:pt x="1695634" y="6351"/>
                  </a:lnTo>
                  <a:lnTo>
                    <a:pt x="1664207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022973" y="4941188"/>
              <a:ext cx="1744980" cy="485140"/>
            </a:xfrm>
            <a:custGeom>
              <a:avLst/>
              <a:gdLst/>
              <a:ahLst/>
              <a:cxnLst/>
              <a:rect l="l" t="t" r="r" b="b"/>
              <a:pathLst>
                <a:path w="1744979" h="485139">
                  <a:moveTo>
                    <a:pt x="0" y="80772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2" y="0"/>
                  </a:lnTo>
                  <a:lnTo>
                    <a:pt x="1664207" y="0"/>
                  </a:lnTo>
                  <a:lnTo>
                    <a:pt x="1695634" y="6351"/>
                  </a:lnTo>
                  <a:lnTo>
                    <a:pt x="1721310" y="23669"/>
                  </a:lnTo>
                  <a:lnTo>
                    <a:pt x="1738628" y="49345"/>
                  </a:lnTo>
                  <a:lnTo>
                    <a:pt x="1744979" y="80772"/>
                  </a:lnTo>
                  <a:lnTo>
                    <a:pt x="1744979" y="403860"/>
                  </a:lnTo>
                  <a:lnTo>
                    <a:pt x="1738628" y="435286"/>
                  </a:lnTo>
                  <a:lnTo>
                    <a:pt x="1721310" y="460962"/>
                  </a:lnTo>
                  <a:lnTo>
                    <a:pt x="1695634" y="478280"/>
                  </a:lnTo>
                  <a:lnTo>
                    <a:pt x="1664207" y="484632"/>
                  </a:lnTo>
                  <a:lnTo>
                    <a:pt x="80772" y="484632"/>
                  </a:lnTo>
                  <a:lnTo>
                    <a:pt x="49345" y="478280"/>
                  </a:lnTo>
                  <a:lnTo>
                    <a:pt x="23669" y="460962"/>
                  </a:lnTo>
                  <a:lnTo>
                    <a:pt x="6351" y="435286"/>
                  </a:lnTo>
                  <a:lnTo>
                    <a:pt x="0" y="403860"/>
                  </a:lnTo>
                  <a:lnTo>
                    <a:pt x="0" y="80772"/>
                  </a:lnTo>
                  <a:close/>
                </a:path>
              </a:pathLst>
            </a:custGeom>
            <a:ln w="25400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938264" y="1817369"/>
            <a:ext cx="17132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Purificación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H2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38848" y="4953253"/>
            <a:ext cx="1713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120" marR="183515" indent="-26289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Estabilización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reformado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264530" y="5560948"/>
            <a:ext cx="2628265" cy="803910"/>
            <a:chOff x="5264530" y="5560948"/>
            <a:chExt cx="2628265" cy="803910"/>
          </a:xfrm>
        </p:grpSpPr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16994" y="5566113"/>
              <a:ext cx="75544" cy="59045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858125" y="5573648"/>
              <a:ext cx="0" cy="529590"/>
            </a:xfrm>
            <a:custGeom>
              <a:avLst/>
              <a:gdLst/>
              <a:ahLst/>
              <a:cxnLst/>
              <a:rect l="l" t="t" r="r" b="b"/>
              <a:pathLst>
                <a:path h="529589">
                  <a:moveTo>
                    <a:pt x="0" y="0"/>
                  </a:moveTo>
                  <a:lnTo>
                    <a:pt x="0" y="529424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277230" y="5625464"/>
              <a:ext cx="1746250" cy="726440"/>
            </a:xfrm>
            <a:custGeom>
              <a:avLst/>
              <a:gdLst/>
              <a:ahLst/>
              <a:cxnLst/>
              <a:rect l="l" t="t" r="r" b="b"/>
              <a:pathLst>
                <a:path w="1746250" h="726439">
                  <a:moveTo>
                    <a:pt x="1624711" y="0"/>
                  </a:moveTo>
                  <a:lnTo>
                    <a:pt x="121031" y="0"/>
                  </a:lnTo>
                  <a:lnTo>
                    <a:pt x="73937" y="9511"/>
                  </a:lnTo>
                  <a:lnTo>
                    <a:pt x="35464" y="35450"/>
                  </a:lnTo>
                  <a:lnTo>
                    <a:pt x="9517" y="73921"/>
                  </a:lnTo>
                  <a:lnTo>
                    <a:pt x="0" y="121031"/>
                  </a:lnTo>
                  <a:lnTo>
                    <a:pt x="0" y="605155"/>
                  </a:lnTo>
                  <a:lnTo>
                    <a:pt x="9517" y="652264"/>
                  </a:lnTo>
                  <a:lnTo>
                    <a:pt x="35464" y="690735"/>
                  </a:lnTo>
                  <a:lnTo>
                    <a:pt x="73937" y="716674"/>
                  </a:lnTo>
                  <a:lnTo>
                    <a:pt x="121031" y="726186"/>
                  </a:lnTo>
                  <a:lnTo>
                    <a:pt x="1624711" y="726186"/>
                  </a:lnTo>
                  <a:lnTo>
                    <a:pt x="1671804" y="716674"/>
                  </a:lnTo>
                  <a:lnTo>
                    <a:pt x="1710277" y="690735"/>
                  </a:lnTo>
                  <a:lnTo>
                    <a:pt x="1736224" y="652264"/>
                  </a:lnTo>
                  <a:lnTo>
                    <a:pt x="1745742" y="605155"/>
                  </a:lnTo>
                  <a:lnTo>
                    <a:pt x="1745742" y="121031"/>
                  </a:lnTo>
                  <a:lnTo>
                    <a:pt x="1736224" y="73921"/>
                  </a:lnTo>
                  <a:lnTo>
                    <a:pt x="1710277" y="35450"/>
                  </a:lnTo>
                  <a:lnTo>
                    <a:pt x="1671804" y="9511"/>
                  </a:lnTo>
                  <a:lnTo>
                    <a:pt x="162471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277230" y="5625464"/>
              <a:ext cx="1746250" cy="726440"/>
            </a:xfrm>
            <a:custGeom>
              <a:avLst/>
              <a:gdLst/>
              <a:ahLst/>
              <a:cxnLst/>
              <a:rect l="l" t="t" r="r" b="b"/>
              <a:pathLst>
                <a:path w="1746250" h="726439">
                  <a:moveTo>
                    <a:pt x="0" y="121031"/>
                  </a:moveTo>
                  <a:lnTo>
                    <a:pt x="9517" y="73921"/>
                  </a:lnTo>
                  <a:lnTo>
                    <a:pt x="35464" y="35450"/>
                  </a:lnTo>
                  <a:lnTo>
                    <a:pt x="73937" y="9511"/>
                  </a:lnTo>
                  <a:lnTo>
                    <a:pt x="121031" y="0"/>
                  </a:lnTo>
                  <a:lnTo>
                    <a:pt x="1624711" y="0"/>
                  </a:lnTo>
                  <a:lnTo>
                    <a:pt x="1671804" y="9511"/>
                  </a:lnTo>
                  <a:lnTo>
                    <a:pt x="1710277" y="35450"/>
                  </a:lnTo>
                  <a:lnTo>
                    <a:pt x="1736224" y="73921"/>
                  </a:lnTo>
                  <a:lnTo>
                    <a:pt x="1745742" y="121031"/>
                  </a:lnTo>
                  <a:lnTo>
                    <a:pt x="1745742" y="605155"/>
                  </a:lnTo>
                  <a:lnTo>
                    <a:pt x="1736224" y="652264"/>
                  </a:lnTo>
                  <a:lnTo>
                    <a:pt x="1710277" y="690735"/>
                  </a:lnTo>
                  <a:lnTo>
                    <a:pt x="1671804" y="716674"/>
                  </a:lnTo>
                  <a:lnTo>
                    <a:pt x="1624711" y="726186"/>
                  </a:lnTo>
                  <a:lnTo>
                    <a:pt x="121031" y="726186"/>
                  </a:lnTo>
                  <a:lnTo>
                    <a:pt x="73937" y="716674"/>
                  </a:lnTo>
                  <a:lnTo>
                    <a:pt x="35464" y="690735"/>
                  </a:lnTo>
                  <a:lnTo>
                    <a:pt x="9517" y="652264"/>
                  </a:lnTo>
                  <a:lnTo>
                    <a:pt x="0" y="605155"/>
                  </a:lnTo>
                  <a:lnTo>
                    <a:pt x="0" y="121031"/>
                  </a:lnTo>
                  <a:close/>
                </a:path>
              </a:pathLst>
            </a:custGeom>
            <a:ln w="25400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31535" y="5758434"/>
            <a:ext cx="1437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543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Splitter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Aromáticos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S-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180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994586" y="5363590"/>
            <a:ext cx="5915025" cy="964565"/>
            <a:chOff x="1994586" y="5363590"/>
            <a:chExt cx="5915025" cy="964565"/>
          </a:xfrm>
        </p:grpSpPr>
        <p:pic>
          <p:nvPicPr>
            <p:cNvPr id="65" name="object 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05066" y="6005321"/>
              <a:ext cx="904544" cy="22853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7122795" y="6065138"/>
              <a:ext cx="752475" cy="76200"/>
            </a:xfrm>
            <a:custGeom>
              <a:avLst/>
              <a:gdLst/>
              <a:ahLst/>
              <a:cxnLst/>
              <a:rect l="l" t="t" r="r" b="b"/>
              <a:pathLst>
                <a:path w="75247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752475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752475" h="76200">
                  <a:moveTo>
                    <a:pt x="752348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752348" y="50800"/>
                  </a:lnTo>
                  <a:lnTo>
                    <a:pt x="752348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02252" y="5531357"/>
              <a:ext cx="997432" cy="22853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419980" y="5591174"/>
              <a:ext cx="845819" cy="76200"/>
            </a:xfrm>
            <a:custGeom>
              <a:avLst/>
              <a:gdLst/>
              <a:ahLst/>
              <a:cxnLst/>
              <a:rect l="l" t="t" r="r" b="b"/>
              <a:pathLst>
                <a:path w="84582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84582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845820" h="76200">
                  <a:moveTo>
                    <a:pt x="845820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845820" y="50800"/>
                  </a:lnTo>
                  <a:lnTo>
                    <a:pt x="845820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94586" y="6193207"/>
              <a:ext cx="3212206" cy="134433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016633" y="6199250"/>
              <a:ext cx="3169920" cy="76200"/>
            </a:xfrm>
            <a:custGeom>
              <a:avLst/>
              <a:gdLst/>
              <a:ahLst/>
              <a:cxnLst/>
              <a:rect l="l" t="t" r="r" b="b"/>
              <a:pathLst>
                <a:path w="316992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316992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3169920" h="76200">
                  <a:moveTo>
                    <a:pt x="3169539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3169539" y="50800"/>
                  </a:lnTo>
                  <a:lnTo>
                    <a:pt x="3169539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651379" y="5376290"/>
              <a:ext cx="1746250" cy="485140"/>
            </a:xfrm>
            <a:custGeom>
              <a:avLst/>
              <a:gdLst/>
              <a:ahLst/>
              <a:cxnLst/>
              <a:rect l="l" t="t" r="r" b="b"/>
              <a:pathLst>
                <a:path w="1746250" h="485139">
                  <a:moveTo>
                    <a:pt x="1664970" y="0"/>
                  </a:moveTo>
                  <a:lnTo>
                    <a:pt x="80771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403860"/>
                  </a:lnTo>
                  <a:lnTo>
                    <a:pt x="6351" y="435297"/>
                  </a:lnTo>
                  <a:lnTo>
                    <a:pt x="23669" y="460971"/>
                  </a:lnTo>
                  <a:lnTo>
                    <a:pt x="49345" y="478283"/>
                  </a:lnTo>
                  <a:lnTo>
                    <a:pt x="80771" y="484632"/>
                  </a:lnTo>
                  <a:lnTo>
                    <a:pt x="1664970" y="484632"/>
                  </a:lnTo>
                  <a:lnTo>
                    <a:pt x="1696396" y="478283"/>
                  </a:lnTo>
                  <a:lnTo>
                    <a:pt x="1722072" y="460971"/>
                  </a:lnTo>
                  <a:lnTo>
                    <a:pt x="1739390" y="435297"/>
                  </a:lnTo>
                  <a:lnTo>
                    <a:pt x="1745742" y="403860"/>
                  </a:lnTo>
                  <a:lnTo>
                    <a:pt x="1745742" y="80772"/>
                  </a:lnTo>
                  <a:lnTo>
                    <a:pt x="1739390" y="49345"/>
                  </a:lnTo>
                  <a:lnTo>
                    <a:pt x="1722072" y="23669"/>
                  </a:lnTo>
                  <a:lnTo>
                    <a:pt x="1696396" y="6351"/>
                  </a:lnTo>
                  <a:lnTo>
                    <a:pt x="16649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651379" y="5376290"/>
              <a:ext cx="1746250" cy="485140"/>
            </a:xfrm>
            <a:custGeom>
              <a:avLst/>
              <a:gdLst/>
              <a:ahLst/>
              <a:cxnLst/>
              <a:rect l="l" t="t" r="r" b="b"/>
              <a:pathLst>
                <a:path w="1746250" h="485139">
                  <a:moveTo>
                    <a:pt x="0" y="80772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1" y="0"/>
                  </a:lnTo>
                  <a:lnTo>
                    <a:pt x="1664970" y="0"/>
                  </a:lnTo>
                  <a:lnTo>
                    <a:pt x="1696396" y="6351"/>
                  </a:lnTo>
                  <a:lnTo>
                    <a:pt x="1722072" y="23669"/>
                  </a:lnTo>
                  <a:lnTo>
                    <a:pt x="1739390" y="49345"/>
                  </a:lnTo>
                  <a:lnTo>
                    <a:pt x="1745742" y="80772"/>
                  </a:lnTo>
                  <a:lnTo>
                    <a:pt x="1745742" y="403860"/>
                  </a:lnTo>
                  <a:lnTo>
                    <a:pt x="1739390" y="435297"/>
                  </a:lnTo>
                  <a:lnTo>
                    <a:pt x="1722072" y="460971"/>
                  </a:lnTo>
                  <a:lnTo>
                    <a:pt x="1696396" y="478283"/>
                  </a:lnTo>
                  <a:lnTo>
                    <a:pt x="1664970" y="484632"/>
                  </a:lnTo>
                  <a:lnTo>
                    <a:pt x="80771" y="484632"/>
                  </a:lnTo>
                  <a:lnTo>
                    <a:pt x="49345" y="478283"/>
                  </a:lnTo>
                  <a:lnTo>
                    <a:pt x="23669" y="460971"/>
                  </a:lnTo>
                  <a:lnTo>
                    <a:pt x="6351" y="435297"/>
                  </a:lnTo>
                  <a:lnTo>
                    <a:pt x="0" y="403860"/>
                  </a:lnTo>
                  <a:lnTo>
                    <a:pt x="0" y="8077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667255" y="5388102"/>
            <a:ext cx="1714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130" marR="144145" indent="16764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Extracción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Aromáticos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S-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396875" y="5509133"/>
            <a:ext cx="1594485" cy="741045"/>
            <a:chOff x="396875" y="5509133"/>
            <a:chExt cx="1594485" cy="741045"/>
          </a:xfrm>
        </p:grpSpPr>
        <p:sp>
          <p:nvSpPr>
            <p:cNvPr id="75" name="object 75"/>
            <p:cNvSpPr/>
            <p:nvPr/>
          </p:nvSpPr>
          <p:spPr>
            <a:xfrm>
              <a:off x="409575" y="5521833"/>
              <a:ext cx="1569085" cy="715645"/>
            </a:xfrm>
            <a:custGeom>
              <a:avLst/>
              <a:gdLst/>
              <a:ahLst/>
              <a:cxnLst/>
              <a:rect l="l" t="t" r="r" b="b"/>
              <a:pathLst>
                <a:path w="1569085" h="715645">
                  <a:moveTo>
                    <a:pt x="1449705" y="0"/>
                  </a:moveTo>
                  <a:lnTo>
                    <a:pt x="119253" y="0"/>
                  </a:lnTo>
                  <a:lnTo>
                    <a:pt x="72834" y="9364"/>
                  </a:lnTo>
                  <a:lnTo>
                    <a:pt x="34928" y="34909"/>
                  </a:lnTo>
                  <a:lnTo>
                    <a:pt x="9371" y="72812"/>
                  </a:lnTo>
                  <a:lnTo>
                    <a:pt x="0" y="119252"/>
                  </a:lnTo>
                  <a:lnTo>
                    <a:pt x="0" y="596264"/>
                  </a:lnTo>
                  <a:lnTo>
                    <a:pt x="9371" y="642683"/>
                  </a:lnTo>
                  <a:lnTo>
                    <a:pt x="34928" y="680589"/>
                  </a:lnTo>
                  <a:lnTo>
                    <a:pt x="72834" y="706146"/>
                  </a:lnTo>
                  <a:lnTo>
                    <a:pt x="119253" y="715517"/>
                  </a:lnTo>
                  <a:lnTo>
                    <a:pt x="1449705" y="715517"/>
                  </a:lnTo>
                  <a:lnTo>
                    <a:pt x="1496145" y="706146"/>
                  </a:lnTo>
                  <a:lnTo>
                    <a:pt x="1534048" y="680589"/>
                  </a:lnTo>
                  <a:lnTo>
                    <a:pt x="1559593" y="642683"/>
                  </a:lnTo>
                  <a:lnTo>
                    <a:pt x="1568958" y="596264"/>
                  </a:lnTo>
                  <a:lnTo>
                    <a:pt x="1568958" y="119252"/>
                  </a:lnTo>
                  <a:lnTo>
                    <a:pt x="1559593" y="72812"/>
                  </a:lnTo>
                  <a:lnTo>
                    <a:pt x="1534048" y="34909"/>
                  </a:lnTo>
                  <a:lnTo>
                    <a:pt x="1496145" y="9364"/>
                  </a:lnTo>
                  <a:lnTo>
                    <a:pt x="144970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09575" y="5521833"/>
              <a:ext cx="1569085" cy="715645"/>
            </a:xfrm>
            <a:custGeom>
              <a:avLst/>
              <a:gdLst/>
              <a:ahLst/>
              <a:cxnLst/>
              <a:rect l="l" t="t" r="r" b="b"/>
              <a:pathLst>
                <a:path w="1569085" h="715645">
                  <a:moveTo>
                    <a:pt x="0" y="119252"/>
                  </a:moveTo>
                  <a:lnTo>
                    <a:pt x="9371" y="72812"/>
                  </a:lnTo>
                  <a:lnTo>
                    <a:pt x="34928" y="34909"/>
                  </a:lnTo>
                  <a:lnTo>
                    <a:pt x="72834" y="9364"/>
                  </a:lnTo>
                  <a:lnTo>
                    <a:pt x="119253" y="0"/>
                  </a:lnTo>
                  <a:lnTo>
                    <a:pt x="1449705" y="0"/>
                  </a:lnTo>
                  <a:lnTo>
                    <a:pt x="1496145" y="9364"/>
                  </a:lnTo>
                  <a:lnTo>
                    <a:pt x="1534048" y="34909"/>
                  </a:lnTo>
                  <a:lnTo>
                    <a:pt x="1559593" y="72812"/>
                  </a:lnTo>
                  <a:lnTo>
                    <a:pt x="1568958" y="119252"/>
                  </a:lnTo>
                  <a:lnTo>
                    <a:pt x="1568958" y="596264"/>
                  </a:lnTo>
                  <a:lnTo>
                    <a:pt x="1559593" y="642683"/>
                  </a:lnTo>
                  <a:lnTo>
                    <a:pt x="1534048" y="680589"/>
                  </a:lnTo>
                  <a:lnTo>
                    <a:pt x="1496145" y="706146"/>
                  </a:lnTo>
                  <a:lnTo>
                    <a:pt x="1449705" y="715517"/>
                  </a:lnTo>
                  <a:lnTo>
                    <a:pt x="119253" y="715517"/>
                  </a:lnTo>
                  <a:lnTo>
                    <a:pt x="72834" y="706146"/>
                  </a:lnTo>
                  <a:lnTo>
                    <a:pt x="34928" y="680589"/>
                  </a:lnTo>
                  <a:lnTo>
                    <a:pt x="9371" y="642683"/>
                  </a:lnTo>
                  <a:lnTo>
                    <a:pt x="0" y="596264"/>
                  </a:lnTo>
                  <a:lnTo>
                    <a:pt x="0" y="119252"/>
                  </a:lnTo>
                  <a:close/>
                </a:path>
              </a:pathLst>
            </a:custGeom>
            <a:ln w="25399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2730245" y="1235186"/>
            <a:ext cx="6291580" cy="4066540"/>
            <a:chOff x="2730245" y="1235186"/>
            <a:chExt cx="6291580" cy="4066540"/>
          </a:xfrm>
        </p:grpSpPr>
        <p:pic>
          <p:nvPicPr>
            <p:cNvPr id="78" name="object 7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00593" y="1267044"/>
              <a:ext cx="120989" cy="395725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8926449" y="1269110"/>
              <a:ext cx="76200" cy="3914775"/>
            </a:xfrm>
            <a:custGeom>
              <a:avLst/>
              <a:gdLst/>
              <a:ahLst/>
              <a:cxnLst/>
              <a:rect l="l" t="t" r="r" b="b"/>
              <a:pathLst>
                <a:path w="76200" h="3914775">
                  <a:moveTo>
                    <a:pt x="50800" y="63500"/>
                  </a:moveTo>
                  <a:lnTo>
                    <a:pt x="25400" y="63500"/>
                  </a:lnTo>
                  <a:lnTo>
                    <a:pt x="25400" y="3914521"/>
                  </a:lnTo>
                  <a:lnTo>
                    <a:pt x="50800" y="3914521"/>
                  </a:lnTo>
                  <a:lnTo>
                    <a:pt x="50800" y="63500"/>
                  </a:lnTo>
                  <a:close/>
                </a:path>
                <a:path w="76200" h="3914775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3914775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21851" y="5149580"/>
              <a:ext cx="277456" cy="10072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8775573" y="5183505"/>
              <a:ext cx="189230" cy="0"/>
            </a:xfrm>
            <a:custGeom>
              <a:avLst/>
              <a:gdLst/>
              <a:ahLst/>
              <a:cxnLst/>
              <a:rect l="l" t="t" r="r" b="b"/>
              <a:pathLst>
                <a:path w="189229">
                  <a:moveTo>
                    <a:pt x="189102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98541" y="1235186"/>
              <a:ext cx="3893058" cy="10072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152263" y="1269110"/>
              <a:ext cx="3804920" cy="0"/>
            </a:xfrm>
            <a:custGeom>
              <a:avLst/>
              <a:gdLst/>
              <a:ahLst/>
              <a:cxnLst/>
              <a:rect l="l" t="t" r="r" b="b"/>
              <a:pathLst>
                <a:path w="3804920">
                  <a:moveTo>
                    <a:pt x="3804792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30245" y="2214308"/>
              <a:ext cx="2456687" cy="22853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2847974" y="2274188"/>
              <a:ext cx="2305050" cy="76200"/>
            </a:xfrm>
            <a:custGeom>
              <a:avLst/>
              <a:gdLst/>
              <a:ahLst/>
              <a:cxnLst/>
              <a:rect l="l" t="t" r="r" b="b"/>
              <a:pathLst>
                <a:path w="230505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230505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2305050" h="76200">
                  <a:moveTo>
                    <a:pt x="2304796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2304796" y="50800"/>
                  </a:lnTo>
                  <a:lnTo>
                    <a:pt x="2304796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94253" y="3870921"/>
              <a:ext cx="100726" cy="866432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2847974" y="3904868"/>
              <a:ext cx="0" cy="778510"/>
            </a:xfrm>
            <a:custGeom>
              <a:avLst/>
              <a:gdLst/>
              <a:ahLst/>
              <a:cxnLst/>
              <a:rect l="l" t="t" r="r" b="b"/>
              <a:pathLst>
                <a:path h="778510">
                  <a:moveTo>
                    <a:pt x="0" y="77850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98541" y="1248155"/>
              <a:ext cx="107869" cy="1131570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5152263" y="1269110"/>
              <a:ext cx="7620" cy="1043940"/>
            </a:xfrm>
            <a:custGeom>
              <a:avLst/>
              <a:gdLst/>
              <a:ahLst/>
              <a:cxnLst/>
              <a:rect l="l" t="t" r="r" b="b"/>
              <a:pathLst>
                <a:path w="7620" h="1043939">
                  <a:moveTo>
                    <a:pt x="0" y="0"/>
                  </a:moveTo>
                  <a:lnTo>
                    <a:pt x="7620" y="1043431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60675" y="4844372"/>
              <a:ext cx="134433" cy="45713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3486530" y="4848225"/>
              <a:ext cx="76200" cy="412750"/>
            </a:xfrm>
            <a:custGeom>
              <a:avLst/>
              <a:gdLst/>
              <a:ahLst/>
              <a:cxnLst/>
              <a:rect l="l" t="t" r="r" b="b"/>
              <a:pathLst>
                <a:path w="76200" h="412750">
                  <a:moveTo>
                    <a:pt x="50800" y="63500"/>
                  </a:moveTo>
                  <a:lnTo>
                    <a:pt x="25400" y="63500"/>
                  </a:lnTo>
                  <a:lnTo>
                    <a:pt x="25400" y="412241"/>
                  </a:lnTo>
                  <a:lnTo>
                    <a:pt x="50800" y="412241"/>
                  </a:lnTo>
                  <a:lnTo>
                    <a:pt x="50800" y="63500"/>
                  </a:lnTo>
                  <a:close/>
                </a:path>
                <a:path w="76200" h="412750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12750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524763" y="5542534"/>
            <a:ext cx="133731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Fraccionamiento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Aromáticos</a:t>
            </a:r>
            <a:endParaRPr sz="1400">
              <a:latin typeface="Arial"/>
              <a:cs typeface="Arial"/>
            </a:endParaRPr>
          </a:p>
          <a:p>
            <a:pPr marL="49530" algn="ctr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S-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700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1130479" y="5498591"/>
            <a:ext cx="1388110" cy="1124585"/>
            <a:chOff x="1130479" y="5498591"/>
            <a:chExt cx="1388110" cy="1124585"/>
          </a:xfrm>
        </p:grpSpPr>
        <p:pic>
          <p:nvPicPr>
            <p:cNvPr id="94" name="object 9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70709" y="5498591"/>
              <a:ext cx="647738" cy="228536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988438" y="5558408"/>
              <a:ext cx="496570" cy="76200"/>
            </a:xfrm>
            <a:custGeom>
              <a:avLst/>
              <a:gdLst/>
              <a:ahLst/>
              <a:cxnLst/>
              <a:rect l="l" t="t" r="r" b="b"/>
              <a:pathLst>
                <a:path w="496569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50799"/>
                  </a:lnTo>
                  <a:lnTo>
                    <a:pt x="63500" y="50799"/>
                  </a:lnTo>
                  <a:lnTo>
                    <a:pt x="63500" y="25399"/>
                  </a:lnTo>
                  <a:lnTo>
                    <a:pt x="76200" y="25399"/>
                  </a:lnTo>
                  <a:lnTo>
                    <a:pt x="76200" y="0"/>
                  </a:lnTo>
                  <a:close/>
                </a:path>
                <a:path w="496569" h="76200">
                  <a:moveTo>
                    <a:pt x="76200" y="25399"/>
                  </a:moveTo>
                  <a:lnTo>
                    <a:pt x="63500" y="25399"/>
                  </a:lnTo>
                  <a:lnTo>
                    <a:pt x="63500" y="50799"/>
                  </a:lnTo>
                  <a:lnTo>
                    <a:pt x="76200" y="50799"/>
                  </a:lnTo>
                  <a:lnTo>
                    <a:pt x="76200" y="25399"/>
                  </a:lnTo>
                  <a:close/>
                </a:path>
                <a:path w="496569" h="76200">
                  <a:moveTo>
                    <a:pt x="496062" y="25399"/>
                  </a:moveTo>
                  <a:lnTo>
                    <a:pt x="76200" y="25399"/>
                  </a:lnTo>
                  <a:lnTo>
                    <a:pt x="76200" y="50799"/>
                  </a:lnTo>
                  <a:lnTo>
                    <a:pt x="496062" y="50799"/>
                  </a:lnTo>
                  <a:lnTo>
                    <a:pt x="496062" y="2539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30479" y="6282595"/>
              <a:ext cx="134433" cy="340542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156334" y="6289928"/>
              <a:ext cx="76200" cy="298450"/>
            </a:xfrm>
            <a:custGeom>
              <a:avLst/>
              <a:gdLst/>
              <a:ahLst/>
              <a:cxnLst/>
              <a:rect l="l" t="t" r="r" b="b"/>
              <a:pathLst>
                <a:path w="76200" h="298450">
                  <a:moveTo>
                    <a:pt x="25400" y="221742"/>
                  </a:moveTo>
                  <a:lnTo>
                    <a:pt x="0" y="221742"/>
                  </a:lnTo>
                  <a:lnTo>
                    <a:pt x="38100" y="297942"/>
                  </a:lnTo>
                  <a:lnTo>
                    <a:pt x="69850" y="234442"/>
                  </a:lnTo>
                  <a:lnTo>
                    <a:pt x="25400" y="234442"/>
                  </a:lnTo>
                  <a:lnTo>
                    <a:pt x="25400" y="221742"/>
                  </a:lnTo>
                  <a:close/>
                </a:path>
                <a:path w="76200" h="298450">
                  <a:moveTo>
                    <a:pt x="50800" y="0"/>
                  </a:moveTo>
                  <a:lnTo>
                    <a:pt x="25400" y="0"/>
                  </a:lnTo>
                  <a:lnTo>
                    <a:pt x="25400" y="234442"/>
                  </a:lnTo>
                  <a:lnTo>
                    <a:pt x="50800" y="234442"/>
                  </a:lnTo>
                  <a:lnTo>
                    <a:pt x="50800" y="0"/>
                  </a:lnTo>
                  <a:close/>
                </a:path>
                <a:path w="76200" h="298450">
                  <a:moveTo>
                    <a:pt x="76200" y="221742"/>
                  </a:moveTo>
                  <a:lnTo>
                    <a:pt x="50800" y="221742"/>
                  </a:lnTo>
                  <a:lnTo>
                    <a:pt x="50800" y="234442"/>
                  </a:lnTo>
                  <a:lnTo>
                    <a:pt x="69850" y="234442"/>
                  </a:lnTo>
                  <a:lnTo>
                    <a:pt x="76200" y="221742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192786" y="4059935"/>
            <a:ext cx="9188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Nafta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Virgen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799082" y="4424171"/>
            <a:ext cx="980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Nafta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Pesada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641476" y="4503292"/>
            <a:ext cx="1106170" cy="360680"/>
            <a:chOff x="641476" y="4503292"/>
            <a:chExt cx="1106170" cy="360680"/>
          </a:xfrm>
        </p:grpSpPr>
        <p:sp>
          <p:nvSpPr>
            <p:cNvPr id="101" name="object 101"/>
            <p:cNvSpPr/>
            <p:nvPr/>
          </p:nvSpPr>
          <p:spPr>
            <a:xfrm>
              <a:off x="654176" y="4515992"/>
              <a:ext cx="1080770" cy="335280"/>
            </a:xfrm>
            <a:custGeom>
              <a:avLst/>
              <a:gdLst/>
              <a:ahLst/>
              <a:cxnLst/>
              <a:rect l="l" t="t" r="r" b="b"/>
              <a:pathLst>
                <a:path w="1080770" h="335279">
                  <a:moveTo>
                    <a:pt x="1024636" y="0"/>
                  </a:moveTo>
                  <a:lnTo>
                    <a:pt x="55879" y="0"/>
                  </a:lnTo>
                  <a:lnTo>
                    <a:pt x="34129" y="4391"/>
                  </a:lnTo>
                  <a:lnTo>
                    <a:pt x="16367" y="16367"/>
                  </a:lnTo>
                  <a:lnTo>
                    <a:pt x="4391" y="34129"/>
                  </a:lnTo>
                  <a:lnTo>
                    <a:pt x="0" y="55879"/>
                  </a:lnTo>
                  <a:lnTo>
                    <a:pt x="0" y="279399"/>
                  </a:lnTo>
                  <a:lnTo>
                    <a:pt x="4391" y="301150"/>
                  </a:lnTo>
                  <a:lnTo>
                    <a:pt x="16367" y="318912"/>
                  </a:lnTo>
                  <a:lnTo>
                    <a:pt x="34129" y="330888"/>
                  </a:lnTo>
                  <a:lnTo>
                    <a:pt x="55879" y="335279"/>
                  </a:lnTo>
                  <a:lnTo>
                    <a:pt x="1024636" y="335279"/>
                  </a:lnTo>
                  <a:lnTo>
                    <a:pt x="1046386" y="330888"/>
                  </a:lnTo>
                  <a:lnTo>
                    <a:pt x="1064148" y="318912"/>
                  </a:lnTo>
                  <a:lnTo>
                    <a:pt x="1076124" y="301150"/>
                  </a:lnTo>
                  <a:lnTo>
                    <a:pt x="1080516" y="279399"/>
                  </a:lnTo>
                  <a:lnTo>
                    <a:pt x="1080516" y="55879"/>
                  </a:lnTo>
                  <a:lnTo>
                    <a:pt x="1076124" y="34129"/>
                  </a:lnTo>
                  <a:lnTo>
                    <a:pt x="1064148" y="16367"/>
                  </a:lnTo>
                  <a:lnTo>
                    <a:pt x="1046386" y="4391"/>
                  </a:lnTo>
                  <a:lnTo>
                    <a:pt x="1024636" y="0"/>
                  </a:lnTo>
                  <a:close/>
                </a:path>
              </a:pathLst>
            </a:custGeom>
            <a:solidFill>
              <a:srgbClr val="F7D6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54176" y="4515992"/>
              <a:ext cx="1080770" cy="335280"/>
            </a:xfrm>
            <a:custGeom>
              <a:avLst/>
              <a:gdLst/>
              <a:ahLst/>
              <a:cxnLst/>
              <a:rect l="l" t="t" r="r" b="b"/>
              <a:pathLst>
                <a:path w="1080770" h="335279">
                  <a:moveTo>
                    <a:pt x="0" y="55879"/>
                  </a:moveTo>
                  <a:lnTo>
                    <a:pt x="4391" y="34129"/>
                  </a:lnTo>
                  <a:lnTo>
                    <a:pt x="16367" y="16367"/>
                  </a:lnTo>
                  <a:lnTo>
                    <a:pt x="34129" y="4391"/>
                  </a:lnTo>
                  <a:lnTo>
                    <a:pt x="55879" y="0"/>
                  </a:lnTo>
                  <a:lnTo>
                    <a:pt x="1024636" y="0"/>
                  </a:lnTo>
                  <a:lnTo>
                    <a:pt x="1046386" y="4391"/>
                  </a:lnTo>
                  <a:lnTo>
                    <a:pt x="1064148" y="16367"/>
                  </a:lnTo>
                  <a:lnTo>
                    <a:pt x="1076124" y="34129"/>
                  </a:lnTo>
                  <a:lnTo>
                    <a:pt x="1080516" y="55879"/>
                  </a:lnTo>
                  <a:lnTo>
                    <a:pt x="1080516" y="279399"/>
                  </a:lnTo>
                  <a:lnTo>
                    <a:pt x="1076124" y="301150"/>
                  </a:lnTo>
                  <a:lnTo>
                    <a:pt x="1064148" y="318912"/>
                  </a:lnTo>
                  <a:lnTo>
                    <a:pt x="1046386" y="330888"/>
                  </a:lnTo>
                  <a:lnTo>
                    <a:pt x="1024636" y="335279"/>
                  </a:lnTo>
                  <a:lnTo>
                    <a:pt x="55879" y="335279"/>
                  </a:lnTo>
                  <a:lnTo>
                    <a:pt x="34129" y="330888"/>
                  </a:lnTo>
                  <a:lnTo>
                    <a:pt x="16367" y="318912"/>
                  </a:lnTo>
                  <a:lnTo>
                    <a:pt x="4391" y="301150"/>
                  </a:lnTo>
                  <a:lnTo>
                    <a:pt x="0" y="279399"/>
                  </a:lnTo>
                  <a:lnTo>
                    <a:pt x="0" y="55879"/>
                  </a:lnTo>
                  <a:close/>
                </a:path>
              </a:pathLst>
            </a:custGeom>
            <a:ln w="25400">
              <a:solidFill>
                <a:srgbClr val="B0A9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820674" y="4559808"/>
            <a:ext cx="7473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Aguarrás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799082" y="2903220"/>
            <a:ext cx="9728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Nafta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Liviana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676903" y="3910076"/>
            <a:ext cx="1074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Corte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Corazón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644391" y="1978405"/>
            <a:ext cx="1038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Off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gas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LPG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896609" y="2512313"/>
            <a:ext cx="2829560" cy="4425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Arial"/>
                <a:cs typeface="Arial"/>
              </a:rPr>
              <a:t>H2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impuro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RLP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4"/>
              </a:spcBef>
            </a:pPr>
            <a:r>
              <a:rPr sz="1200" b="1" dirty="0">
                <a:latin typeface="Arial"/>
                <a:cs typeface="Arial"/>
              </a:rPr>
              <a:t>H2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impuro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287521" y="4586985"/>
            <a:ext cx="677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Refinado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936992" y="4394961"/>
            <a:ext cx="8299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Reformado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003540" y="5789676"/>
            <a:ext cx="898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Reformado estabilizado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539234" y="5156453"/>
            <a:ext cx="1240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Aromáticos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+ </a:t>
            </a:r>
            <a:r>
              <a:rPr sz="1200" b="1" spc="-10" dirty="0">
                <a:latin typeface="Arial"/>
                <a:cs typeface="Arial"/>
              </a:rPr>
              <a:t>Alifáticos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644391" y="5988050"/>
            <a:ext cx="1188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Aromáticos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C8+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00862" y="6582409"/>
            <a:ext cx="1285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BTX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High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Flash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895601" y="5202935"/>
            <a:ext cx="635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Extracto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116" name="object 11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09232" y="96011"/>
              <a:ext cx="2334768" cy="401573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56438" y="2732722"/>
            <a:ext cx="748665" cy="1936750"/>
            <a:chOff x="6556438" y="2732722"/>
            <a:chExt cx="748665" cy="19367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1201" y="4074033"/>
              <a:ext cx="739140" cy="5905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561201" y="4074033"/>
              <a:ext cx="739140" cy="590550"/>
            </a:xfrm>
            <a:custGeom>
              <a:avLst/>
              <a:gdLst/>
              <a:ahLst/>
              <a:cxnLst/>
              <a:rect l="l" t="t" r="r" b="b"/>
              <a:pathLst>
                <a:path w="739140" h="590550">
                  <a:moveTo>
                    <a:pt x="0" y="295275"/>
                  </a:moveTo>
                  <a:lnTo>
                    <a:pt x="4007" y="251643"/>
                  </a:lnTo>
                  <a:lnTo>
                    <a:pt x="15648" y="209998"/>
                  </a:lnTo>
                  <a:lnTo>
                    <a:pt x="34351" y="170797"/>
                  </a:lnTo>
                  <a:lnTo>
                    <a:pt x="59544" y="134498"/>
                  </a:lnTo>
                  <a:lnTo>
                    <a:pt x="90655" y="101556"/>
                  </a:lnTo>
                  <a:lnTo>
                    <a:pt x="127112" y="72428"/>
                  </a:lnTo>
                  <a:lnTo>
                    <a:pt x="168343" y="47572"/>
                  </a:lnTo>
                  <a:lnTo>
                    <a:pt x="213776" y="27444"/>
                  </a:lnTo>
                  <a:lnTo>
                    <a:pt x="262840" y="12502"/>
                  </a:lnTo>
                  <a:lnTo>
                    <a:pt x="314961" y="3201"/>
                  </a:lnTo>
                  <a:lnTo>
                    <a:pt x="369570" y="0"/>
                  </a:lnTo>
                  <a:lnTo>
                    <a:pt x="424178" y="3201"/>
                  </a:lnTo>
                  <a:lnTo>
                    <a:pt x="476299" y="12502"/>
                  </a:lnTo>
                  <a:lnTo>
                    <a:pt x="525363" y="27444"/>
                  </a:lnTo>
                  <a:lnTo>
                    <a:pt x="570796" y="47572"/>
                  </a:lnTo>
                  <a:lnTo>
                    <a:pt x="612027" y="72428"/>
                  </a:lnTo>
                  <a:lnTo>
                    <a:pt x="648484" y="101556"/>
                  </a:lnTo>
                  <a:lnTo>
                    <a:pt x="679595" y="134498"/>
                  </a:lnTo>
                  <a:lnTo>
                    <a:pt x="704788" y="170797"/>
                  </a:lnTo>
                  <a:lnTo>
                    <a:pt x="723491" y="209998"/>
                  </a:lnTo>
                  <a:lnTo>
                    <a:pt x="735132" y="251643"/>
                  </a:lnTo>
                  <a:lnTo>
                    <a:pt x="739140" y="295275"/>
                  </a:lnTo>
                  <a:lnTo>
                    <a:pt x="735132" y="338906"/>
                  </a:lnTo>
                  <a:lnTo>
                    <a:pt x="723491" y="380551"/>
                  </a:lnTo>
                  <a:lnTo>
                    <a:pt x="704788" y="419752"/>
                  </a:lnTo>
                  <a:lnTo>
                    <a:pt x="679595" y="456051"/>
                  </a:lnTo>
                  <a:lnTo>
                    <a:pt x="648484" y="488993"/>
                  </a:lnTo>
                  <a:lnTo>
                    <a:pt x="612027" y="518121"/>
                  </a:lnTo>
                  <a:lnTo>
                    <a:pt x="570796" y="542977"/>
                  </a:lnTo>
                  <a:lnTo>
                    <a:pt x="525363" y="563105"/>
                  </a:lnTo>
                  <a:lnTo>
                    <a:pt x="476299" y="578047"/>
                  </a:lnTo>
                  <a:lnTo>
                    <a:pt x="424178" y="587348"/>
                  </a:lnTo>
                  <a:lnTo>
                    <a:pt x="369570" y="590550"/>
                  </a:lnTo>
                  <a:lnTo>
                    <a:pt x="314961" y="587348"/>
                  </a:lnTo>
                  <a:lnTo>
                    <a:pt x="262840" y="578047"/>
                  </a:lnTo>
                  <a:lnTo>
                    <a:pt x="213776" y="563105"/>
                  </a:lnTo>
                  <a:lnTo>
                    <a:pt x="168343" y="542977"/>
                  </a:lnTo>
                  <a:lnTo>
                    <a:pt x="127112" y="518121"/>
                  </a:lnTo>
                  <a:lnTo>
                    <a:pt x="90655" y="488993"/>
                  </a:lnTo>
                  <a:lnTo>
                    <a:pt x="59544" y="456051"/>
                  </a:lnTo>
                  <a:lnTo>
                    <a:pt x="34351" y="419752"/>
                  </a:lnTo>
                  <a:lnTo>
                    <a:pt x="15648" y="380551"/>
                  </a:lnTo>
                  <a:lnTo>
                    <a:pt x="4007" y="338906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1201" y="2737485"/>
              <a:ext cx="739140" cy="59207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561201" y="2737485"/>
              <a:ext cx="739140" cy="592455"/>
            </a:xfrm>
            <a:custGeom>
              <a:avLst/>
              <a:gdLst/>
              <a:ahLst/>
              <a:cxnLst/>
              <a:rect l="l" t="t" r="r" b="b"/>
              <a:pathLst>
                <a:path w="739140" h="592454">
                  <a:moveTo>
                    <a:pt x="0" y="296037"/>
                  </a:moveTo>
                  <a:lnTo>
                    <a:pt x="4007" y="252301"/>
                  </a:lnTo>
                  <a:lnTo>
                    <a:pt x="15648" y="210555"/>
                  </a:lnTo>
                  <a:lnTo>
                    <a:pt x="34351" y="171255"/>
                  </a:lnTo>
                  <a:lnTo>
                    <a:pt x="59544" y="134862"/>
                  </a:lnTo>
                  <a:lnTo>
                    <a:pt x="90655" y="101834"/>
                  </a:lnTo>
                  <a:lnTo>
                    <a:pt x="127112" y="72629"/>
                  </a:lnTo>
                  <a:lnTo>
                    <a:pt x="168343" y="47705"/>
                  </a:lnTo>
                  <a:lnTo>
                    <a:pt x="213776" y="27522"/>
                  </a:lnTo>
                  <a:lnTo>
                    <a:pt x="262840" y="12537"/>
                  </a:lnTo>
                  <a:lnTo>
                    <a:pt x="314961" y="3210"/>
                  </a:lnTo>
                  <a:lnTo>
                    <a:pt x="369570" y="0"/>
                  </a:lnTo>
                  <a:lnTo>
                    <a:pt x="424178" y="3210"/>
                  </a:lnTo>
                  <a:lnTo>
                    <a:pt x="476299" y="12537"/>
                  </a:lnTo>
                  <a:lnTo>
                    <a:pt x="525363" y="27522"/>
                  </a:lnTo>
                  <a:lnTo>
                    <a:pt x="570796" y="47705"/>
                  </a:lnTo>
                  <a:lnTo>
                    <a:pt x="612027" y="72629"/>
                  </a:lnTo>
                  <a:lnTo>
                    <a:pt x="648484" y="101834"/>
                  </a:lnTo>
                  <a:lnTo>
                    <a:pt x="679595" y="134862"/>
                  </a:lnTo>
                  <a:lnTo>
                    <a:pt x="704788" y="171255"/>
                  </a:lnTo>
                  <a:lnTo>
                    <a:pt x="723491" y="210555"/>
                  </a:lnTo>
                  <a:lnTo>
                    <a:pt x="735132" y="252301"/>
                  </a:lnTo>
                  <a:lnTo>
                    <a:pt x="739140" y="296037"/>
                  </a:lnTo>
                  <a:lnTo>
                    <a:pt x="735132" y="339772"/>
                  </a:lnTo>
                  <a:lnTo>
                    <a:pt x="723491" y="381518"/>
                  </a:lnTo>
                  <a:lnTo>
                    <a:pt x="704788" y="420818"/>
                  </a:lnTo>
                  <a:lnTo>
                    <a:pt x="679595" y="457211"/>
                  </a:lnTo>
                  <a:lnTo>
                    <a:pt x="648484" y="490239"/>
                  </a:lnTo>
                  <a:lnTo>
                    <a:pt x="612027" y="519444"/>
                  </a:lnTo>
                  <a:lnTo>
                    <a:pt x="570796" y="544368"/>
                  </a:lnTo>
                  <a:lnTo>
                    <a:pt x="525363" y="564551"/>
                  </a:lnTo>
                  <a:lnTo>
                    <a:pt x="476299" y="579536"/>
                  </a:lnTo>
                  <a:lnTo>
                    <a:pt x="424178" y="588863"/>
                  </a:lnTo>
                  <a:lnTo>
                    <a:pt x="369570" y="592074"/>
                  </a:lnTo>
                  <a:lnTo>
                    <a:pt x="314961" y="588863"/>
                  </a:lnTo>
                  <a:lnTo>
                    <a:pt x="262840" y="579536"/>
                  </a:lnTo>
                  <a:lnTo>
                    <a:pt x="213776" y="564551"/>
                  </a:lnTo>
                  <a:lnTo>
                    <a:pt x="168343" y="544368"/>
                  </a:lnTo>
                  <a:lnTo>
                    <a:pt x="127112" y="519444"/>
                  </a:lnTo>
                  <a:lnTo>
                    <a:pt x="90655" y="490239"/>
                  </a:lnTo>
                  <a:lnTo>
                    <a:pt x="59544" y="457211"/>
                  </a:lnTo>
                  <a:lnTo>
                    <a:pt x="34351" y="420818"/>
                  </a:lnTo>
                  <a:lnTo>
                    <a:pt x="15648" y="381518"/>
                  </a:lnTo>
                  <a:lnTo>
                    <a:pt x="4007" y="339772"/>
                  </a:lnTo>
                  <a:lnTo>
                    <a:pt x="0" y="2960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1201" y="3033903"/>
              <a:ext cx="739140" cy="13335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561201" y="3033902"/>
            <a:ext cx="739140" cy="13335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z="1000">
              <a:latin typeface="Times New Roman"/>
              <a:cs typeface="Times New Roman"/>
            </a:endParaRPr>
          </a:p>
          <a:p>
            <a:pPr marL="15621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0" dirty="0">
                <a:latin typeface="Times New Roman"/>
                <a:cs typeface="Times New Roman"/>
              </a:rPr>
              <a:t>1102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38655" y="2751772"/>
            <a:ext cx="5146675" cy="2473960"/>
            <a:chOff x="1438655" y="2751772"/>
            <a:chExt cx="5146675" cy="2473960"/>
          </a:xfrm>
        </p:grpSpPr>
        <p:sp>
          <p:nvSpPr>
            <p:cNvPr id="15" name="object 15"/>
            <p:cNvSpPr/>
            <p:nvPr/>
          </p:nvSpPr>
          <p:spPr>
            <a:xfrm>
              <a:off x="1438656" y="3648455"/>
              <a:ext cx="5146675" cy="1577340"/>
            </a:xfrm>
            <a:custGeom>
              <a:avLst/>
              <a:gdLst/>
              <a:ahLst/>
              <a:cxnLst/>
              <a:rect l="l" t="t" r="r" b="b"/>
              <a:pathLst>
                <a:path w="5146675" h="1577339">
                  <a:moveTo>
                    <a:pt x="918972" y="174498"/>
                  </a:moveTo>
                  <a:lnTo>
                    <a:pt x="880872" y="155448"/>
                  </a:lnTo>
                  <a:lnTo>
                    <a:pt x="804672" y="117348"/>
                  </a:lnTo>
                  <a:lnTo>
                    <a:pt x="830072" y="155448"/>
                  </a:lnTo>
                  <a:lnTo>
                    <a:pt x="0" y="155448"/>
                  </a:lnTo>
                  <a:lnTo>
                    <a:pt x="0" y="193548"/>
                  </a:lnTo>
                  <a:lnTo>
                    <a:pt x="830072" y="193548"/>
                  </a:lnTo>
                  <a:lnTo>
                    <a:pt x="804672" y="231648"/>
                  </a:lnTo>
                  <a:lnTo>
                    <a:pt x="880872" y="193548"/>
                  </a:lnTo>
                  <a:lnTo>
                    <a:pt x="918972" y="174498"/>
                  </a:lnTo>
                  <a:close/>
                </a:path>
                <a:path w="5146675" h="1577339">
                  <a:moveTo>
                    <a:pt x="5146675" y="57150"/>
                  </a:moveTo>
                  <a:lnTo>
                    <a:pt x="5108575" y="38100"/>
                  </a:lnTo>
                  <a:lnTo>
                    <a:pt x="5032375" y="0"/>
                  </a:lnTo>
                  <a:lnTo>
                    <a:pt x="5057775" y="38100"/>
                  </a:lnTo>
                  <a:lnTo>
                    <a:pt x="4525391" y="38100"/>
                  </a:lnTo>
                  <a:lnTo>
                    <a:pt x="4517961" y="39598"/>
                  </a:lnTo>
                  <a:lnTo>
                    <a:pt x="4511903" y="43675"/>
                  </a:lnTo>
                  <a:lnTo>
                    <a:pt x="4507827" y="49733"/>
                  </a:lnTo>
                  <a:lnTo>
                    <a:pt x="4506341" y="57150"/>
                  </a:lnTo>
                  <a:lnTo>
                    <a:pt x="4506341" y="1539113"/>
                  </a:lnTo>
                  <a:lnTo>
                    <a:pt x="3336798" y="1539113"/>
                  </a:lnTo>
                  <a:lnTo>
                    <a:pt x="3336798" y="1039368"/>
                  </a:lnTo>
                  <a:lnTo>
                    <a:pt x="3317748" y="1020318"/>
                  </a:lnTo>
                  <a:lnTo>
                    <a:pt x="3310318" y="1021816"/>
                  </a:lnTo>
                  <a:lnTo>
                    <a:pt x="3304260" y="1025893"/>
                  </a:lnTo>
                  <a:lnTo>
                    <a:pt x="3300184" y="1031951"/>
                  </a:lnTo>
                  <a:lnTo>
                    <a:pt x="3298698" y="1039368"/>
                  </a:lnTo>
                  <a:lnTo>
                    <a:pt x="3298698" y="1558163"/>
                  </a:lnTo>
                  <a:lnTo>
                    <a:pt x="3300184" y="1565592"/>
                  </a:lnTo>
                  <a:lnTo>
                    <a:pt x="3304260" y="1571650"/>
                  </a:lnTo>
                  <a:lnTo>
                    <a:pt x="3310318" y="1575727"/>
                  </a:lnTo>
                  <a:lnTo>
                    <a:pt x="3317748" y="1577213"/>
                  </a:lnTo>
                  <a:lnTo>
                    <a:pt x="4525391" y="1577213"/>
                  </a:lnTo>
                  <a:lnTo>
                    <a:pt x="4532757" y="1575727"/>
                  </a:lnTo>
                  <a:lnTo>
                    <a:pt x="4538815" y="1571650"/>
                  </a:lnTo>
                  <a:lnTo>
                    <a:pt x="4542917" y="1565592"/>
                  </a:lnTo>
                  <a:lnTo>
                    <a:pt x="4544441" y="1558163"/>
                  </a:lnTo>
                  <a:lnTo>
                    <a:pt x="4544441" y="1539125"/>
                  </a:lnTo>
                  <a:lnTo>
                    <a:pt x="4544441" y="76200"/>
                  </a:lnTo>
                  <a:lnTo>
                    <a:pt x="5057775" y="76200"/>
                  </a:lnTo>
                  <a:lnTo>
                    <a:pt x="5032375" y="114300"/>
                  </a:lnTo>
                  <a:lnTo>
                    <a:pt x="5108575" y="76200"/>
                  </a:lnTo>
                  <a:lnTo>
                    <a:pt x="5146675" y="571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83916" y="4093083"/>
              <a:ext cx="739139" cy="59055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83916" y="4093083"/>
              <a:ext cx="739140" cy="590550"/>
            </a:xfrm>
            <a:custGeom>
              <a:avLst/>
              <a:gdLst/>
              <a:ahLst/>
              <a:cxnLst/>
              <a:rect l="l" t="t" r="r" b="b"/>
              <a:pathLst>
                <a:path w="739139" h="590550">
                  <a:moveTo>
                    <a:pt x="0" y="295275"/>
                  </a:moveTo>
                  <a:lnTo>
                    <a:pt x="4007" y="251643"/>
                  </a:lnTo>
                  <a:lnTo>
                    <a:pt x="15648" y="209998"/>
                  </a:lnTo>
                  <a:lnTo>
                    <a:pt x="34351" y="170797"/>
                  </a:lnTo>
                  <a:lnTo>
                    <a:pt x="59544" y="134498"/>
                  </a:lnTo>
                  <a:lnTo>
                    <a:pt x="90655" y="101556"/>
                  </a:lnTo>
                  <a:lnTo>
                    <a:pt x="127112" y="72428"/>
                  </a:lnTo>
                  <a:lnTo>
                    <a:pt x="168343" y="47572"/>
                  </a:lnTo>
                  <a:lnTo>
                    <a:pt x="213776" y="27444"/>
                  </a:lnTo>
                  <a:lnTo>
                    <a:pt x="262840" y="12502"/>
                  </a:lnTo>
                  <a:lnTo>
                    <a:pt x="314961" y="3201"/>
                  </a:lnTo>
                  <a:lnTo>
                    <a:pt x="369569" y="0"/>
                  </a:lnTo>
                  <a:lnTo>
                    <a:pt x="424178" y="3201"/>
                  </a:lnTo>
                  <a:lnTo>
                    <a:pt x="476299" y="12502"/>
                  </a:lnTo>
                  <a:lnTo>
                    <a:pt x="525363" y="27444"/>
                  </a:lnTo>
                  <a:lnTo>
                    <a:pt x="570796" y="47572"/>
                  </a:lnTo>
                  <a:lnTo>
                    <a:pt x="612027" y="72428"/>
                  </a:lnTo>
                  <a:lnTo>
                    <a:pt x="648484" y="101556"/>
                  </a:lnTo>
                  <a:lnTo>
                    <a:pt x="679595" y="134498"/>
                  </a:lnTo>
                  <a:lnTo>
                    <a:pt x="704788" y="170797"/>
                  </a:lnTo>
                  <a:lnTo>
                    <a:pt x="723491" y="209998"/>
                  </a:lnTo>
                  <a:lnTo>
                    <a:pt x="735132" y="251643"/>
                  </a:lnTo>
                  <a:lnTo>
                    <a:pt x="739139" y="295275"/>
                  </a:lnTo>
                  <a:lnTo>
                    <a:pt x="735132" y="338906"/>
                  </a:lnTo>
                  <a:lnTo>
                    <a:pt x="723491" y="380551"/>
                  </a:lnTo>
                  <a:lnTo>
                    <a:pt x="704788" y="419752"/>
                  </a:lnTo>
                  <a:lnTo>
                    <a:pt x="679595" y="456051"/>
                  </a:lnTo>
                  <a:lnTo>
                    <a:pt x="648484" y="488993"/>
                  </a:lnTo>
                  <a:lnTo>
                    <a:pt x="612027" y="518121"/>
                  </a:lnTo>
                  <a:lnTo>
                    <a:pt x="570796" y="542977"/>
                  </a:lnTo>
                  <a:lnTo>
                    <a:pt x="525363" y="563105"/>
                  </a:lnTo>
                  <a:lnTo>
                    <a:pt x="476299" y="578047"/>
                  </a:lnTo>
                  <a:lnTo>
                    <a:pt x="424178" y="587348"/>
                  </a:lnTo>
                  <a:lnTo>
                    <a:pt x="369569" y="590550"/>
                  </a:lnTo>
                  <a:lnTo>
                    <a:pt x="314961" y="587348"/>
                  </a:lnTo>
                  <a:lnTo>
                    <a:pt x="262840" y="578047"/>
                  </a:lnTo>
                  <a:lnTo>
                    <a:pt x="213776" y="563105"/>
                  </a:lnTo>
                  <a:lnTo>
                    <a:pt x="168343" y="542977"/>
                  </a:lnTo>
                  <a:lnTo>
                    <a:pt x="127112" y="518121"/>
                  </a:lnTo>
                  <a:lnTo>
                    <a:pt x="90655" y="488993"/>
                  </a:lnTo>
                  <a:lnTo>
                    <a:pt x="59544" y="456051"/>
                  </a:lnTo>
                  <a:lnTo>
                    <a:pt x="34351" y="419752"/>
                  </a:lnTo>
                  <a:lnTo>
                    <a:pt x="15648" y="380551"/>
                  </a:lnTo>
                  <a:lnTo>
                    <a:pt x="4007" y="338906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3916" y="2756535"/>
              <a:ext cx="739139" cy="59207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383916" y="2756535"/>
              <a:ext cx="739140" cy="592455"/>
            </a:xfrm>
            <a:custGeom>
              <a:avLst/>
              <a:gdLst/>
              <a:ahLst/>
              <a:cxnLst/>
              <a:rect l="l" t="t" r="r" b="b"/>
              <a:pathLst>
                <a:path w="739139" h="592454">
                  <a:moveTo>
                    <a:pt x="0" y="296037"/>
                  </a:moveTo>
                  <a:lnTo>
                    <a:pt x="4007" y="252301"/>
                  </a:lnTo>
                  <a:lnTo>
                    <a:pt x="15648" y="210555"/>
                  </a:lnTo>
                  <a:lnTo>
                    <a:pt x="34351" y="171255"/>
                  </a:lnTo>
                  <a:lnTo>
                    <a:pt x="59544" y="134862"/>
                  </a:lnTo>
                  <a:lnTo>
                    <a:pt x="90655" y="101834"/>
                  </a:lnTo>
                  <a:lnTo>
                    <a:pt x="127112" y="72629"/>
                  </a:lnTo>
                  <a:lnTo>
                    <a:pt x="168343" y="47705"/>
                  </a:lnTo>
                  <a:lnTo>
                    <a:pt x="213776" y="27522"/>
                  </a:lnTo>
                  <a:lnTo>
                    <a:pt x="262840" y="12537"/>
                  </a:lnTo>
                  <a:lnTo>
                    <a:pt x="314961" y="3210"/>
                  </a:lnTo>
                  <a:lnTo>
                    <a:pt x="369569" y="0"/>
                  </a:lnTo>
                  <a:lnTo>
                    <a:pt x="424178" y="3210"/>
                  </a:lnTo>
                  <a:lnTo>
                    <a:pt x="476299" y="12537"/>
                  </a:lnTo>
                  <a:lnTo>
                    <a:pt x="525363" y="27522"/>
                  </a:lnTo>
                  <a:lnTo>
                    <a:pt x="570796" y="47705"/>
                  </a:lnTo>
                  <a:lnTo>
                    <a:pt x="612027" y="72629"/>
                  </a:lnTo>
                  <a:lnTo>
                    <a:pt x="648484" y="101834"/>
                  </a:lnTo>
                  <a:lnTo>
                    <a:pt x="679595" y="134862"/>
                  </a:lnTo>
                  <a:lnTo>
                    <a:pt x="704788" y="171255"/>
                  </a:lnTo>
                  <a:lnTo>
                    <a:pt x="723491" y="210555"/>
                  </a:lnTo>
                  <a:lnTo>
                    <a:pt x="735132" y="252301"/>
                  </a:lnTo>
                  <a:lnTo>
                    <a:pt x="739139" y="296037"/>
                  </a:lnTo>
                  <a:lnTo>
                    <a:pt x="735132" y="339772"/>
                  </a:lnTo>
                  <a:lnTo>
                    <a:pt x="723491" y="381518"/>
                  </a:lnTo>
                  <a:lnTo>
                    <a:pt x="704788" y="420818"/>
                  </a:lnTo>
                  <a:lnTo>
                    <a:pt x="679595" y="457211"/>
                  </a:lnTo>
                  <a:lnTo>
                    <a:pt x="648484" y="490239"/>
                  </a:lnTo>
                  <a:lnTo>
                    <a:pt x="612027" y="519444"/>
                  </a:lnTo>
                  <a:lnTo>
                    <a:pt x="570796" y="544368"/>
                  </a:lnTo>
                  <a:lnTo>
                    <a:pt x="525363" y="564551"/>
                  </a:lnTo>
                  <a:lnTo>
                    <a:pt x="476299" y="579536"/>
                  </a:lnTo>
                  <a:lnTo>
                    <a:pt x="424178" y="588863"/>
                  </a:lnTo>
                  <a:lnTo>
                    <a:pt x="369569" y="592074"/>
                  </a:lnTo>
                  <a:lnTo>
                    <a:pt x="314961" y="588863"/>
                  </a:lnTo>
                  <a:lnTo>
                    <a:pt x="262840" y="579536"/>
                  </a:lnTo>
                  <a:lnTo>
                    <a:pt x="213776" y="564551"/>
                  </a:lnTo>
                  <a:lnTo>
                    <a:pt x="168343" y="544368"/>
                  </a:lnTo>
                  <a:lnTo>
                    <a:pt x="127112" y="519444"/>
                  </a:lnTo>
                  <a:lnTo>
                    <a:pt x="90655" y="490239"/>
                  </a:lnTo>
                  <a:lnTo>
                    <a:pt x="59544" y="457211"/>
                  </a:lnTo>
                  <a:lnTo>
                    <a:pt x="34351" y="420818"/>
                  </a:lnTo>
                  <a:lnTo>
                    <a:pt x="15648" y="381518"/>
                  </a:lnTo>
                  <a:lnTo>
                    <a:pt x="4007" y="339772"/>
                  </a:lnTo>
                  <a:lnTo>
                    <a:pt x="0" y="29603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3916" y="3052953"/>
              <a:ext cx="739140" cy="13335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383916" y="3052953"/>
              <a:ext cx="739140" cy="1333500"/>
            </a:xfrm>
            <a:custGeom>
              <a:avLst/>
              <a:gdLst/>
              <a:ahLst/>
              <a:cxnLst/>
              <a:rect l="l" t="t" r="r" b="b"/>
              <a:pathLst>
                <a:path w="739139" h="1333500">
                  <a:moveTo>
                    <a:pt x="0" y="1333500"/>
                  </a:moveTo>
                  <a:lnTo>
                    <a:pt x="739140" y="1333500"/>
                  </a:lnTo>
                  <a:lnTo>
                    <a:pt x="739140" y="0"/>
                  </a:lnTo>
                  <a:lnTo>
                    <a:pt x="0" y="0"/>
                  </a:lnTo>
                  <a:lnTo>
                    <a:pt x="0" y="13335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73683" y="3937000"/>
            <a:ext cx="1143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5080" indent="-1333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  <a:hlinkClick r:id="rId9" action="ppaction://hlinksldjump"/>
              </a:rPr>
              <a:t>Nafta</a:t>
            </a:r>
            <a:r>
              <a:rPr sz="1000" spc="-35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1000" dirty="0">
                <a:latin typeface="Arial"/>
                <a:cs typeface="Arial"/>
                <a:hlinkClick r:id="rId9" action="ppaction://hlinksldjump"/>
              </a:rPr>
              <a:t>Liviana</a:t>
            </a:r>
            <a:r>
              <a:rPr sz="1000" spc="-45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1000" spc="-10" dirty="0">
                <a:latin typeface="Arial"/>
                <a:cs typeface="Arial"/>
                <a:hlinkClick r:id="rId9" action="ppaction://hlinksldjump"/>
              </a:rPr>
              <a:t>desde Prefraccionamiento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33142" y="3589782"/>
            <a:ext cx="41655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0" dirty="0">
                <a:latin typeface="Times New Roman"/>
                <a:cs typeface="Times New Roman"/>
              </a:rPr>
              <a:t>1104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10208" y="3470909"/>
            <a:ext cx="5137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10" action="ppaction://hlinksldjump"/>
              </a:rPr>
              <a:t>60</a:t>
            </a:r>
            <a:r>
              <a:rPr sz="1100" spc="-20" dirty="0">
                <a:latin typeface="Times New Roman"/>
                <a:cs typeface="Times New Roman"/>
                <a:hlinkClick r:id="rId10" action="ppaction://hlinksldjump"/>
              </a:rPr>
              <a:t> m</a:t>
            </a:r>
            <a:r>
              <a:rPr sz="1050" spc="-30" baseline="27777" dirty="0">
                <a:latin typeface="Times New Roman"/>
                <a:cs typeface="Times New Roman"/>
                <a:hlinkClick r:id="rId10" action="ppaction://hlinksldjump"/>
              </a:rPr>
              <a:t>3</a:t>
            </a:r>
            <a:r>
              <a:rPr sz="1100" spc="-20" dirty="0">
                <a:latin typeface="Times New Roman"/>
                <a:cs typeface="Times New Roman"/>
                <a:hlinkClick r:id="rId10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870192" y="1950720"/>
            <a:ext cx="114300" cy="773430"/>
          </a:xfrm>
          <a:custGeom>
            <a:avLst/>
            <a:gdLst/>
            <a:ahLst/>
            <a:cxnLst/>
            <a:rect l="l" t="t" r="r" b="b"/>
            <a:pathLst>
              <a:path w="114300" h="773430">
                <a:moveTo>
                  <a:pt x="57150" y="76200"/>
                </a:moveTo>
                <a:lnTo>
                  <a:pt x="38100" y="88900"/>
                </a:lnTo>
                <a:lnTo>
                  <a:pt x="38100" y="773429"/>
                </a:lnTo>
                <a:lnTo>
                  <a:pt x="76200" y="773429"/>
                </a:lnTo>
                <a:lnTo>
                  <a:pt x="76200" y="88900"/>
                </a:lnTo>
                <a:lnTo>
                  <a:pt x="57150" y="76200"/>
                </a:lnTo>
                <a:close/>
              </a:path>
              <a:path w="114300" h="773430">
                <a:moveTo>
                  <a:pt x="57150" y="0"/>
                </a:moveTo>
                <a:lnTo>
                  <a:pt x="0" y="114300"/>
                </a:lnTo>
                <a:lnTo>
                  <a:pt x="38100" y="88900"/>
                </a:lnTo>
                <a:lnTo>
                  <a:pt x="38100" y="76200"/>
                </a:lnTo>
                <a:lnTo>
                  <a:pt x="95250" y="76200"/>
                </a:lnTo>
                <a:lnTo>
                  <a:pt x="57150" y="0"/>
                </a:lnTo>
                <a:close/>
              </a:path>
              <a:path w="114300" h="773430">
                <a:moveTo>
                  <a:pt x="95250" y="76200"/>
                </a:moveTo>
                <a:lnTo>
                  <a:pt x="76200" y="76200"/>
                </a:lnTo>
                <a:lnTo>
                  <a:pt x="76200" y="88900"/>
                </a:lnTo>
                <a:lnTo>
                  <a:pt x="114300" y="114300"/>
                </a:lnTo>
                <a:lnTo>
                  <a:pt x="95250" y="76200"/>
                </a:lnTo>
                <a:close/>
              </a:path>
              <a:path w="114300" h="773430">
                <a:moveTo>
                  <a:pt x="57150" y="76200"/>
                </a:moveTo>
                <a:lnTo>
                  <a:pt x="38100" y="76200"/>
                </a:lnTo>
                <a:lnTo>
                  <a:pt x="38100" y="88900"/>
                </a:lnTo>
                <a:lnTo>
                  <a:pt x="57150" y="76200"/>
                </a:lnTo>
                <a:close/>
              </a:path>
              <a:path w="114300" h="773430">
                <a:moveTo>
                  <a:pt x="76200" y="76200"/>
                </a:moveTo>
                <a:lnTo>
                  <a:pt x="57150" y="76200"/>
                </a:lnTo>
                <a:lnTo>
                  <a:pt x="76200" y="8890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383273" y="1337055"/>
            <a:ext cx="1024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  <a:hlinkClick r:id="rId11" action="ppaction://hlinksldjump"/>
              </a:rPr>
              <a:t>C3-</a:t>
            </a:r>
            <a:r>
              <a:rPr sz="1200" spc="-10" dirty="0">
                <a:latin typeface="Arial"/>
                <a:cs typeface="Arial"/>
                <a:hlinkClick r:id="rId11" action="ppaction://hlinksldjump"/>
              </a:rPr>
              <a:t> </a:t>
            </a:r>
            <a:r>
              <a:rPr sz="1200" dirty="0">
                <a:latin typeface="Arial"/>
                <a:cs typeface="Arial"/>
                <a:hlinkClick r:id="rId11" action="ppaction://hlinksldjump"/>
              </a:rPr>
              <a:t>iC4</a:t>
            </a:r>
            <a:r>
              <a:rPr sz="1200" spc="325" dirty="0">
                <a:latin typeface="Arial"/>
                <a:cs typeface="Arial"/>
                <a:hlinkClick r:id="rId11" action="ppaction://hlinksldjump"/>
              </a:rPr>
              <a:t> </a:t>
            </a:r>
            <a:r>
              <a:rPr sz="1200" dirty="0">
                <a:latin typeface="Arial"/>
                <a:cs typeface="Arial"/>
                <a:hlinkClick r:id="rId11" action="ppaction://hlinksldjump"/>
              </a:rPr>
              <a:t>y</a:t>
            </a:r>
            <a:r>
              <a:rPr sz="1200" spc="-5" dirty="0">
                <a:latin typeface="Arial"/>
                <a:cs typeface="Arial"/>
                <a:hlinkClick r:id="rId11" action="ppaction://hlinksldjump"/>
              </a:rPr>
              <a:t> </a:t>
            </a:r>
            <a:r>
              <a:rPr sz="1200" spc="-25" dirty="0">
                <a:latin typeface="Arial"/>
                <a:cs typeface="Arial"/>
                <a:hlinkClick r:id="rId11" action="ppaction://hlinksldjump"/>
              </a:rPr>
              <a:t>nC4 </a:t>
            </a:r>
            <a:r>
              <a:rPr sz="1200" dirty="0">
                <a:latin typeface="Arial"/>
                <a:cs typeface="Arial"/>
                <a:hlinkClick r:id="rId11" action="ppaction://hlinksldjump"/>
              </a:rPr>
              <a:t>a</a:t>
            </a:r>
            <a:r>
              <a:rPr sz="1200" spc="325" dirty="0">
                <a:latin typeface="Arial"/>
                <a:cs typeface="Arial"/>
                <a:hlinkClick r:id="rId11" action="ppaction://hlinksldjump"/>
              </a:rPr>
              <a:t> </a:t>
            </a:r>
            <a:r>
              <a:rPr sz="1200" dirty="0">
                <a:latin typeface="Arial"/>
                <a:cs typeface="Arial"/>
                <a:hlinkClick r:id="rId11" action="ppaction://hlinksldjump"/>
              </a:rPr>
              <a:t>LPG</a:t>
            </a:r>
            <a:r>
              <a:rPr sz="1200" spc="-5" dirty="0">
                <a:latin typeface="Arial"/>
                <a:cs typeface="Arial"/>
                <a:hlinkClick r:id="rId11" action="ppaction://hlinksldjump"/>
              </a:rPr>
              <a:t> </a:t>
            </a:r>
            <a:r>
              <a:rPr sz="1200" spc="-50" dirty="0">
                <a:latin typeface="Arial"/>
                <a:cs typeface="Arial"/>
                <a:hlinkClick r:id="rId11" action="ppaction://hlinksldjump"/>
              </a:rPr>
              <a:t>o </a:t>
            </a:r>
            <a:r>
              <a:rPr sz="1200" spc="-10" dirty="0">
                <a:latin typeface="Arial"/>
                <a:cs typeface="Arial"/>
                <a:hlinkClick r:id="rId11" action="ppaction://hlinksldjump"/>
              </a:rPr>
              <a:t>MALEIC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36816" y="2403855"/>
            <a:ext cx="575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  <a:hlinkClick r:id="rId10" action="ppaction://hlinksldjump"/>
              </a:rPr>
              <a:t>15</a:t>
            </a:r>
            <a:r>
              <a:rPr sz="1200" spc="-10" dirty="0">
                <a:latin typeface="Arial"/>
                <a:cs typeface="Arial"/>
                <a:hlinkClick r:id="rId10" action="ppaction://hlinksldjump"/>
              </a:rPr>
              <a:t> </a:t>
            </a:r>
            <a:r>
              <a:rPr sz="1200" spc="-20" dirty="0">
                <a:latin typeface="Arial"/>
                <a:cs typeface="Arial"/>
                <a:hlinkClick r:id="rId10" action="ppaction://hlinksldjump"/>
              </a:rPr>
              <a:t>m3/h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43650" y="5524246"/>
            <a:ext cx="1231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5080" indent="-222885">
              <a:lnSpc>
                <a:spcPct val="15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LEAN </a:t>
            </a:r>
            <a:r>
              <a:rPr sz="1200" spc="-10" dirty="0">
                <a:latin typeface="Arial"/>
                <a:cs typeface="Arial"/>
              </a:rPr>
              <a:t>OIL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AGRIO </a:t>
            </a:r>
            <a:r>
              <a:rPr sz="1200" dirty="0">
                <a:latin typeface="Arial"/>
                <a:cs typeface="Arial"/>
              </a:rPr>
              <a:t>(C5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20" dirty="0">
                <a:latin typeface="Arial"/>
                <a:cs typeface="Arial"/>
              </a:rPr>
              <a:t>RLP)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829811" y="3156204"/>
            <a:ext cx="3194050" cy="2411095"/>
            <a:chOff x="3829811" y="3156204"/>
            <a:chExt cx="3194050" cy="2411095"/>
          </a:xfrm>
        </p:grpSpPr>
        <p:sp>
          <p:nvSpPr>
            <p:cNvPr id="30" name="object 30"/>
            <p:cNvSpPr/>
            <p:nvPr/>
          </p:nvSpPr>
          <p:spPr>
            <a:xfrm>
              <a:off x="6909054" y="4668774"/>
              <a:ext cx="114300" cy="898525"/>
            </a:xfrm>
            <a:custGeom>
              <a:avLst/>
              <a:gdLst/>
              <a:ahLst/>
              <a:cxnLst/>
              <a:rect l="l" t="t" r="r" b="b"/>
              <a:pathLst>
                <a:path w="114300" h="898525">
                  <a:moveTo>
                    <a:pt x="0" y="784097"/>
                  </a:moveTo>
                  <a:lnTo>
                    <a:pt x="57150" y="898397"/>
                  </a:lnTo>
                  <a:lnTo>
                    <a:pt x="95250" y="822197"/>
                  </a:lnTo>
                  <a:lnTo>
                    <a:pt x="38100" y="822197"/>
                  </a:lnTo>
                  <a:lnTo>
                    <a:pt x="38100" y="809497"/>
                  </a:lnTo>
                  <a:lnTo>
                    <a:pt x="0" y="784097"/>
                  </a:lnTo>
                  <a:close/>
                </a:path>
                <a:path w="114300" h="898525">
                  <a:moveTo>
                    <a:pt x="38100" y="809497"/>
                  </a:moveTo>
                  <a:lnTo>
                    <a:pt x="38100" y="822197"/>
                  </a:lnTo>
                  <a:lnTo>
                    <a:pt x="57150" y="822197"/>
                  </a:lnTo>
                  <a:lnTo>
                    <a:pt x="38100" y="809497"/>
                  </a:lnTo>
                  <a:close/>
                </a:path>
                <a:path w="114300" h="898525">
                  <a:moveTo>
                    <a:pt x="76200" y="0"/>
                  </a:moveTo>
                  <a:lnTo>
                    <a:pt x="38100" y="0"/>
                  </a:lnTo>
                  <a:lnTo>
                    <a:pt x="38100" y="809497"/>
                  </a:lnTo>
                  <a:lnTo>
                    <a:pt x="57150" y="822197"/>
                  </a:lnTo>
                  <a:lnTo>
                    <a:pt x="76200" y="809497"/>
                  </a:lnTo>
                  <a:lnTo>
                    <a:pt x="76200" y="0"/>
                  </a:lnTo>
                  <a:close/>
                </a:path>
                <a:path w="114300" h="898525">
                  <a:moveTo>
                    <a:pt x="76200" y="809497"/>
                  </a:moveTo>
                  <a:lnTo>
                    <a:pt x="57150" y="822197"/>
                  </a:lnTo>
                  <a:lnTo>
                    <a:pt x="76200" y="822197"/>
                  </a:lnTo>
                  <a:lnTo>
                    <a:pt x="76200" y="809497"/>
                  </a:lnTo>
                  <a:close/>
                </a:path>
                <a:path w="114300" h="898525">
                  <a:moveTo>
                    <a:pt x="114300" y="784097"/>
                  </a:moveTo>
                  <a:lnTo>
                    <a:pt x="76200" y="809497"/>
                  </a:lnTo>
                  <a:lnTo>
                    <a:pt x="76200" y="822197"/>
                  </a:lnTo>
                  <a:lnTo>
                    <a:pt x="95250" y="822197"/>
                  </a:lnTo>
                  <a:lnTo>
                    <a:pt x="114300" y="784097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51804" y="4953000"/>
              <a:ext cx="879475" cy="0"/>
            </a:xfrm>
            <a:custGeom>
              <a:avLst/>
              <a:gdLst/>
              <a:ahLst/>
              <a:cxnLst/>
              <a:rect l="l" t="t" r="r" b="b"/>
              <a:pathLst>
                <a:path w="879475">
                  <a:moveTo>
                    <a:pt x="87934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29812" y="3156203"/>
              <a:ext cx="2022475" cy="2305685"/>
            </a:xfrm>
            <a:custGeom>
              <a:avLst/>
              <a:gdLst/>
              <a:ahLst/>
              <a:cxnLst/>
              <a:rect l="l" t="t" r="r" b="b"/>
              <a:pathLst>
                <a:path w="2022475" h="2305685">
                  <a:moveTo>
                    <a:pt x="573913" y="800862"/>
                  </a:moveTo>
                  <a:lnTo>
                    <a:pt x="535813" y="781812"/>
                  </a:lnTo>
                  <a:lnTo>
                    <a:pt x="459613" y="743712"/>
                  </a:lnTo>
                  <a:lnTo>
                    <a:pt x="485013" y="781812"/>
                  </a:lnTo>
                  <a:lnTo>
                    <a:pt x="19050" y="781812"/>
                  </a:lnTo>
                  <a:lnTo>
                    <a:pt x="11620" y="783310"/>
                  </a:lnTo>
                  <a:lnTo>
                    <a:pt x="5562" y="787387"/>
                  </a:lnTo>
                  <a:lnTo>
                    <a:pt x="1485" y="793445"/>
                  </a:lnTo>
                  <a:lnTo>
                    <a:pt x="0" y="800862"/>
                  </a:lnTo>
                  <a:lnTo>
                    <a:pt x="0" y="2286635"/>
                  </a:lnTo>
                  <a:lnTo>
                    <a:pt x="1485" y="2294064"/>
                  </a:lnTo>
                  <a:lnTo>
                    <a:pt x="5562" y="2300122"/>
                  </a:lnTo>
                  <a:lnTo>
                    <a:pt x="11620" y="2304199"/>
                  </a:lnTo>
                  <a:lnTo>
                    <a:pt x="19050" y="2305685"/>
                  </a:lnTo>
                  <a:lnTo>
                    <a:pt x="26466" y="2304199"/>
                  </a:lnTo>
                  <a:lnTo>
                    <a:pt x="32524" y="2300122"/>
                  </a:lnTo>
                  <a:lnTo>
                    <a:pt x="36601" y="2294064"/>
                  </a:lnTo>
                  <a:lnTo>
                    <a:pt x="38100" y="2286635"/>
                  </a:lnTo>
                  <a:lnTo>
                    <a:pt x="38100" y="819912"/>
                  </a:lnTo>
                  <a:lnTo>
                    <a:pt x="485013" y="819912"/>
                  </a:lnTo>
                  <a:lnTo>
                    <a:pt x="459613" y="858012"/>
                  </a:lnTo>
                  <a:lnTo>
                    <a:pt x="535813" y="819912"/>
                  </a:lnTo>
                  <a:lnTo>
                    <a:pt x="573913" y="800862"/>
                  </a:lnTo>
                  <a:close/>
                </a:path>
                <a:path w="2022475" h="2305685">
                  <a:moveTo>
                    <a:pt x="2022475" y="1796034"/>
                  </a:moveTo>
                  <a:lnTo>
                    <a:pt x="2020976" y="1788668"/>
                  </a:lnTo>
                  <a:lnTo>
                    <a:pt x="2016899" y="1782610"/>
                  </a:lnTo>
                  <a:lnTo>
                    <a:pt x="2010841" y="1778508"/>
                  </a:lnTo>
                  <a:lnTo>
                    <a:pt x="2003425" y="1776984"/>
                  </a:lnTo>
                  <a:lnTo>
                    <a:pt x="1775333" y="1776984"/>
                  </a:lnTo>
                  <a:lnTo>
                    <a:pt x="1775333" y="76200"/>
                  </a:lnTo>
                  <a:lnTo>
                    <a:pt x="1775333" y="57150"/>
                  </a:lnTo>
                  <a:lnTo>
                    <a:pt x="1773834" y="49733"/>
                  </a:lnTo>
                  <a:lnTo>
                    <a:pt x="1769757" y="43675"/>
                  </a:lnTo>
                  <a:lnTo>
                    <a:pt x="1763699" y="39598"/>
                  </a:lnTo>
                  <a:lnTo>
                    <a:pt x="1756283" y="38100"/>
                  </a:lnTo>
                  <a:lnTo>
                    <a:pt x="1420876" y="38100"/>
                  </a:lnTo>
                  <a:lnTo>
                    <a:pt x="1446276" y="0"/>
                  </a:lnTo>
                  <a:lnTo>
                    <a:pt x="1331976" y="57150"/>
                  </a:lnTo>
                  <a:lnTo>
                    <a:pt x="1446276" y="114300"/>
                  </a:lnTo>
                  <a:lnTo>
                    <a:pt x="1420876" y="76200"/>
                  </a:lnTo>
                  <a:lnTo>
                    <a:pt x="1737233" y="76200"/>
                  </a:lnTo>
                  <a:lnTo>
                    <a:pt x="1737233" y="1796034"/>
                  </a:lnTo>
                  <a:lnTo>
                    <a:pt x="1738718" y="1803463"/>
                  </a:lnTo>
                  <a:lnTo>
                    <a:pt x="1742795" y="1809521"/>
                  </a:lnTo>
                  <a:lnTo>
                    <a:pt x="1748853" y="1813598"/>
                  </a:lnTo>
                  <a:lnTo>
                    <a:pt x="1756283" y="1815084"/>
                  </a:lnTo>
                  <a:lnTo>
                    <a:pt x="2003425" y="1815084"/>
                  </a:lnTo>
                  <a:lnTo>
                    <a:pt x="2010841" y="1813598"/>
                  </a:lnTo>
                  <a:lnTo>
                    <a:pt x="2016899" y="1809521"/>
                  </a:lnTo>
                  <a:lnTo>
                    <a:pt x="2020976" y="1803463"/>
                  </a:lnTo>
                  <a:lnTo>
                    <a:pt x="2022475" y="179603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150607" y="5195823"/>
            <a:ext cx="564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  <a:hlinkClick r:id="rId10" action="ppaction://hlinksldjump"/>
              </a:rPr>
              <a:t>11</a:t>
            </a:r>
            <a:r>
              <a:rPr sz="1200" spc="-60" dirty="0">
                <a:latin typeface="Arial"/>
                <a:cs typeface="Arial"/>
                <a:hlinkClick r:id="rId10" action="ppaction://hlinksldjump"/>
              </a:rPr>
              <a:t> </a:t>
            </a:r>
            <a:r>
              <a:rPr sz="1200" spc="-20" dirty="0">
                <a:latin typeface="Arial"/>
                <a:cs typeface="Arial"/>
                <a:hlinkClick r:id="rId10" action="ppaction://hlinksldjump"/>
              </a:rPr>
              <a:t>m3/h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05378" y="5603240"/>
            <a:ext cx="1263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  <a:hlinkClick r:id="rId9" action="ppaction://hlinksldjump"/>
              </a:rPr>
              <a:t>OFF</a:t>
            </a:r>
            <a:r>
              <a:rPr sz="1200" spc="-15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1200" dirty="0">
                <a:latin typeface="Arial"/>
                <a:cs typeface="Arial"/>
                <a:hlinkClick r:id="rId9" action="ppaction://hlinksldjump"/>
              </a:rPr>
              <a:t>GAS</a:t>
            </a:r>
            <a:r>
              <a:rPr sz="1200" spc="-15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1200" spc="-10" dirty="0">
                <a:latin typeface="Arial"/>
                <a:cs typeface="Arial"/>
                <a:hlinkClick r:id="rId9" action="ppaction://hlinksldjump"/>
              </a:rPr>
              <a:t>DESDE ESTABILIZACIÓN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30141" y="5260085"/>
            <a:ext cx="854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  <a:hlinkClick r:id="rId10" action="ppaction://hlinksldjump"/>
              </a:rPr>
              <a:t>1000</a:t>
            </a:r>
            <a:r>
              <a:rPr sz="1200" spc="-20" dirty="0">
                <a:latin typeface="Arial"/>
                <a:cs typeface="Arial"/>
                <a:hlinkClick r:id="rId10" action="ppaction://hlinksldjump"/>
              </a:rPr>
              <a:t> </a:t>
            </a:r>
            <a:r>
              <a:rPr sz="1200" spc="-10" dirty="0">
                <a:latin typeface="Arial"/>
                <a:cs typeface="Arial"/>
                <a:hlinkClick r:id="rId10" action="ppaction://hlinksldjump"/>
              </a:rPr>
              <a:t>Nm3/h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401502" y="1917954"/>
            <a:ext cx="748665" cy="2751455"/>
            <a:chOff x="4401502" y="1917954"/>
            <a:chExt cx="748665" cy="2751455"/>
          </a:xfrm>
        </p:grpSpPr>
        <p:sp>
          <p:nvSpPr>
            <p:cNvPr id="37" name="object 37"/>
            <p:cNvSpPr/>
            <p:nvPr/>
          </p:nvSpPr>
          <p:spPr>
            <a:xfrm>
              <a:off x="4738878" y="1917954"/>
              <a:ext cx="114300" cy="838200"/>
            </a:xfrm>
            <a:custGeom>
              <a:avLst/>
              <a:gdLst/>
              <a:ahLst/>
              <a:cxnLst/>
              <a:rect l="l" t="t" r="r" b="b"/>
              <a:pathLst>
                <a:path w="114300" h="838200">
                  <a:moveTo>
                    <a:pt x="57150" y="76200"/>
                  </a:moveTo>
                  <a:lnTo>
                    <a:pt x="38100" y="88900"/>
                  </a:lnTo>
                  <a:lnTo>
                    <a:pt x="38100" y="838200"/>
                  </a:lnTo>
                  <a:lnTo>
                    <a:pt x="76200" y="838200"/>
                  </a:lnTo>
                  <a:lnTo>
                    <a:pt x="76200" y="88900"/>
                  </a:lnTo>
                  <a:lnTo>
                    <a:pt x="57150" y="76200"/>
                  </a:lnTo>
                  <a:close/>
                </a:path>
                <a:path w="114300" h="838200">
                  <a:moveTo>
                    <a:pt x="57150" y="0"/>
                  </a:moveTo>
                  <a:lnTo>
                    <a:pt x="0" y="114300"/>
                  </a:lnTo>
                  <a:lnTo>
                    <a:pt x="38100" y="88900"/>
                  </a:lnTo>
                  <a:lnTo>
                    <a:pt x="38100" y="76200"/>
                  </a:lnTo>
                  <a:lnTo>
                    <a:pt x="95250" y="76200"/>
                  </a:lnTo>
                  <a:lnTo>
                    <a:pt x="57150" y="0"/>
                  </a:lnTo>
                  <a:close/>
                </a:path>
                <a:path w="114300" h="838200">
                  <a:moveTo>
                    <a:pt x="95250" y="76200"/>
                  </a:moveTo>
                  <a:lnTo>
                    <a:pt x="76200" y="76200"/>
                  </a:lnTo>
                  <a:lnTo>
                    <a:pt x="76200" y="88900"/>
                  </a:lnTo>
                  <a:lnTo>
                    <a:pt x="114300" y="114300"/>
                  </a:lnTo>
                  <a:lnTo>
                    <a:pt x="95250" y="76200"/>
                  </a:lnTo>
                  <a:close/>
                </a:path>
                <a:path w="114300" h="838200">
                  <a:moveTo>
                    <a:pt x="57150" y="76200"/>
                  </a:moveTo>
                  <a:lnTo>
                    <a:pt x="38100" y="76200"/>
                  </a:lnTo>
                  <a:lnTo>
                    <a:pt x="38100" y="88900"/>
                  </a:lnTo>
                  <a:lnTo>
                    <a:pt x="57150" y="76200"/>
                  </a:lnTo>
                  <a:close/>
                </a:path>
                <a:path w="114300" h="838200">
                  <a:moveTo>
                    <a:pt x="76200" y="76200"/>
                  </a:moveTo>
                  <a:lnTo>
                    <a:pt x="57150" y="76200"/>
                  </a:lnTo>
                  <a:lnTo>
                    <a:pt x="76200" y="889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06265" y="4074033"/>
              <a:ext cx="739139" cy="59055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406265" y="4074033"/>
              <a:ext cx="739140" cy="590550"/>
            </a:xfrm>
            <a:custGeom>
              <a:avLst/>
              <a:gdLst/>
              <a:ahLst/>
              <a:cxnLst/>
              <a:rect l="l" t="t" r="r" b="b"/>
              <a:pathLst>
                <a:path w="739139" h="590550">
                  <a:moveTo>
                    <a:pt x="0" y="295275"/>
                  </a:moveTo>
                  <a:lnTo>
                    <a:pt x="4007" y="251643"/>
                  </a:lnTo>
                  <a:lnTo>
                    <a:pt x="15648" y="209998"/>
                  </a:lnTo>
                  <a:lnTo>
                    <a:pt x="34351" y="170797"/>
                  </a:lnTo>
                  <a:lnTo>
                    <a:pt x="59544" y="134498"/>
                  </a:lnTo>
                  <a:lnTo>
                    <a:pt x="90655" y="101556"/>
                  </a:lnTo>
                  <a:lnTo>
                    <a:pt x="127112" y="72428"/>
                  </a:lnTo>
                  <a:lnTo>
                    <a:pt x="168343" y="47572"/>
                  </a:lnTo>
                  <a:lnTo>
                    <a:pt x="213776" y="27444"/>
                  </a:lnTo>
                  <a:lnTo>
                    <a:pt x="262840" y="12502"/>
                  </a:lnTo>
                  <a:lnTo>
                    <a:pt x="314961" y="3201"/>
                  </a:lnTo>
                  <a:lnTo>
                    <a:pt x="369570" y="0"/>
                  </a:lnTo>
                  <a:lnTo>
                    <a:pt x="424178" y="3201"/>
                  </a:lnTo>
                  <a:lnTo>
                    <a:pt x="476299" y="12502"/>
                  </a:lnTo>
                  <a:lnTo>
                    <a:pt x="525363" y="27444"/>
                  </a:lnTo>
                  <a:lnTo>
                    <a:pt x="570796" y="47572"/>
                  </a:lnTo>
                  <a:lnTo>
                    <a:pt x="612027" y="72428"/>
                  </a:lnTo>
                  <a:lnTo>
                    <a:pt x="648484" y="101556"/>
                  </a:lnTo>
                  <a:lnTo>
                    <a:pt x="679595" y="134498"/>
                  </a:lnTo>
                  <a:lnTo>
                    <a:pt x="704788" y="170797"/>
                  </a:lnTo>
                  <a:lnTo>
                    <a:pt x="723491" y="209998"/>
                  </a:lnTo>
                  <a:lnTo>
                    <a:pt x="735132" y="251643"/>
                  </a:lnTo>
                  <a:lnTo>
                    <a:pt x="739139" y="295275"/>
                  </a:lnTo>
                  <a:lnTo>
                    <a:pt x="735132" y="338906"/>
                  </a:lnTo>
                  <a:lnTo>
                    <a:pt x="723491" y="380551"/>
                  </a:lnTo>
                  <a:lnTo>
                    <a:pt x="704788" y="419752"/>
                  </a:lnTo>
                  <a:lnTo>
                    <a:pt x="679595" y="456051"/>
                  </a:lnTo>
                  <a:lnTo>
                    <a:pt x="648484" y="488993"/>
                  </a:lnTo>
                  <a:lnTo>
                    <a:pt x="612027" y="518121"/>
                  </a:lnTo>
                  <a:lnTo>
                    <a:pt x="570796" y="542977"/>
                  </a:lnTo>
                  <a:lnTo>
                    <a:pt x="525363" y="563105"/>
                  </a:lnTo>
                  <a:lnTo>
                    <a:pt x="476299" y="578047"/>
                  </a:lnTo>
                  <a:lnTo>
                    <a:pt x="424178" y="587348"/>
                  </a:lnTo>
                  <a:lnTo>
                    <a:pt x="369570" y="590550"/>
                  </a:lnTo>
                  <a:lnTo>
                    <a:pt x="314961" y="587348"/>
                  </a:lnTo>
                  <a:lnTo>
                    <a:pt x="262840" y="578047"/>
                  </a:lnTo>
                  <a:lnTo>
                    <a:pt x="213776" y="563105"/>
                  </a:lnTo>
                  <a:lnTo>
                    <a:pt x="168343" y="542977"/>
                  </a:lnTo>
                  <a:lnTo>
                    <a:pt x="127112" y="518121"/>
                  </a:lnTo>
                  <a:lnTo>
                    <a:pt x="90655" y="488993"/>
                  </a:lnTo>
                  <a:lnTo>
                    <a:pt x="59544" y="456051"/>
                  </a:lnTo>
                  <a:lnTo>
                    <a:pt x="34351" y="419752"/>
                  </a:lnTo>
                  <a:lnTo>
                    <a:pt x="15648" y="380551"/>
                  </a:lnTo>
                  <a:lnTo>
                    <a:pt x="4007" y="338906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06265" y="2737485"/>
              <a:ext cx="739139" cy="59207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406265" y="2737485"/>
              <a:ext cx="739140" cy="592455"/>
            </a:xfrm>
            <a:custGeom>
              <a:avLst/>
              <a:gdLst/>
              <a:ahLst/>
              <a:cxnLst/>
              <a:rect l="l" t="t" r="r" b="b"/>
              <a:pathLst>
                <a:path w="739139" h="592454">
                  <a:moveTo>
                    <a:pt x="0" y="296037"/>
                  </a:moveTo>
                  <a:lnTo>
                    <a:pt x="4007" y="252301"/>
                  </a:lnTo>
                  <a:lnTo>
                    <a:pt x="15648" y="210555"/>
                  </a:lnTo>
                  <a:lnTo>
                    <a:pt x="34351" y="171255"/>
                  </a:lnTo>
                  <a:lnTo>
                    <a:pt x="59544" y="134862"/>
                  </a:lnTo>
                  <a:lnTo>
                    <a:pt x="90655" y="101834"/>
                  </a:lnTo>
                  <a:lnTo>
                    <a:pt x="127112" y="72629"/>
                  </a:lnTo>
                  <a:lnTo>
                    <a:pt x="168343" y="47705"/>
                  </a:lnTo>
                  <a:lnTo>
                    <a:pt x="213776" y="27522"/>
                  </a:lnTo>
                  <a:lnTo>
                    <a:pt x="262840" y="12537"/>
                  </a:lnTo>
                  <a:lnTo>
                    <a:pt x="314961" y="3210"/>
                  </a:lnTo>
                  <a:lnTo>
                    <a:pt x="369570" y="0"/>
                  </a:lnTo>
                  <a:lnTo>
                    <a:pt x="424178" y="3210"/>
                  </a:lnTo>
                  <a:lnTo>
                    <a:pt x="476299" y="12537"/>
                  </a:lnTo>
                  <a:lnTo>
                    <a:pt x="525363" y="27522"/>
                  </a:lnTo>
                  <a:lnTo>
                    <a:pt x="570796" y="47705"/>
                  </a:lnTo>
                  <a:lnTo>
                    <a:pt x="612027" y="72629"/>
                  </a:lnTo>
                  <a:lnTo>
                    <a:pt x="648484" y="101834"/>
                  </a:lnTo>
                  <a:lnTo>
                    <a:pt x="679595" y="134862"/>
                  </a:lnTo>
                  <a:lnTo>
                    <a:pt x="704788" y="171255"/>
                  </a:lnTo>
                  <a:lnTo>
                    <a:pt x="723491" y="210555"/>
                  </a:lnTo>
                  <a:lnTo>
                    <a:pt x="735132" y="252301"/>
                  </a:lnTo>
                  <a:lnTo>
                    <a:pt x="739139" y="296037"/>
                  </a:lnTo>
                  <a:lnTo>
                    <a:pt x="735132" y="339772"/>
                  </a:lnTo>
                  <a:lnTo>
                    <a:pt x="723491" y="381518"/>
                  </a:lnTo>
                  <a:lnTo>
                    <a:pt x="704788" y="420818"/>
                  </a:lnTo>
                  <a:lnTo>
                    <a:pt x="679595" y="457211"/>
                  </a:lnTo>
                  <a:lnTo>
                    <a:pt x="648484" y="490239"/>
                  </a:lnTo>
                  <a:lnTo>
                    <a:pt x="612027" y="519444"/>
                  </a:lnTo>
                  <a:lnTo>
                    <a:pt x="570796" y="544368"/>
                  </a:lnTo>
                  <a:lnTo>
                    <a:pt x="525363" y="564551"/>
                  </a:lnTo>
                  <a:lnTo>
                    <a:pt x="476299" y="579536"/>
                  </a:lnTo>
                  <a:lnTo>
                    <a:pt x="424178" y="588863"/>
                  </a:lnTo>
                  <a:lnTo>
                    <a:pt x="369570" y="592074"/>
                  </a:lnTo>
                  <a:lnTo>
                    <a:pt x="314961" y="588863"/>
                  </a:lnTo>
                  <a:lnTo>
                    <a:pt x="262840" y="579536"/>
                  </a:lnTo>
                  <a:lnTo>
                    <a:pt x="213776" y="564551"/>
                  </a:lnTo>
                  <a:lnTo>
                    <a:pt x="168343" y="544368"/>
                  </a:lnTo>
                  <a:lnTo>
                    <a:pt x="127112" y="519444"/>
                  </a:lnTo>
                  <a:lnTo>
                    <a:pt x="90655" y="490239"/>
                  </a:lnTo>
                  <a:lnTo>
                    <a:pt x="59544" y="457211"/>
                  </a:lnTo>
                  <a:lnTo>
                    <a:pt x="34351" y="420818"/>
                  </a:lnTo>
                  <a:lnTo>
                    <a:pt x="15648" y="381518"/>
                  </a:lnTo>
                  <a:lnTo>
                    <a:pt x="4007" y="339772"/>
                  </a:lnTo>
                  <a:lnTo>
                    <a:pt x="0" y="29603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06265" y="3033903"/>
              <a:ext cx="739139" cy="1333500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4512055" y="1660144"/>
            <a:ext cx="773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FUEL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GAS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11344" y="2251964"/>
            <a:ext cx="770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  <a:hlinkClick r:id="rId10" action="ppaction://hlinksldjump"/>
              </a:rPr>
              <a:t>700</a:t>
            </a:r>
            <a:r>
              <a:rPr sz="1200" spc="-15" dirty="0">
                <a:latin typeface="Arial"/>
                <a:cs typeface="Arial"/>
                <a:hlinkClick r:id="rId10" action="ppaction://hlinksldjump"/>
              </a:rPr>
              <a:t> </a:t>
            </a:r>
            <a:r>
              <a:rPr sz="1200" spc="-10" dirty="0">
                <a:latin typeface="Arial"/>
                <a:cs typeface="Arial"/>
                <a:hlinkClick r:id="rId10" action="ppaction://hlinksldjump"/>
              </a:rPr>
              <a:t>Nm3/h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605785" y="1730755"/>
            <a:ext cx="598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  <a:hlinkClick r:id="rId10" action="ppaction://hlinksldjump"/>
              </a:rPr>
              <a:t>10</a:t>
            </a:r>
            <a:r>
              <a:rPr sz="1200" spc="-10" dirty="0">
                <a:latin typeface="Arial"/>
                <a:cs typeface="Arial"/>
                <a:hlinkClick r:id="rId10" action="ppaction://hlinksldjump"/>
              </a:rPr>
              <a:t> </a:t>
            </a:r>
            <a:r>
              <a:rPr sz="1200" spc="-20" dirty="0">
                <a:latin typeface="Arial"/>
                <a:cs typeface="Arial"/>
                <a:hlinkClick r:id="rId10" action="ppaction://hlinksldjump"/>
              </a:rPr>
              <a:t>m</a:t>
            </a:r>
            <a:r>
              <a:rPr sz="1200" spc="-30" baseline="24305" dirty="0">
                <a:latin typeface="Arial"/>
                <a:cs typeface="Arial"/>
                <a:hlinkClick r:id="rId10" action="ppaction://hlinksldjump"/>
              </a:rPr>
              <a:t>3</a:t>
            </a:r>
            <a:r>
              <a:rPr sz="1200" spc="-20" dirty="0">
                <a:latin typeface="Arial"/>
                <a:cs typeface="Arial"/>
                <a:hlinkClick r:id="rId10" action="ppaction://hlinksldjump"/>
              </a:rPr>
              <a:t>/h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406265" y="3033902"/>
            <a:ext cx="739140" cy="13335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1000">
              <a:latin typeface="Times New Roman"/>
              <a:cs typeface="Times New Roman"/>
            </a:endParaRPr>
          </a:p>
          <a:p>
            <a:pPr marL="13843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0" dirty="0">
                <a:latin typeface="Times New Roman"/>
                <a:cs typeface="Times New Roman"/>
              </a:rPr>
              <a:t>1101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980438" y="1992629"/>
            <a:ext cx="2395220" cy="3586479"/>
          </a:xfrm>
          <a:custGeom>
            <a:avLst/>
            <a:gdLst/>
            <a:ahLst/>
            <a:cxnLst/>
            <a:rect l="l" t="t" r="r" b="b"/>
            <a:pathLst>
              <a:path w="2395220" h="3586479">
                <a:moveTo>
                  <a:pt x="773430" y="3471672"/>
                </a:moveTo>
                <a:lnTo>
                  <a:pt x="735330" y="3497072"/>
                </a:lnTo>
                <a:lnTo>
                  <a:pt x="735330" y="2668524"/>
                </a:lnTo>
                <a:lnTo>
                  <a:pt x="697230" y="2668524"/>
                </a:lnTo>
                <a:lnTo>
                  <a:pt x="697230" y="3497072"/>
                </a:lnTo>
                <a:lnTo>
                  <a:pt x="659130" y="3471672"/>
                </a:lnTo>
                <a:lnTo>
                  <a:pt x="716280" y="3585972"/>
                </a:lnTo>
                <a:lnTo>
                  <a:pt x="754380" y="3509772"/>
                </a:lnTo>
                <a:lnTo>
                  <a:pt x="773430" y="3471672"/>
                </a:lnTo>
                <a:close/>
              </a:path>
              <a:path w="2395220" h="3586479">
                <a:moveTo>
                  <a:pt x="1524000" y="19050"/>
                </a:moveTo>
                <a:lnTo>
                  <a:pt x="1522501" y="11633"/>
                </a:lnTo>
                <a:lnTo>
                  <a:pt x="1518424" y="5575"/>
                </a:lnTo>
                <a:lnTo>
                  <a:pt x="1512366" y="1498"/>
                </a:lnTo>
                <a:lnTo>
                  <a:pt x="1504950" y="0"/>
                </a:lnTo>
                <a:lnTo>
                  <a:pt x="19050" y="0"/>
                </a:lnTo>
                <a:lnTo>
                  <a:pt x="11671" y="1498"/>
                </a:lnTo>
                <a:lnTo>
                  <a:pt x="5613" y="5575"/>
                </a:lnTo>
                <a:lnTo>
                  <a:pt x="1511" y="11633"/>
                </a:lnTo>
                <a:lnTo>
                  <a:pt x="0" y="19050"/>
                </a:lnTo>
                <a:lnTo>
                  <a:pt x="1511" y="26479"/>
                </a:lnTo>
                <a:lnTo>
                  <a:pt x="5613" y="32537"/>
                </a:lnTo>
                <a:lnTo>
                  <a:pt x="11671" y="36614"/>
                </a:lnTo>
                <a:lnTo>
                  <a:pt x="19050" y="38100"/>
                </a:lnTo>
                <a:lnTo>
                  <a:pt x="1485900" y="38100"/>
                </a:lnTo>
                <a:lnTo>
                  <a:pt x="1485900" y="485013"/>
                </a:lnTo>
                <a:lnTo>
                  <a:pt x="1524000" y="485013"/>
                </a:lnTo>
                <a:lnTo>
                  <a:pt x="1524000" y="38100"/>
                </a:lnTo>
                <a:lnTo>
                  <a:pt x="1524000" y="19050"/>
                </a:lnTo>
                <a:close/>
              </a:path>
              <a:path w="2395220" h="3586479">
                <a:moveTo>
                  <a:pt x="1562100" y="459613"/>
                </a:moveTo>
                <a:lnTo>
                  <a:pt x="1524000" y="485013"/>
                </a:lnTo>
                <a:lnTo>
                  <a:pt x="1524000" y="497713"/>
                </a:lnTo>
                <a:lnTo>
                  <a:pt x="1504950" y="497713"/>
                </a:lnTo>
                <a:lnTo>
                  <a:pt x="1485900" y="497713"/>
                </a:lnTo>
                <a:lnTo>
                  <a:pt x="1485900" y="485013"/>
                </a:lnTo>
                <a:lnTo>
                  <a:pt x="1447800" y="459613"/>
                </a:lnTo>
                <a:lnTo>
                  <a:pt x="1504950" y="573913"/>
                </a:lnTo>
                <a:lnTo>
                  <a:pt x="1533525" y="516763"/>
                </a:lnTo>
                <a:lnTo>
                  <a:pt x="1562100" y="459613"/>
                </a:lnTo>
                <a:close/>
              </a:path>
              <a:path w="2395220" h="3586479">
                <a:moveTo>
                  <a:pt x="2394712" y="1600466"/>
                </a:moveTo>
                <a:lnTo>
                  <a:pt x="2356612" y="1581416"/>
                </a:lnTo>
                <a:lnTo>
                  <a:pt x="2280412" y="1543316"/>
                </a:lnTo>
                <a:lnTo>
                  <a:pt x="2305812" y="1581416"/>
                </a:lnTo>
                <a:lnTo>
                  <a:pt x="1742821" y="1581416"/>
                </a:lnTo>
                <a:lnTo>
                  <a:pt x="1742821" y="630174"/>
                </a:lnTo>
                <a:lnTo>
                  <a:pt x="1742821" y="611124"/>
                </a:lnTo>
                <a:lnTo>
                  <a:pt x="1741322" y="603707"/>
                </a:lnTo>
                <a:lnTo>
                  <a:pt x="1737245" y="597649"/>
                </a:lnTo>
                <a:lnTo>
                  <a:pt x="1731187" y="593572"/>
                </a:lnTo>
                <a:lnTo>
                  <a:pt x="1723771" y="592074"/>
                </a:lnTo>
                <a:lnTo>
                  <a:pt x="718566" y="592074"/>
                </a:lnTo>
                <a:lnTo>
                  <a:pt x="711136" y="593572"/>
                </a:lnTo>
                <a:lnTo>
                  <a:pt x="705078" y="597649"/>
                </a:lnTo>
                <a:lnTo>
                  <a:pt x="701001" y="603707"/>
                </a:lnTo>
                <a:lnTo>
                  <a:pt x="699516" y="611124"/>
                </a:lnTo>
                <a:lnTo>
                  <a:pt x="699516" y="727583"/>
                </a:lnTo>
                <a:lnTo>
                  <a:pt x="701001" y="735012"/>
                </a:lnTo>
                <a:lnTo>
                  <a:pt x="705078" y="741070"/>
                </a:lnTo>
                <a:lnTo>
                  <a:pt x="711136" y="745147"/>
                </a:lnTo>
                <a:lnTo>
                  <a:pt x="718566" y="746633"/>
                </a:lnTo>
                <a:lnTo>
                  <a:pt x="725982" y="745147"/>
                </a:lnTo>
                <a:lnTo>
                  <a:pt x="732040" y="741070"/>
                </a:lnTo>
                <a:lnTo>
                  <a:pt x="736117" y="735012"/>
                </a:lnTo>
                <a:lnTo>
                  <a:pt x="737616" y="727583"/>
                </a:lnTo>
                <a:lnTo>
                  <a:pt x="737616" y="630174"/>
                </a:lnTo>
                <a:lnTo>
                  <a:pt x="1704721" y="630174"/>
                </a:lnTo>
                <a:lnTo>
                  <a:pt x="1704721" y="1600466"/>
                </a:lnTo>
                <a:lnTo>
                  <a:pt x="1706206" y="1607883"/>
                </a:lnTo>
                <a:lnTo>
                  <a:pt x="1710283" y="1613941"/>
                </a:lnTo>
                <a:lnTo>
                  <a:pt x="1716341" y="1618018"/>
                </a:lnTo>
                <a:lnTo>
                  <a:pt x="1723771" y="1619504"/>
                </a:lnTo>
                <a:lnTo>
                  <a:pt x="2305812" y="1619504"/>
                </a:lnTo>
                <a:lnTo>
                  <a:pt x="2280412" y="1657604"/>
                </a:lnTo>
                <a:lnTo>
                  <a:pt x="2356612" y="1619504"/>
                </a:lnTo>
                <a:lnTo>
                  <a:pt x="2394712" y="160046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498085" y="1184402"/>
            <a:ext cx="8712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" marR="5080" indent="-4191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ABSORBER STRIPPER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029967" y="5618988"/>
            <a:ext cx="1133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NAFTA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LIVIANA ESTABILIZADA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25" dirty="0">
                <a:latin typeface="Arial"/>
                <a:cs typeface="Arial"/>
              </a:rPr>
              <a:t>RLP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941322" y="5223764"/>
            <a:ext cx="575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  <a:hlinkClick r:id="rId10" action="ppaction://hlinksldjump"/>
              </a:rPr>
              <a:t>50</a:t>
            </a:r>
            <a:r>
              <a:rPr sz="1200" spc="-10" dirty="0">
                <a:latin typeface="Arial"/>
                <a:cs typeface="Arial"/>
                <a:hlinkClick r:id="rId10" action="ppaction://hlinksldjump"/>
              </a:rPr>
              <a:t> </a:t>
            </a:r>
            <a:r>
              <a:rPr sz="1200" spc="-20" dirty="0">
                <a:latin typeface="Arial"/>
                <a:cs typeface="Arial"/>
                <a:hlinkClick r:id="rId10" action="ppaction://hlinksldjump"/>
              </a:rPr>
              <a:t>m3/h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89992" y="817879"/>
            <a:ext cx="19742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Sección</a:t>
            </a:r>
            <a:r>
              <a:rPr sz="1800" b="1" spc="-6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de</a:t>
            </a:r>
            <a:r>
              <a:rPr sz="1800" b="1" spc="-65" dirty="0">
                <a:latin typeface="Verdana"/>
                <a:cs typeface="Verdana"/>
              </a:rPr>
              <a:t> </a:t>
            </a:r>
            <a:r>
              <a:rPr sz="1800" b="1" spc="-25" dirty="0">
                <a:latin typeface="Verdana"/>
                <a:cs typeface="Verdana"/>
              </a:rPr>
              <a:t>LPG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4237" y="1780540"/>
            <a:ext cx="1257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03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  <a:hlinkClick r:id="rId9" action="ppaction://hlinksldjump"/>
              </a:rPr>
              <a:t>LPG</a:t>
            </a:r>
            <a:r>
              <a:rPr sz="1200" spc="-15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1200" spc="-10" dirty="0">
                <a:latin typeface="Arial"/>
                <a:cs typeface="Arial"/>
                <a:hlinkClick r:id="rId9" action="ppaction://hlinksldjump"/>
              </a:rPr>
              <a:t>DESDE </a:t>
            </a:r>
            <a:r>
              <a:rPr sz="1200" spc="-20" dirty="0">
                <a:latin typeface="Arial"/>
                <a:cs typeface="Arial"/>
                <a:hlinkClick r:id="rId9" action="ppaction://hlinksldjump"/>
              </a:rPr>
              <a:t>ESTABILIZACIÓN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06370" y="2302255"/>
            <a:ext cx="598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  <a:hlinkClick r:id="rId10" action="ppaction://hlinksldjump"/>
              </a:rPr>
              <a:t>10</a:t>
            </a:r>
            <a:r>
              <a:rPr sz="1200" spc="-10" dirty="0">
                <a:latin typeface="Arial"/>
                <a:cs typeface="Arial"/>
                <a:hlinkClick r:id="rId10" action="ppaction://hlinksldjump"/>
              </a:rPr>
              <a:t> </a:t>
            </a:r>
            <a:r>
              <a:rPr sz="1200" spc="-20" dirty="0">
                <a:latin typeface="Arial"/>
                <a:cs typeface="Arial"/>
                <a:hlinkClick r:id="rId10" action="ppaction://hlinksldjump"/>
              </a:rPr>
              <a:t>m</a:t>
            </a:r>
            <a:r>
              <a:rPr sz="1200" spc="-30" baseline="24305" dirty="0">
                <a:latin typeface="Arial"/>
                <a:cs typeface="Arial"/>
                <a:hlinkClick r:id="rId10" action="ppaction://hlinksldjump"/>
              </a:rPr>
              <a:t>3</a:t>
            </a:r>
            <a:r>
              <a:rPr sz="1200" spc="-20" dirty="0">
                <a:latin typeface="Arial"/>
                <a:cs typeface="Arial"/>
                <a:hlinkClick r:id="rId10" action="ppaction://hlinksldjump"/>
              </a:rPr>
              <a:t>/h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51100" y="3772153"/>
            <a:ext cx="13150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  <a:hlinkClick r:id="rId3" action="ppaction://hlinksldjump"/>
              </a:rPr>
              <a:t>Mezcla</a:t>
            </a:r>
            <a:r>
              <a:rPr sz="1000" spc="-15" dirty="0">
                <a:latin typeface="Arial"/>
                <a:cs typeface="Arial"/>
                <a:hlinkClick r:id="rId3" action="ppaction://hlinksldjump"/>
              </a:rPr>
              <a:t> </a:t>
            </a:r>
            <a:r>
              <a:rPr sz="1000" dirty="0">
                <a:latin typeface="Arial"/>
                <a:cs typeface="Arial"/>
                <a:hlinkClick r:id="rId3" action="ppaction://hlinksldjump"/>
              </a:rPr>
              <a:t>de</a:t>
            </a:r>
            <a:r>
              <a:rPr sz="1000" spc="-10" dirty="0">
                <a:latin typeface="Arial"/>
                <a:cs typeface="Arial"/>
                <a:hlinkClick r:id="rId3" action="ppaction://hlinksldjump"/>
              </a:rPr>
              <a:t> </a:t>
            </a:r>
            <a:r>
              <a:rPr sz="1000" dirty="0">
                <a:latin typeface="Arial"/>
                <a:cs typeface="Arial"/>
                <a:hlinkClick r:id="rId3" action="ppaction://hlinksldjump"/>
              </a:rPr>
              <a:t>iC5</a:t>
            </a:r>
            <a:r>
              <a:rPr sz="1000" spc="-5" dirty="0">
                <a:latin typeface="Arial"/>
                <a:cs typeface="Arial"/>
                <a:hlinkClick r:id="rId3" action="ppaction://hlinksldjump"/>
              </a:rPr>
              <a:t> </a:t>
            </a:r>
            <a:r>
              <a:rPr sz="1000" spc="-10" dirty="0">
                <a:latin typeface="Arial"/>
                <a:cs typeface="Arial"/>
                <a:hlinkClick r:id="rId3" action="ppaction://hlinksldjump"/>
              </a:rPr>
              <a:t>(5-</a:t>
            </a:r>
            <a:r>
              <a:rPr sz="1000" spc="-20" dirty="0">
                <a:latin typeface="Arial"/>
                <a:cs typeface="Arial"/>
                <a:hlinkClick r:id="rId3" action="ppaction://hlinksldjump"/>
              </a:rPr>
              <a:t>13%) </a:t>
            </a:r>
            <a:r>
              <a:rPr sz="1000" dirty="0">
                <a:latin typeface="Arial"/>
                <a:cs typeface="Arial"/>
                <a:hlinkClick r:id="rId3" action="ppaction://hlinksldjump"/>
              </a:rPr>
              <a:t>y</a:t>
            </a:r>
            <a:r>
              <a:rPr sz="1000" spc="15" dirty="0">
                <a:latin typeface="Arial"/>
                <a:cs typeface="Arial"/>
                <a:hlinkClick r:id="rId3" action="ppaction://hlinksldjump"/>
              </a:rPr>
              <a:t> </a:t>
            </a:r>
            <a:r>
              <a:rPr sz="1000" dirty="0">
                <a:latin typeface="Arial"/>
                <a:cs typeface="Arial"/>
                <a:hlinkClick r:id="rId3" action="ppaction://hlinksldjump"/>
              </a:rPr>
              <a:t>nC5</a:t>
            </a:r>
            <a:r>
              <a:rPr sz="1000" spc="5" dirty="0">
                <a:latin typeface="Arial"/>
                <a:cs typeface="Arial"/>
                <a:hlinkClick r:id="rId3" action="ppaction://hlinksldjump"/>
              </a:rPr>
              <a:t> </a:t>
            </a:r>
            <a:r>
              <a:rPr sz="1000" spc="-10" dirty="0">
                <a:latin typeface="Arial"/>
                <a:cs typeface="Arial"/>
                <a:hlinkClick r:id="rId3" action="ppaction://hlinksldjump"/>
              </a:rPr>
              <a:t>proveniente </a:t>
            </a:r>
            <a:r>
              <a:rPr sz="1000" spc="-25" dirty="0">
                <a:latin typeface="Arial"/>
                <a:cs typeface="Arial"/>
                <a:hlinkClick r:id="rId3" action="ppaction://hlinksldjump"/>
              </a:rPr>
              <a:t>de </a:t>
            </a:r>
            <a:r>
              <a:rPr sz="1000" dirty="0">
                <a:latin typeface="Arial"/>
                <a:cs typeface="Arial"/>
                <a:hlinkClick r:id="rId3" action="ppaction://hlinksldjump"/>
              </a:rPr>
              <a:t>Columna</a:t>
            </a:r>
            <a:r>
              <a:rPr sz="1000" spc="-60" dirty="0">
                <a:latin typeface="Arial"/>
                <a:cs typeface="Arial"/>
                <a:hlinkClick r:id="rId3" action="ppaction://hlinksldjump"/>
              </a:rPr>
              <a:t> </a:t>
            </a:r>
            <a:r>
              <a:rPr sz="1000" spc="-25" dirty="0">
                <a:latin typeface="Arial"/>
                <a:cs typeface="Arial"/>
                <a:hlinkClick r:id="rId3" action="ppaction://hlinksldjump"/>
              </a:rPr>
              <a:t>DIP </a:t>
            </a:r>
            <a:r>
              <a:rPr sz="1000" spc="-10" dirty="0">
                <a:latin typeface="Arial"/>
                <a:cs typeface="Arial"/>
                <a:hlinkClick r:id="rId3" action="ppaction://hlinksldjump"/>
              </a:rPr>
              <a:t>(Deisopropanizadora)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28010" y="2586418"/>
            <a:ext cx="1689735" cy="1936750"/>
            <a:chOff x="3128010" y="2586418"/>
            <a:chExt cx="1689735" cy="1936750"/>
          </a:xfrm>
        </p:grpSpPr>
        <p:sp>
          <p:nvSpPr>
            <p:cNvPr id="9" name="object 9"/>
            <p:cNvSpPr/>
            <p:nvPr/>
          </p:nvSpPr>
          <p:spPr>
            <a:xfrm>
              <a:off x="3128010" y="3600450"/>
              <a:ext cx="919480" cy="114300"/>
            </a:xfrm>
            <a:custGeom>
              <a:avLst/>
              <a:gdLst/>
              <a:ahLst/>
              <a:cxnLst/>
              <a:rect l="l" t="t" r="r" b="b"/>
              <a:pathLst>
                <a:path w="919479" h="114300">
                  <a:moveTo>
                    <a:pt x="842772" y="57150"/>
                  </a:moveTo>
                  <a:lnTo>
                    <a:pt x="804672" y="114300"/>
                  </a:lnTo>
                  <a:lnTo>
                    <a:pt x="880872" y="76200"/>
                  </a:lnTo>
                  <a:lnTo>
                    <a:pt x="842772" y="76200"/>
                  </a:lnTo>
                  <a:lnTo>
                    <a:pt x="842772" y="57150"/>
                  </a:lnTo>
                  <a:close/>
                </a:path>
                <a:path w="919479" h="114300">
                  <a:moveTo>
                    <a:pt x="830072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830072" y="76200"/>
                  </a:lnTo>
                  <a:lnTo>
                    <a:pt x="842772" y="57150"/>
                  </a:lnTo>
                  <a:lnTo>
                    <a:pt x="830072" y="38100"/>
                  </a:lnTo>
                  <a:close/>
                </a:path>
                <a:path w="919479" h="114300">
                  <a:moveTo>
                    <a:pt x="880872" y="38100"/>
                  </a:moveTo>
                  <a:lnTo>
                    <a:pt x="842772" y="38100"/>
                  </a:lnTo>
                  <a:lnTo>
                    <a:pt x="842772" y="76200"/>
                  </a:lnTo>
                  <a:lnTo>
                    <a:pt x="880872" y="76200"/>
                  </a:lnTo>
                  <a:lnTo>
                    <a:pt x="918972" y="57150"/>
                  </a:lnTo>
                  <a:lnTo>
                    <a:pt x="880872" y="38100"/>
                  </a:lnTo>
                  <a:close/>
                </a:path>
                <a:path w="919479" h="114300">
                  <a:moveTo>
                    <a:pt x="804672" y="0"/>
                  </a:moveTo>
                  <a:lnTo>
                    <a:pt x="842772" y="57150"/>
                  </a:lnTo>
                  <a:lnTo>
                    <a:pt x="842772" y="38100"/>
                  </a:lnTo>
                  <a:lnTo>
                    <a:pt x="880872" y="38100"/>
                  </a:lnTo>
                  <a:lnTo>
                    <a:pt x="80467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3271" y="3927728"/>
              <a:ext cx="739139" cy="5905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073271" y="3927728"/>
              <a:ext cx="739140" cy="590550"/>
            </a:xfrm>
            <a:custGeom>
              <a:avLst/>
              <a:gdLst/>
              <a:ahLst/>
              <a:cxnLst/>
              <a:rect l="l" t="t" r="r" b="b"/>
              <a:pathLst>
                <a:path w="739139" h="590550">
                  <a:moveTo>
                    <a:pt x="0" y="295275"/>
                  </a:moveTo>
                  <a:lnTo>
                    <a:pt x="4007" y="251643"/>
                  </a:lnTo>
                  <a:lnTo>
                    <a:pt x="15648" y="209998"/>
                  </a:lnTo>
                  <a:lnTo>
                    <a:pt x="34351" y="170797"/>
                  </a:lnTo>
                  <a:lnTo>
                    <a:pt x="59544" y="134498"/>
                  </a:lnTo>
                  <a:lnTo>
                    <a:pt x="90655" y="101556"/>
                  </a:lnTo>
                  <a:lnTo>
                    <a:pt x="127112" y="72428"/>
                  </a:lnTo>
                  <a:lnTo>
                    <a:pt x="168343" y="47572"/>
                  </a:lnTo>
                  <a:lnTo>
                    <a:pt x="213776" y="27444"/>
                  </a:lnTo>
                  <a:lnTo>
                    <a:pt x="262840" y="12502"/>
                  </a:lnTo>
                  <a:lnTo>
                    <a:pt x="314961" y="3201"/>
                  </a:lnTo>
                  <a:lnTo>
                    <a:pt x="369569" y="0"/>
                  </a:lnTo>
                  <a:lnTo>
                    <a:pt x="424178" y="3201"/>
                  </a:lnTo>
                  <a:lnTo>
                    <a:pt x="476299" y="12502"/>
                  </a:lnTo>
                  <a:lnTo>
                    <a:pt x="525363" y="27444"/>
                  </a:lnTo>
                  <a:lnTo>
                    <a:pt x="570796" y="47572"/>
                  </a:lnTo>
                  <a:lnTo>
                    <a:pt x="612027" y="72428"/>
                  </a:lnTo>
                  <a:lnTo>
                    <a:pt x="648484" y="101556"/>
                  </a:lnTo>
                  <a:lnTo>
                    <a:pt x="679595" y="134498"/>
                  </a:lnTo>
                  <a:lnTo>
                    <a:pt x="704788" y="170797"/>
                  </a:lnTo>
                  <a:lnTo>
                    <a:pt x="723491" y="209998"/>
                  </a:lnTo>
                  <a:lnTo>
                    <a:pt x="735132" y="251643"/>
                  </a:lnTo>
                  <a:lnTo>
                    <a:pt x="739139" y="295275"/>
                  </a:lnTo>
                  <a:lnTo>
                    <a:pt x="735132" y="338906"/>
                  </a:lnTo>
                  <a:lnTo>
                    <a:pt x="723491" y="380551"/>
                  </a:lnTo>
                  <a:lnTo>
                    <a:pt x="704788" y="419752"/>
                  </a:lnTo>
                  <a:lnTo>
                    <a:pt x="679595" y="456051"/>
                  </a:lnTo>
                  <a:lnTo>
                    <a:pt x="648484" y="488993"/>
                  </a:lnTo>
                  <a:lnTo>
                    <a:pt x="612027" y="518121"/>
                  </a:lnTo>
                  <a:lnTo>
                    <a:pt x="570796" y="542977"/>
                  </a:lnTo>
                  <a:lnTo>
                    <a:pt x="525363" y="563105"/>
                  </a:lnTo>
                  <a:lnTo>
                    <a:pt x="476299" y="578047"/>
                  </a:lnTo>
                  <a:lnTo>
                    <a:pt x="424178" y="587348"/>
                  </a:lnTo>
                  <a:lnTo>
                    <a:pt x="369569" y="590550"/>
                  </a:lnTo>
                  <a:lnTo>
                    <a:pt x="314961" y="587348"/>
                  </a:lnTo>
                  <a:lnTo>
                    <a:pt x="262840" y="578047"/>
                  </a:lnTo>
                  <a:lnTo>
                    <a:pt x="213776" y="563105"/>
                  </a:lnTo>
                  <a:lnTo>
                    <a:pt x="168343" y="542977"/>
                  </a:lnTo>
                  <a:lnTo>
                    <a:pt x="127112" y="518121"/>
                  </a:lnTo>
                  <a:lnTo>
                    <a:pt x="90655" y="488993"/>
                  </a:lnTo>
                  <a:lnTo>
                    <a:pt x="59544" y="456051"/>
                  </a:lnTo>
                  <a:lnTo>
                    <a:pt x="34351" y="419752"/>
                  </a:lnTo>
                  <a:lnTo>
                    <a:pt x="15648" y="380551"/>
                  </a:lnTo>
                  <a:lnTo>
                    <a:pt x="4007" y="338906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3271" y="2591180"/>
              <a:ext cx="739139" cy="59207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073271" y="2591180"/>
              <a:ext cx="739140" cy="592455"/>
            </a:xfrm>
            <a:custGeom>
              <a:avLst/>
              <a:gdLst/>
              <a:ahLst/>
              <a:cxnLst/>
              <a:rect l="l" t="t" r="r" b="b"/>
              <a:pathLst>
                <a:path w="739139" h="592455">
                  <a:moveTo>
                    <a:pt x="0" y="296037"/>
                  </a:moveTo>
                  <a:lnTo>
                    <a:pt x="4007" y="252301"/>
                  </a:lnTo>
                  <a:lnTo>
                    <a:pt x="15648" y="210555"/>
                  </a:lnTo>
                  <a:lnTo>
                    <a:pt x="34351" y="171255"/>
                  </a:lnTo>
                  <a:lnTo>
                    <a:pt x="59544" y="134862"/>
                  </a:lnTo>
                  <a:lnTo>
                    <a:pt x="90655" y="101834"/>
                  </a:lnTo>
                  <a:lnTo>
                    <a:pt x="127112" y="72629"/>
                  </a:lnTo>
                  <a:lnTo>
                    <a:pt x="168343" y="47705"/>
                  </a:lnTo>
                  <a:lnTo>
                    <a:pt x="213776" y="27522"/>
                  </a:lnTo>
                  <a:lnTo>
                    <a:pt x="262840" y="12537"/>
                  </a:lnTo>
                  <a:lnTo>
                    <a:pt x="314961" y="3210"/>
                  </a:lnTo>
                  <a:lnTo>
                    <a:pt x="369569" y="0"/>
                  </a:lnTo>
                  <a:lnTo>
                    <a:pt x="424178" y="3210"/>
                  </a:lnTo>
                  <a:lnTo>
                    <a:pt x="476299" y="12537"/>
                  </a:lnTo>
                  <a:lnTo>
                    <a:pt x="525363" y="27522"/>
                  </a:lnTo>
                  <a:lnTo>
                    <a:pt x="570796" y="47705"/>
                  </a:lnTo>
                  <a:lnTo>
                    <a:pt x="612027" y="72629"/>
                  </a:lnTo>
                  <a:lnTo>
                    <a:pt x="648484" y="101834"/>
                  </a:lnTo>
                  <a:lnTo>
                    <a:pt x="679595" y="134862"/>
                  </a:lnTo>
                  <a:lnTo>
                    <a:pt x="704788" y="171255"/>
                  </a:lnTo>
                  <a:lnTo>
                    <a:pt x="723491" y="210555"/>
                  </a:lnTo>
                  <a:lnTo>
                    <a:pt x="735132" y="252301"/>
                  </a:lnTo>
                  <a:lnTo>
                    <a:pt x="739139" y="296037"/>
                  </a:lnTo>
                  <a:lnTo>
                    <a:pt x="735132" y="339772"/>
                  </a:lnTo>
                  <a:lnTo>
                    <a:pt x="723491" y="381518"/>
                  </a:lnTo>
                  <a:lnTo>
                    <a:pt x="704788" y="420818"/>
                  </a:lnTo>
                  <a:lnTo>
                    <a:pt x="679595" y="457211"/>
                  </a:lnTo>
                  <a:lnTo>
                    <a:pt x="648484" y="490239"/>
                  </a:lnTo>
                  <a:lnTo>
                    <a:pt x="612027" y="519444"/>
                  </a:lnTo>
                  <a:lnTo>
                    <a:pt x="570796" y="544368"/>
                  </a:lnTo>
                  <a:lnTo>
                    <a:pt x="525363" y="564551"/>
                  </a:lnTo>
                  <a:lnTo>
                    <a:pt x="476299" y="579536"/>
                  </a:lnTo>
                  <a:lnTo>
                    <a:pt x="424178" y="588863"/>
                  </a:lnTo>
                  <a:lnTo>
                    <a:pt x="369569" y="592074"/>
                  </a:lnTo>
                  <a:lnTo>
                    <a:pt x="314961" y="588863"/>
                  </a:lnTo>
                  <a:lnTo>
                    <a:pt x="262840" y="579536"/>
                  </a:lnTo>
                  <a:lnTo>
                    <a:pt x="213776" y="564551"/>
                  </a:lnTo>
                  <a:lnTo>
                    <a:pt x="168343" y="544368"/>
                  </a:lnTo>
                  <a:lnTo>
                    <a:pt x="127112" y="519444"/>
                  </a:lnTo>
                  <a:lnTo>
                    <a:pt x="90655" y="490239"/>
                  </a:lnTo>
                  <a:lnTo>
                    <a:pt x="59544" y="457211"/>
                  </a:lnTo>
                  <a:lnTo>
                    <a:pt x="34351" y="420818"/>
                  </a:lnTo>
                  <a:lnTo>
                    <a:pt x="15648" y="381518"/>
                  </a:lnTo>
                  <a:lnTo>
                    <a:pt x="4007" y="339772"/>
                  </a:lnTo>
                  <a:lnTo>
                    <a:pt x="0" y="29603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73271" y="2888360"/>
              <a:ext cx="739139" cy="133350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073271" y="2888360"/>
            <a:ext cx="739140" cy="13335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1000">
              <a:latin typeface="Times New Roman"/>
              <a:cs typeface="Times New Roman"/>
            </a:endParaRPr>
          </a:p>
          <a:p>
            <a:pPr marL="161925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0" dirty="0">
                <a:latin typeface="Times New Roman"/>
                <a:cs typeface="Times New Roman"/>
              </a:rPr>
              <a:t>1103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33522" y="3305809"/>
            <a:ext cx="64516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7" action="ppaction://hlinksldjump"/>
              </a:rPr>
              <a:t>3</a:t>
            </a:r>
            <a:r>
              <a:rPr sz="1100" spc="-10" dirty="0">
                <a:latin typeface="Times New Roman"/>
                <a:cs typeface="Times New Roman"/>
                <a:hlinkClick r:id="rId7" action="ppaction://hlinksldjump"/>
              </a:rPr>
              <a:t> </a:t>
            </a:r>
            <a:r>
              <a:rPr sz="1100" dirty="0">
                <a:latin typeface="Times New Roman"/>
                <a:cs typeface="Times New Roman"/>
                <a:hlinkClick r:id="rId7" action="ppaction://hlinksldjump"/>
              </a:rPr>
              <a:t>a</a:t>
            </a:r>
            <a:r>
              <a:rPr sz="1100" spc="-10" dirty="0">
                <a:latin typeface="Times New Roman"/>
                <a:cs typeface="Times New Roman"/>
                <a:hlinkClick r:id="rId7" action="ppaction://hlinksldjump"/>
              </a:rPr>
              <a:t> </a:t>
            </a:r>
            <a:r>
              <a:rPr sz="1100" dirty="0">
                <a:latin typeface="Times New Roman"/>
                <a:cs typeface="Times New Roman"/>
                <a:hlinkClick r:id="rId7" action="ppaction://hlinksldjump"/>
              </a:rPr>
              <a:t>5</a:t>
            </a:r>
            <a:r>
              <a:rPr sz="1100" spc="-10" dirty="0">
                <a:latin typeface="Times New Roman"/>
                <a:cs typeface="Times New Roman"/>
                <a:hlinkClick r:id="rId7" action="ppaction://hlinksldjump"/>
              </a:rPr>
              <a:t> </a:t>
            </a:r>
            <a:r>
              <a:rPr sz="1100" spc="-20" dirty="0">
                <a:latin typeface="Times New Roman"/>
                <a:cs typeface="Times New Roman"/>
                <a:hlinkClick r:id="rId7" action="ppaction://hlinksldjump"/>
              </a:rPr>
              <a:t>m</a:t>
            </a:r>
            <a:r>
              <a:rPr sz="1050" spc="-30" baseline="27777" dirty="0">
                <a:latin typeface="Times New Roman"/>
                <a:cs typeface="Times New Roman"/>
                <a:hlinkClick r:id="rId7" action="ppaction://hlinksldjump"/>
              </a:rPr>
              <a:t>3</a:t>
            </a:r>
            <a:r>
              <a:rPr sz="1100" spc="-20" dirty="0">
                <a:latin typeface="Times New Roman"/>
                <a:cs typeface="Times New Roman"/>
                <a:hlinkClick r:id="rId7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86071" y="1935479"/>
            <a:ext cx="574675" cy="695960"/>
          </a:xfrm>
          <a:custGeom>
            <a:avLst/>
            <a:gdLst/>
            <a:ahLst/>
            <a:cxnLst/>
            <a:rect l="l" t="t" r="r" b="b"/>
            <a:pathLst>
              <a:path w="574675" h="695960">
                <a:moveTo>
                  <a:pt x="485775" y="38100"/>
                </a:moveTo>
                <a:lnTo>
                  <a:pt x="19050" y="38100"/>
                </a:lnTo>
                <a:lnTo>
                  <a:pt x="11626" y="39594"/>
                </a:lnTo>
                <a:lnTo>
                  <a:pt x="5572" y="43672"/>
                </a:lnTo>
                <a:lnTo>
                  <a:pt x="1494" y="49726"/>
                </a:lnTo>
                <a:lnTo>
                  <a:pt x="0" y="57150"/>
                </a:lnTo>
                <a:lnTo>
                  <a:pt x="0" y="676783"/>
                </a:lnTo>
                <a:lnTo>
                  <a:pt x="1494" y="684206"/>
                </a:lnTo>
                <a:lnTo>
                  <a:pt x="5572" y="690260"/>
                </a:lnTo>
                <a:lnTo>
                  <a:pt x="11626" y="694338"/>
                </a:lnTo>
                <a:lnTo>
                  <a:pt x="19050" y="695833"/>
                </a:lnTo>
                <a:lnTo>
                  <a:pt x="26473" y="694338"/>
                </a:lnTo>
                <a:lnTo>
                  <a:pt x="38100" y="76200"/>
                </a:lnTo>
                <a:lnTo>
                  <a:pt x="19050" y="76200"/>
                </a:lnTo>
                <a:lnTo>
                  <a:pt x="38100" y="57150"/>
                </a:lnTo>
                <a:lnTo>
                  <a:pt x="498475" y="57150"/>
                </a:lnTo>
                <a:lnTo>
                  <a:pt x="485775" y="38100"/>
                </a:lnTo>
                <a:close/>
              </a:path>
              <a:path w="574675" h="695960">
                <a:moveTo>
                  <a:pt x="460375" y="0"/>
                </a:moveTo>
                <a:lnTo>
                  <a:pt x="498475" y="57150"/>
                </a:lnTo>
                <a:lnTo>
                  <a:pt x="460375" y="114300"/>
                </a:lnTo>
                <a:lnTo>
                  <a:pt x="536575" y="76200"/>
                </a:lnTo>
                <a:lnTo>
                  <a:pt x="498475" y="76200"/>
                </a:lnTo>
                <a:lnTo>
                  <a:pt x="505898" y="74705"/>
                </a:lnTo>
                <a:lnTo>
                  <a:pt x="511952" y="70627"/>
                </a:lnTo>
                <a:lnTo>
                  <a:pt x="516030" y="64573"/>
                </a:lnTo>
                <a:lnTo>
                  <a:pt x="517525" y="57150"/>
                </a:lnTo>
                <a:lnTo>
                  <a:pt x="516030" y="49726"/>
                </a:lnTo>
                <a:lnTo>
                  <a:pt x="511952" y="43672"/>
                </a:lnTo>
                <a:lnTo>
                  <a:pt x="505898" y="39594"/>
                </a:lnTo>
                <a:lnTo>
                  <a:pt x="498475" y="38100"/>
                </a:lnTo>
                <a:lnTo>
                  <a:pt x="536575" y="38100"/>
                </a:lnTo>
                <a:lnTo>
                  <a:pt x="460375" y="0"/>
                </a:lnTo>
                <a:close/>
              </a:path>
              <a:path w="574675" h="695960">
                <a:moveTo>
                  <a:pt x="38100" y="57150"/>
                </a:moveTo>
                <a:lnTo>
                  <a:pt x="19050" y="76200"/>
                </a:lnTo>
                <a:lnTo>
                  <a:pt x="38100" y="76200"/>
                </a:lnTo>
                <a:lnTo>
                  <a:pt x="38100" y="57150"/>
                </a:lnTo>
                <a:close/>
              </a:path>
              <a:path w="574675" h="695960">
                <a:moveTo>
                  <a:pt x="498475" y="57150"/>
                </a:moveTo>
                <a:lnTo>
                  <a:pt x="38100" y="57150"/>
                </a:lnTo>
                <a:lnTo>
                  <a:pt x="38100" y="76200"/>
                </a:lnTo>
                <a:lnTo>
                  <a:pt x="485775" y="76200"/>
                </a:lnTo>
                <a:lnTo>
                  <a:pt x="498475" y="57150"/>
                </a:lnTo>
                <a:close/>
              </a:path>
              <a:path w="574675" h="695960">
                <a:moveTo>
                  <a:pt x="536575" y="38100"/>
                </a:moveTo>
                <a:lnTo>
                  <a:pt x="498475" y="38100"/>
                </a:lnTo>
                <a:lnTo>
                  <a:pt x="505898" y="39594"/>
                </a:lnTo>
                <a:lnTo>
                  <a:pt x="511952" y="43672"/>
                </a:lnTo>
                <a:lnTo>
                  <a:pt x="516030" y="49726"/>
                </a:lnTo>
                <a:lnTo>
                  <a:pt x="517525" y="57150"/>
                </a:lnTo>
                <a:lnTo>
                  <a:pt x="516030" y="64573"/>
                </a:lnTo>
                <a:lnTo>
                  <a:pt x="511952" y="70627"/>
                </a:lnTo>
                <a:lnTo>
                  <a:pt x="505898" y="74705"/>
                </a:lnTo>
                <a:lnTo>
                  <a:pt x="498475" y="76200"/>
                </a:lnTo>
                <a:lnTo>
                  <a:pt x="536575" y="76200"/>
                </a:lnTo>
                <a:lnTo>
                  <a:pt x="574675" y="57150"/>
                </a:lnTo>
                <a:lnTo>
                  <a:pt x="536575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41521" y="5058917"/>
            <a:ext cx="1332230" cy="786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  <a:hlinkClick r:id="rId7" action="ppaction://hlinksldjump"/>
              </a:rPr>
              <a:t>0.5-</a:t>
            </a:r>
            <a:r>
              <a:rPr sz="1200" dirty="0">
                <a:latin typeface="Arial"/>
                <a:cs typeface="Arial"/>
                <a:hlinkClick r:id="rId7" action="ppaction://hlinksldjump"/>
              </a:rPr>
              <a:t>1</a:t>
            </a:r>
            <a:r>
              <a:rPr sz="1200" spc="20" dirty="0">
                <a:latin typeface="Arial"/>
                <a:cs typeface="Arial"/>
                <a:hlinkClick r:id="rId7" action="ppaction://hlinksldjump"/>
              </a:rPr>
              <a:t> </a:t>
            </a:r>
            <a:r>
              <a:rPr sz="1200" spc="-20" dirty="0">
                <a:latin typeface="Arial"/>
                <a:cs typeface="Arial"/>
                <a:hlinkClick r:id="rId7" action="ppaction://hlinksldjump"/>
              </a:rPr>
              <a:t>m3/h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200">
              <a:latin typeface="Arial"/>
              <a:cs typeface="Arial"/>
            </a:endParaRPr>
          </a:p>
          <a:p>
            <a:pPr marL="380365" marR="5080" indent="-211454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nC5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 </a:t>
            </a:r>
            <a:r>
              <a:rPr sz="1200" spc="-10" dirty="0">
                <a:latin typeface="Arial"/>
                <a:cs typeface="Arial"/>
              </a:rPr>
              <a:t>superiores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Blending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28921" y="4495800"/>
            <a:ext cx="114300" cy="917575"/>
          </a:xfrm>
          <a:custGeom>
            <a:avLst/>
            <a:gdLst/>
            <a:ahLst/>
            <a:cxnLst/>
            <a:rect l="l" t="t" r="r" b="b"/>
            <a:pathLst>
              <a:path w="114300" h="917575">
                <a:moveTo>
                  <a:pt x="0" y="803147"/>
                </a:moveTo>
                <a:lnTo>
                  <a:pt x="57150" y="917447"/>
                </a:lnTo>
                <a:lnTo>
                  <a:pt x="95250" y="841247"/>
                </a:lnTo>
                <a:lnTo>
                  <a:pt x="38100" y="841247"/>
                </a:lnTo>
                <a:lnTo>
                  <a:pt x="38100" y="828547"/>
                </a:lnTo>
                <a:lnTo>
                  <a:pt x="0" y="803147"/>
                </a:lnTo>
                <a:close/>
              </a:path>
              <a:path w="114300" h="917575">
                <a:moveTo>
                  <a:pt x="38100" y="828547"/>
                </a:moveTo>
                <a:lnTo>
                  <a:pt x="38100" y="841247"/>
                </a:lnTo>
                <a:lnTo>
                  <a:pt x="57150" y="841247"/>
                </a:lnTo>
                <a:lnTo>
                  <a:pt x="38100" y="828547"/>
                </a:lnTo>
                <a:close/>
              </a:path>
              <a:path w="114300" h="917575">
                <a:moveTo>
                  <a:pt x="76200" y="0"/>
                </a:moveTo>
                <a:lnTo>
                  <a:pt x="38100" y="0"/>
                </a:lnTo>
                <a:lnTo>
                  <a:pt x="38100" y="828547"/>
                </a:lnTo>
                <a:lnTo>
                  <a:pt x="57150" y="841247"/>
                </a:lnTo>
                <a:lnTo>
                  <a:pt x="76200" y="828547"/>
                </a:lnTo>
                <a:lnTo>
                  <a:pt x="76200" y="0"/>
                </a:lnTo>
                <a:close/>
              </a:path>
              <a:path w="114300" h="917575">
                <a:moveTo>
                  <a:pt x="76200" y="828547"/>
                </a:moveTo>
                <a:lnTo>
                  <a:pt x="57150" y="841247"/>
                </a:lnTo>
                <a:lnTo>
                  <a:pt x="76200" y="841247"/>
                </a:lnTo>
                <a:lnTo>
                  <a:pt x="76200" y="828547"/>
                </a:lnTo>
                <a:close/>
              </a:path>
              <a:path w="114300" h="917575">
                <a:moveTo>
                  <a:pt x="114300" y="803147"/>
                </a:moveTo>
                <a:lnTo>
                  <a:pt x="76200" y="828547"/>
                </a:lnTo>
                <a:lnTo>
                  <a:pt x="76200" y="841247"/>
                </a:lnTo>
                <a:lnTo>
                  <a:pt x="95250" y="841247"/>
                </a:lnTo>
                <a:lnTo>
                  <a:pt x="114300" y="80314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9992" y="817879"/>
            <a:ext cx="3368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Sección</a:t>
            </a:r>
            <a:r>
              <a:rPr sz="1800" b="1" spc="-7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de</a:t>
            </a:r>
            <a:r>
              <a:rPr sz="1800" b="1" spc="-7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pentano</a:t>
            </a:r>
            <a:r>
              <a:rPr sz="1800" b="1" spc="-5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80-</a:t>
            </a:r>
            <a:r>
              <a:rPr sz="1800" b="1" spc="-25" dirty="0">
                <a:latin typeface="Verdana"/>
                <a:cs typeface="Verdana"/>
              </a:rPr>
              <a:t>20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36644" y="1678432"/>
            <a:ext cx="2283460" cy="6096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40"/>
              </a:spcBef>
            </a:pPr>
            <a:r>
              <a:rPr sz="1200" spc="-10" dirty="0">
                <a:latin typeface="Arial"/>
                <a:cs typeface="Arial"/>
                <a:hlinkClick r:id="rId7" action="ppaction://hlinksldjump"/>
              </a:rPr>
              <a:t>2.5-</a:t>
            </a:r>
            <a:r>
              <a:rPr sz="1200" dirty="0">
                <a:latin typeface="Arial"/>
                <a:cs typeface="Arial"/>
                <a:hlinkClick r:id="rId7" action="ppaction://hlinksldjump"/>
              </a:rPr>
              <a:t>4</a:t>
            </a:r>
            <a:r>
              <a:rPr sz="1200" spc="20" dirty="0">
                <a:latin typeface="Arial"/>
                <a:cs typeface="Arial"/>
                <a:hlinkClick r:id="rId7" action="ppaction://hlinksldjump"/>
              </a:rPr>
              <a:t> </a:t>
            </a:r>
            <a:r>
              <a:rPr sz="1200" spc="-20" dirty="0">
                <a:latin typeface="Arial"/>
                <a:cs typeface="Arial"/>
                <a:hlinkClick r:id="rId7" action="ppaction://hlinksldjump"/>
              </a:rPr>
              <a:t>m</a:t>
            </a:r>
            <a:r>
              <a:rPr sz="1200" spc="-30" baseline="24305" dirty="0">
                <a:latin typeface="Arial"/>
                <a:cs typeface="Arial"/>
                <a:hlinkClick r:id="rId7" action="ppaction://hlinksldjump"/>
              </a:rPr>
              <a:t>3</a:t>
            </a:r>
            <a:r>
              <a:rPr sz="1200" spc="-20" dirty="0">
                <a:latin typeface="Arial"/>
                <a:cs typeface="Arial"/>
                <a:hlinkClick r:id="rId7" action="ppaction://hlinksldjump"/>
              </a:rPr>
              <a:t>/h</a:t>
            </a:r>
            <a:endParaRPr sz="1200">
              <a:latin typeface="Arial"/>
              <a:cs typeface="Arial"/>
            </a:endParaRPr>
          </a:p>
          <a:p>
            <a:pPr marL="795655" marR="17780" indent="236220">
              <a:lnSpc>
                <a:spcPct val="100000"/>
              </a:lnSpc>
              <a:spcBef>
                <a:spcPts val="140"/>
              </a:spcBef>
            </a:pPr>
            <a:r>
              <a:rPr sz="1200" dirty="0">
                <a:latin typeface="Arial"/>
                <a:cs typeface="Arial"/>
                <a:hlinkClick r:id="rId7" action="ppaction://hlinksldjump"/>
              </a:rPr>
              <a:t>Pentano</a:t>
            </a:r>
            <a:r>
              <a:rPr sz="1200" spc="-55" dirty="0">
                <a:latin typeface="Arial"/>
                <a:cs typeface="Arial"/>
                <a:hlinkClick r:id="rId7" action="ppaction://hlinksldjump"/>
              </a:rPr>
              <a:t> </a:t>
            </a:r>
            <a:r>
              <a:rPr sz="1200" spc="-10" dirty="0">
                <a:latin typeface="Arial"/>
                <a:cs typeface="Arial"/>
                <a:hlinkClick r:id="rId7" action="ppaction://hlinksldjump"/>
              </a:rPr>
              <a:t>80/20 </a:t>
            </a:r>
            <a:r>
              <a:rPr sz="1200" dirty="0">
                <a:latin typeface="Arial"/>
                <a:cs typeface="Arial"/>
                <a:hlinkClick r:id="rId7" action="ppaction://hlinksldjump"/>
              </a:rPr>
              <a:t>(80%</a:t>
            </a:r>
            <a:r>
              <a:rPr sz="1200" spc="-25" dirty="0">
                <a:latin typeface="Arial"/>
                <a:cs typeface="Arial"/>
                <a:hlinkClick r:id="rId7" action="ppaction://hlinksldjump"/>
              </a:rPr>
              <a:t> </a:t>
            </a:r>
            <a:r>
              <a:rPr sz="1200" dirty="0">
                <a:latin typeface="Arial"/>
                <a:cs typeface="Arial"/>
                <a:hlinkClick r:id="rId7" action="ppaction://hlinksldjump"/>
              </a:rPr>
              <a:t>nC5</a:t>
            </a:r>
            <a:r>
              <a:rPr sz="1200" spc="-5" dirty="0">
                <a:latin typeface="Arial"/>
                <a:cs typeface="Arial"/>
                <a:hlinkClick r:id="rId7" action="ppaction://hlinksldjump"/>
              </a:rPr>
              <a:t> </a:t>
            </a:r>
            <a:r>
              <a:rPr sz="1200" dirty="0">
                <a:latin typeface="Arial"/>
                <a:cs typeface="Arial"/>
                <a:hlinkClick r:id="rId7" action="ppaction://hlinksldjump"/>
              </a:rPr>
              <a:t>y 20%</a:t>
            </a:r>
            <a:r>
              <a:rPr sz="1200" spc="-10" dirty="0">
                <a:latin typeface="Arial"/>
                <a:cs typeface="Arial"/>
                <a:hlinkClick r:id="rId7" action="ppaction://hlinksldjump"/>
              </a:rPr>
              <a:t> </a:t>
            </a:r>
            <a:r>
              <a:rPr sz="1200" spc="-20" dirty="0">
                <a:latin typeface="Arial"/>
                <a:cs typeface="Arial"/>
                <a:hlinkClick r:id="rId7" action="ppaction://hlinksldjump"/>
              </a:rPr>
              <a:t>iC5)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01790" y="1887473"/>
            <a:ext cx="114300" cy="811530"/>
          </a:xfrm>
          <a:custGeom>
            <a:avLst/>
            <a:gdLst/>
            <a:ahLst/>
            <a:cxnLst/>
            <a:rect l="l" t="t" r="r" b="b"/>
            <a:pathLst>
              <a:path w="114300" h="811530">
                <a:moveTo>
                  <a:pt x="57150" y="76200"/>
                </a:moveTo>
                <a:lnTo>
                  <a:pt x="38100" y="88900"/>
                </a:lnTo>
                <a:lnTo>
                  <a:pt x="38100" y="811529"/>
                </a:lnTo>
                <a:lnTo>
                  <a:pt x="76200" y="811529"/>
                </a:lnTo>
                <a:lnTo>
                  <a:pt x="76200" y="88900"/>
                </a:lnTo>
                <a:lnTo>
                  <a:pt x="57150" y="76200"/>
                </a:lnTo>
                <a:close/>
              </a:path>
              <a:path w="114300" h="811530">
                <a:moveTo>
                  <a:pt x="57150" y="0"/>
                </a:moveTo>
                <a:lnTo>
                  <a:pt x="0" y="114300"/>
                </a:lnTo>
                <a:lnTo>
                  <a:pt x="38100" y="88900"/>
                </a:lnTo>
                <a:lnTo>
                  <a:pt x="38100" y="76200"/>
                </a:lnTo>
                <a:lnTo>
                  <a:pt x="95250" y="76200"/>
                </a:lnTo>
                <a:lnTo>
                  <a:pt x="57150" y="0"/>
                </a:lnTo>
                <a:close/>
              </a:path>
              <a:path w="114300" h="811530">
                <a:moveTo>
                  <a:pt x="95250" y="76200"/>
                </a:moveTo>
                <a:lnTo>
                  <a:pt x="76200" y="76200"/>
                </a:lnTo>
                <a:lnTo>
                  <a:pt x="76200" y="88900"/>
                </a:lnTo>
                <a:lnTo>
                  <a:pt x="114300" y="114300"/>
                </a:lnTo>
                <a:lnTo>
                  <a:pt x="95250" y="76200"/>
                </a:lnTo>
                <a:close/>
              </a:path>
              <a:path w="114300" h="811530">
                <a:moveTo>
                  <a:pt x="57150" y="76200"/>
                </a:moveTo>
                <a:lnTo>
                  <a:pt x="38100" y="76200"/>
                </a:lnTo>
                <a:lnTo>
                  <a:pt x="38100" y="88900"/>
                </a:lnTo>
                <a:lnTo>
                  <a:pt x="57150" y="76200"/>
                </a:lnTo>
                <a:close/>
              </a:path>
              <a:path w="114300" h="811530">
                <a:moveTo>
                  <a:pt x="76200" y="76200"/>
                </a:moveTo>
                <a:lnTo>
                  <a:pt x="57150" y="76200"/>
                </a:lnTo>
                <a:lnTo>
                  <a:pt x="76200" y="8890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25184" y="1703831"/>
            <a:ext cx="6292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FUEL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GAS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72980" y="1544002"/>
            <a:ext cx="433705" cy="561975"/>
            <a:chOff x="3272980" y="1544002"/>
            <a:chExt cx="433705" cy="56197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7742" y="1548764"/>
              <a:ext cx="423672" cy="5524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277742" y="1548764"/>
              <a:ext cx="424180" cy="552450"/>
            </a:xfrm>
            <a:custGeom>
              <a:avLst/>
              <a:gdLst/>
              <a:ahLst/>
              <a:cxnLst/>
              <a:rect l="l" t="t" r="r" b="b"/>
              <a:pathLst>
                <a:path w="424179" h="552450">
                  <a:moveTo>
                    <a:pt x="423672" y="0"/>
                  </a:moveTo>
                  <a:lnTo>
                    <a:pt x="0" y="138049"/>
                  </a:lnTo>
                  <a:lnTo>
                    <a:pt x="0" y="414400"/>
                  </a:lnTo>
                  <a:lnTo>
                    <a:pt x="423672" y="552450"/>
                  </a:lnTo>
                  <a:lnTo>
                    <a:pt x="423672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92602" y="1765554"/>
            <a:ext cx="41655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V-</a:t>
            </a:r>
            <a:r>
              <a:rPr sz="1000" spc="-20" dirty="0">
                <a:latin typeface="Times New Roman"/>
                <a:cs typeface="Times New Roman"/>
              </a:rPr>
              <a:t>1301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13922" y="3330892"/>
            <a:ext cx="752475" cy="1086485"/>
            <a:chOff x="4713922" y="3330892"/>
            <a:chExt cx="752475" cy="108648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8684" y="4137278"/>
              <a:ext cx="742950" cy="27508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18684" y="4137278"/>
              <a:ext cx="742950" cy="275590"/>
            </a:xfrm>
            <a:custGeom>
              <a:avLst/>
              <a:gdLst/>
              <a:ahLst/>
              <a:cxnLst/>
              <a:rect l="l" t="t" r="r" b="b"/>
              <a:pathLst>
                <a:path w="742950" h="275589">
                  <a:moveTo>
                    <a:pt x="0" y="137541"/>
                  </a:moveTo>
                  <a:lnTo>
                    <a:pt x="23246" y="89554"/>
                  </a:lnTo>
                  <a:lnTo>
                    <a:pt x="87384" y="48931"/>
                  </a:lnTo>
                  <a:lnTo>
                    <a:pt x="132161" y="32353"/>
                  </a:lnTo>
                  <a:lnTo>
                    <a:pt x="184008" y="18781"/>
                  </a:lnTo>
                  <a:lnTo>
                    <a:pt x="241877" y="8606"/>
                  </a:lnTo>
                  <a:lnTo>
                    <a:pt x="304716" y="2216"/>
                  </a:lnTo>
                  <a:lnTo>
                    <a:pt x="371475" y="0"/>
                  </a:lnTo>
                  <a:lnTo>
                    <a:pt x="438233" y="2216"/>
                  </a:lnTo>
                  <a:lnTo>
                    <a:pt x="501072" y="8606"/>
                  </a:lnTo>
                  <a:lnTo>
                    <a:pt x="558941" y="18781"/>
                  </a:lnTo>
                  <a:lnTo>
                    <a:pt x="610788" y="32353"/>
                  </a:lnTo>
                  <a:lnTo>
                    <a:pt x="655565" y="48931"/>
                  </a:lnTo>
                  <a:lnTo>
                    <a:pt x="692220" y="68128"/>
                  </a:lnTo>
                  <a:lnTo>
                    <a:pt x="736963" y="112821"/>
                  </a:lnTo>
                  <a:lnTo>
                    <a:pt x="742950" y="137541"/>
                  </a:lnTo>
                  <a:lnTo>
                    <a:pt x="736963" y="162260"/>
                  </a:lnTo>
                  <a:lnTo>
                    <a:pt x="692220" y="206953"/>
                  </a:lnTo>
                  <a:lnTo>
                    <a:pt x="655565" y="226150"/>
                  </a:lnTo>
                  <a:lnTo>
                    <a:pt x="610788" y="242728"/>
                  </a:lnTo>
                  <a:lnTo>
                    <a:pt x="558941" y="256300"/>
                  </a:lnTo>
                  <a:lnTo>
                    <a:pt x="501072" y="266475"/>
                  </a:lnTo>
                  <a:lnTo>
                    <a:pt x="438233" y="272865"/>
                  </a:lnTo>
                  <a:lnTo>
                    <a:pt x="371475" y="275082"/>
                  </a:lnTo>
                  <a:lnTo>
                    <a:pt x="304716" y="272865"/>
                  </a:lnTo>
                  <a:lnTo>
                    <a:pt x="241877" y="266475"/>
                  </a:lnTo>
                  <a:lnTo>
                    <a:pt x="184008" y="256300"/>
                  </a:lnTo>
                  <a:lnTo>
                    <a:pt x="132161" y="242728"/>
                  </a:lnTo>
                  <a:lnTo>
                    <a:pt x="87384" y="226150"/>
                  </a:lnTo>
                  <a:lnTo>
                    <a:pt x="50729" y="206953"/>
                  </a:lnTo>
                  <a:lnTo>
                    <a:pt x="5986" y="162260"/>
                  </a:lnTo>
                  <a:lnTo>
                    <a:pt x="0" y="13754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7066" y="3335654"/>
              <a:ext cx="726948" cy="27508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727066" y="3335654"/>
              <a:ext cx="727075" cy="275590"/>
            </a:xfrm>
            <a:custGeom>
              <a:avLst/>
              <a:gdLst/>
              <a:ahLst/>
              <a:cxnLst/>
              <a:rect l="l" t="t" r="r" b="b"/>
              <a:pathLst>
                <a:path w="727075" h="275589">
                  <a:moveTo>
                    <a:pt x="0" y="137541"/>
                  </a:moveTo>
                  <a:lnTo>
                    <a:pt x="22734" y="89554"/>
                  </a:lnTo>
                  <a:lnTo>
                    <a:pt x="85469" y="48931"/>
                  </a:lnTo>
                  <a:lnTo>
                    <a:pt x="129273" y="32353"/>
                  </a:lnTo>
                  <a:lnTo>
                    <a:pt x="180001" y="18781"/>
                  </a:lnTo>
                  <a:lnTo>
                    <a:pt x="236627" y="8606"/>
                  </a:lnTo>
                  <a:lnTo>
                    <a:pt x="298127" y="2216"/>
                  </a:lnTo>
                  <a:lnTo>
                    <a:pt x="363474" y="0"/>
                  </a:lnTo>
                  <a:lnTo>
                    <a:pt x="428820" y="2216"/>
                  </a:lnTo>
                  <a:lnTo>
                    <a:pt x="490320" y="8606"/>
                  </a:lnTo>
                  <a:lnTo>
                    <a:pt x="546946" y="18781"/>
                  </a:lnTo>
                  <a:lnTo>
                    <a:pt x="597674" y="32353"/>
                  </a:lnTo>
                  <a:lnTo>
                    <a:pt x="641478" y="48931"/>
                  </a:lnTo>
                  <a:lnTo>
                    <a:pt x="677333" y="68128"/>
                  </a:lnTo>
                  <a:lnTo>
                    <a:pt x="721093" y="112821"/>
                  </a:lnTo>
                  <a:lnTo>
                    <a:pt x="726948" y="137541"/>
                  </a:lnTo>
                  <a:lnTo>
                    <a:pt x="721093" y="162260"/>
                  </a:lnTo>
                  <a:lnTo>
                    <a:pt x="677333" y="206953"/>
                  </a:lnTo>
                  <a:lnTo>
                    <a:pt x="641478" y="226150"/>
                  </a:lnTo>
                  <a:lnTo>
                    <a:pt x="597674" y="242728"/>
                  </a:lnTo>
                  <a:lnTo>
                    <a:pt x="546946" y="256300"/>
                  </a:lnTo>
                  <a:lnTo>
                    <a:pt x="490320" y="266475"/>
                  </a:lnTo>
                  <a:lnTo>
                    <a:pt x="428820" y="272865"/>
                  </a:lnTo>
                  <a:lnTo>
                    <a:pt x="363474" y="275082"/>
                  </a:lnTo>
                  <a:lnTo>
                    <a:pt x="298127" y="272865"/>
                  </a:lnTo>
                  <a:lnTo>
                    <a:pt x="236627" y="266475"/>
                  </a:lnTo>
                  <a:lnTo>
                    <a:pt x="180001" y="256300"/>
                  </a:lnTo>
                  <a:lnTo>
                    <a:pt x="129273" y="242728"/>
                  </a:lnTo>
                  <a:lnTo>
                    <a:pt x="85469" y="226150"/>
                  </a:lnTo>
                  <a:lnTo>
                    <a:pt x="49614" y="206953"/>
                  </a:lnTo>
                  <a:lnTo>
                    <a:pt x="5854" y="162260"/>
                  </a:lnTo>
                  <a:lnTo>
                    <a:pt x="0" y="1375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8684" y="3475100"/>
              <a:ext cx="742950" cy="79705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718684" y="3475100"/>
              <a:ext cx="742950" cy="797560"/>
            </a:xfrm>
            <a:custGeom>
              <a:avLst/>
              <a:gdLst/>
              <a:ahLst/>
              <a:cxnLst/>
              <a:rect l="l" t="t" r="r" b="b"/>
              <a:pathLst>
                <a:path w="742950" h="797560">
                  <a:moveTo>
                    <a:pt x="0" y="797051"/>
                  </a:moveTo>
                  <a:lnTo>
                    <a:pt x="742950" y="797051"/>
                  </a:lnTo>
                  <a:lnTo>
                    <a:pt x="742950" y="0"/>
                  </a:lnTo>
                  <a:lnTo>
                    <a:pt x="0" y="0"/>
                  </a:lnTo>
                  <a:lnTo>
                    <a:pt x="0" y="79705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847082" y="3839210"/>
            <a:ext cx="41655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O-</a:t>
            </a:r>
            <a:r>
              <a:rPr sz="1000" spc="-20" dirty="0">
                <a:latin typeface="Times New Roman"/>
                <a:cs typeface="Times New Roman"/>
              </a:rPr>
              <a:t>1302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477005" y="3043440"/>
            <a:ext cx="2311400" cy="2729230"/>
            <a:chOff x="3477005" y="3043440"/>
            <a:chExt cx="2311400" cy="2729230"/>
          </a:xfrm>
        </p:grpSpPr>
        <p:sp>
          <p:nvSpPr>
            <p:cNvPr id="22" name="object 22"/>
            <p:cNvSpPr/>
            <p:nvPr/>
          </p:nvSpPr>
          <p:spPr>
            <a:xfrm>
              <a:off x="3477005" y="3787902"/>
              <a:ext cx="1238250" cy="1984375"/>
            </a:xfrm>
            <a:custGeom>
              <a:avLst/>
              <a:gdLst/>
              <a:ahLst/>
              <a:cxnLst/>
              <a:rect l="l" t="t" r="r" b="b"/>
              <a:pathLst>
                <a:path w="1238250" h="1984375">
                  <a:moveTo>
                    <a:pt x="19050" y="1206373"/>
                  </a:moveTo>
                  <a:lnTo>
                    <a:pt x="11626" y="1207867"/>
                  </a:lnTo>
                  <a:lnTo>
                    <a:pt x="5572" y="1211945"/>
                  </a:lnTo>
                  <a:lnTo>
                    <a:pt x="1494" y="1217999"/>
                  </a:lnTo>
                  <a:lnTo>
                    <a:pt x="0" y="1225423"/>
                  </a:lnTo>
                  <a:lnTo>
                    <a:pt x="0" y="1965134"/>
                  </a:lnTo>
                  <a:lnTo>
                    <a:pt x="1494" y="1972547"/>
                  </a:lnTo>
                  <a:lnTo>
                    <a:pt x="5572" y="1978602"/>
                  </a:lnTo>
                  <a:lnTo>
                    <a:pt x="11626" y="1982686"/>
                  </a:lnTo>
                  <a:lnTo>
                    <a:pt x="19050" y="1984184"/>
                  </a:lnTo>
                  <a:lnTo>
                    <a:pt x="685800" y="1984184"/>
                  </a:lnTo>
                  <a:lnTo>
                    <a:pt x="693223" y="1982686"/>
                  </a:lnTo>
                  <a:lnTo>
                    <a:pt x="699277" y="1978602"/>
                  </a:lnTo>
                  <a:lnTo>
                    <a:pt x="703355" y="1972547"/>
                  </a:lnTo>
                  <a:lnTo>
                    <a:pt x="704850" y="1965134"/>
                  </a:lnTo>
                  <a:lnTo>
                    <a:pt x="38100" y="1965134"/>
                  </a:lnTo>
                  <a:lnTo>
                    <a:pt x="19050" y="1946084"/>
                  </a:lnTo>
                  <a:lnTo>
                    <a:pt x="38100" y="1946084"/>
                  </a:lnTo>
                  <a:lnTo>
                    <a:pt x="38100" y="1225423"/>
                  </a:lnTo>
                  <a:lnTo>
                    <a:pt x="36605" y="1217999"/>
                  </a:lnTo>
                  <a:lnTo>
                    <a:pt x="32527" y="1211945"/>
                  </a:lnTo>
                  <a:lnTo>
                    <a:pt x="26473" y="1207867"/>
                  </a:lnTo>
                  <a:lnTo>
                    <a:pt x="19050" y="1206373"/>
                  </a:lnTo>
                  <a:close/>
                </a:path>
                <a:path w="1238250" h="1984375">
                  <a:moveTo>
                    <a:pt x="38100" y="1946084"/>
                  </a:moveTo>
                  <a:lnTo>
                    <a:pt x="19050" y="1946084"/>
                  </a:lnTo>
                  <a:lnTo>
                    <a:pt x="38100" y="1965134"/>
                  </a:lnTo>
                  <a:lnTo>
                    <a:pt x="38100" y="1946084"/>
                  </a:lnTo>
                  <a:close/>
                </a:path>
                <a:path w="1238250" h="1984375">
                  <a:moveTo>
                    <a:pt x="666750" y="1946084"/>
                  </a:moveTo>
                  <a:lnTo>
                    <a:pt x="38100" y="1946084"/>
                  </a:lnTo>
                  <a:lnTo>
                    <a:pt x="38100" y="1965134"/>
                  </a:lnTo>
                  <a:lnTo>
                    <a:pt x="666750" y="1965134"/>
                  </a:lnTo>
                  <a:lnTo>
                    <a:pt x="666750" y="1946084"/>
                  </a:lnTo>
                  <a:close/>
                </a:path>
                <a:path w="1238250" h="1984375">
                  <a:moveTo>
                    <a:pt x="1149350" y="38100"/>
                  </a:moveTo>
                  <a:lnTo>
                    <a:pt x="685800" y="38100"/>
                  </a:lnTo>
                  <a:lnTo>
                    <a:pt x="678376" y="39594"/>
                  </a:lnTo>
                  <a:lnTo>
                    <a:pt x="672322" y="43672"/>
                  </a:lnTo>
                  <a:lnTo>
                    <a:pt x="668244" y="49726"/>
                  </a:lnTo>
                  <a:lnTo>
                    <a:pt x="666750" y="57150"/>
                  </a:lnTo>
                  <a:lnTo>
                    <a:pt x="666750" y="1965134"/>
                  </a:lnTo>
                  <a:lnTo>
                    <a:pt x="685800" y="1946084"/>
                  </a:lnTo>
                  <a:lnTo>
                    <a:pt x="704850" y="1946084"/>
                  </a:lnTo>
                  <a:lnTo>
                    <a:pt x="704850" y="76200"/>
                  </a:lnTo>
                  <a:lnTo>
                    <a:pt x="685800" y="76200"/>
                  </a:lnTo>
                  <a:lnTo>
                    <a:pt x="704850" y="57150"/>
                  </a:lnTo>
                  <a:lnTo>
                    <a:pt x="1162050" y="57150"/>
                  </a:lnTo>
                  <a:lnTo>
                    <a:pt x="1149350" y="38100"/>
                  </a:lnTo>
                  <a:close/>
                </a:path>
                <a:path w="1238250" h="1984375">
                  <a:moveTo>
                    <a:pt x="704850" y="1946084"/>
                  </a:moveTo>
                  <a:lnTo>
                    <a:pt x="685800" y="1946084"/>
                  </a:lnTo>
                  <a:lnTo>
                    <a:pt x="666750" y="1965134"/>
                  </a:lnTo>
                  <a:lnTo>
                    <a:pt x="704850" y="1965134"/>
                  </a:lnTo>
                  <a:lnTo>
                    <a:pt x="704850" y="1946084"/>
                  </a:lnTo>
                  <a:close/>
                </a:path>
                <a:path w="1238250" h="1984375">
                  <a:moveTo>
                    <a:pt x="1123950" y="0"/>
                  </a:moveTo>
                  <a:lnTo>
                    <a:pt x="1162050" y="57150"/>
                  </a:lnTo>
                  <a:lnTo>
                    <a:pt x="1123950" y="114300"/>
                  </a:lnTo>
                  <a:lnTo>
                    <a:pt x="1200150" y="76200"/>
                  </a:lnTo>
                  <a:lnTo>
                    <a:pt x="1162050" y="76200"/>
                  </a:lnTo>
                  <a:lnTo>
                    <a:pt x="1169473" y="74705"/>
                  </a:lnTo>
                  <a:lnTo>
                    <a:pt x="1175527" y="70627"/>
                  </a:lnTo>
                  <a:lnTo>
                    <a:pt x="1179605" y="64573"/>
                  </a:lnTo>
                  <a:lnTo>
                    <a:pt x="1181100" y="57150"/>
                  </a:lnTo>
                  <a:lnTo>
                    <a:pt x="1179605" y="49726"/>
                  </a:lnTo>
                  <a:lnTo>
                    <a:pt x="1175527" y="43672"/>
                  </a:lnTo>
                  <a:lnTo>
                    <a:pt x="1169473" y="39594"/>
                  </a:lnTo>
                  <a:lnTo>
                    <a:pt x="1162050" y="38100"/>
                  </a:lnTo>
                  <a:lnTo>
                    <a:pt x="1200150" y="38100"/>
                  </a:lnTo>
                  <a:lnTo>
                    <a:pt x="1123950" y="0"/>
                  </a:lnTo>
                  <a:close/>
                </a:path>
                <a:path w="1238250" h="1984375">
                  <a:moveTo>
                    <a:pt x="704850" y="57150"/>
                  </a:moveTo>
                  <a:lnTo>
                    <a:pt x="685800" y="76200"/>
                  </a:lnTo>
                  <a:lnTo>
                    <a:pt x="704850" y="76200"/>
                  </a:lnTo>
                  <a:lnTo>
                    <a:pt x="704850" y="57150"/>
                  </a:lnTo>
                  <a:close/>
                </a:path>
                <a:path w="1238250" h="1984375">
                  <a:moveTo>
                    <a:pt x="1162050" y="57150"/>
                  </a:moveTo>
                  <a:lnTo>
                    <a:pt x="704850" y="57150"/>
                  </a:lnTo>
                  <a:lnTo>
                    <a:pt x="704850" y="76200"/>
                  </a:lnTo>
                  <a:lnTo>
                    <a:pt x="1149350" y="76200"/>
                  </a:lnTo>
                  <a:lnTo>
                    <a:pt x="1162050" y="57150"/>
                  </a:lnTo>
                  <a:close/>
                </a:path>
                <a:path w="1238250" h="1984375">
                  <a:moveTo>
                    <a:pt x="1200150" y="38100"/>
                  </a:moveTo>
                  <a:lnTo>
                    <a:pt x="1162050" y="38100"/>
                  </a:lnTo>
                  <a:lnTo>
                    <a:pt x="1169473" y="39594"/>
                  </a:lnTo>
                  <a:lnTo>
                    <a:pt x="1175527" y="43672"/>
                  </a:lnTo>
                  <a:lnTo>
                    <a:pt x="1179605" y="49726"/>
                  </a:lnTo>
                  <a:lnTo>
                    <a:pt x="1181100" y="57150"/>
                  </a:lnTo>
                  <a:lnTo>
                    <a:pt x="1179605" y="64573"/>
                  </a:lnTo>
                  <a:lnTo>
                    <a:pt x="1175527" y="70627"/>
                  </a:lnTo>
                  <a:lnTo>
                    <a:pt x="1169473" y="74705"/>
                  </a:lnTo>
                  <a:lnTo>
                    <a:pt x="1162050" y="76200"/>
                  </a:lnTo>
                  <a:lnTo>
                    <a:pt x="1200150" y="76200"/>
                  </a:lnTo>
                  <a:lnTo>
                    <a:pt x="1238250" y="57150"/>
                  </a:lnTo>
                  <a:lnTo>
                    <a:pt x="1200150" y="3810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1589" y="3043440"/>
              <a:ext cx="686562" cy="34212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185409" y="3075940"/>
            <a:ext cx="508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FLASH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448996" y="2696146"/>
            <a:ext cx="641350" cy="2858770"/>
            <a:chOff x="6448996" y="2696146"/>
            <a:chExt cx="641350" cy="2858770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53759" y="4675251"/>
              <a:ext cx="631697" cy="87477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453759" y="4675251"/>
              <a:ext cx="631825" cy="875030"/>
            </a:xfrm>
            <a:custGeom>
              <a:avLst/>
              <a:gdLst/>
              <a:ahLst/>
              <a:cxnLst/>
              <a:rect l="l" t="t" r="r" b="b"/>
              <a:pathLst>
                <a:path w="631825" h="875029">
                  <a:moveTo>
                    <a:pt x="0" y="437388"/>
                  </a:moveTo>
                  <a:lnTo>
                    <a:pt x="2459" y="382524"/>
                  </a:lnTo>
                  <a:lnTo>
                    <a:pt x="9642" y="329694"/>
                  </a:lnTo>
                  <a:lnTo>
                    <a:pt x="21252" y="279307"/>
                  </a:lnTo>
                  <a:lnTo>
                    <a:pt x="36994" y="231773"/>
                  </a:lnTo>
                  <a:lnTo>
                    <a:pt x="56573" y="187502"/>
                  </a:lnTo>
                  <a:lnTo>
                    <a:pt x="79692" y="146904"/>
                  </a:lnTo>
                  <a:lnTo>
                    <a:pt x="106057" y="110389"/>
                  </a:lnTo>
                  <a:lnTo>
                    <a:pt x="135371" y="78367"/>
                  </a:lnTo>
                  <a:lnTo>
                    <a:pt x="167340" y="51248"/>
                  </a:lnTo>
                  <a:lnTo>
                    <a:pt x="201668" y="29442"/>
                  </a:lnTo>
                  <a:lnTo>
                    <a:pt x="238059" y="13358"/>
                  </a:lnTo>
                  <a:lnTo>
                    <a:pt x="276217" y="3408"/>
                  </a:lnTo>
                  <a:lnTo>
                    <a:pt x="315848" y="0"/>
                  </a:lnTo>
                  <a:lnTo>
                    <a:pt x="355480" y="3408"/>
                  </a:lnTo>
                  <a:lnTo>
                    <a:pt x="393638" y="13358"/>
                  </a:lnTo>
                  <a:lnTo>
                    <a:pt x="430029" y="29442"/>
                  </a:lnTo>
                  <a:lnTo>
                    <a:pt x="464357" y="51248"/>
                  </a:lnTo>
                  <a:lnTo>
                    <a:pt x="496326" y="78367"/>
                  </a:lnTo>
                  <a:lnTo>
                    <a:pt x="525640" y="110389"/>
                  </a:lnTo>
                  <a:lnTo>
                    <a:pt x="552005" y="146904"/>
                  </a:lnTo>
                  <a:lnTo>
                    <a:pt x="575124" y="187502"/>
                  </a:lnTo>
                  <a:lnTo>
                    <a:pt x="594703" y="231773"/>
                  </a:lnTo>
                  <a:lnTo>
                    <a:pt x="610445" y="279307"/>
                  </a:lnTo>
                  <a:lnTo>
                    <a:pt x="622055" y="329694"/>
                  </a:lnTo>
                  <a:lnTo>
                    <a:pt x="629238" y="382524"/>
                  </a:lnTo>
                  <a:lnTo>
                    <a:pt x="631697" y="437388"/>
                  </a:lnTo>
                  <a:lnTo>
                    <a:pt x="629238" y="492251"/>
                  </a:lnTo>
                  <a:lnTo>
                    <a:pt x="622055" y="545081"/>
                  </a:lnTo>
                  <a:lnTo>
                    <a:pt x="610445" y="595468"/>
                  </a:lnTo>
                  <a:lnTo>
                    <a:pt x="594703" y="643002"/>
                  </a:lnTo>
                  <a:lnTo>
                    <a:pt x="575124" y="687273"/>
                  </a:lnTo>
                  <a:lnTo>
                    <a:pt x="552005" y="727871"/>
                  </a:lnTo>
                  <a:lnTo>
                    <a:pt x="525640" y="764386"/>
                  </a:lnTo>
                  <a:lnTo>
                    <a:pt x="496326" y="796408"/>
                  </a:lnTo>
                  <a:lnTo>
                    <a:pt x="464357" y="823527"/>
                  </a:lnTo>
                  <a:lnTo>
                    <a:pt x="430029" y="845333"/>
                  </a:lnTo>
                  <a:lnTo>
                    <a:pt x="393638" y="861417"/>
                  </a:lnTo>
                  <a:lnTo>
                    <a:pt x="355480" y="871367"/>
                  </a:lnTo>
                  <a:lnTo>
                    <a:pt x="315848" y="874776"/>
                  </a:lnTo>
                  <a:lnTo>
                    <a:pt x="276217" y="871367"/>
                  </a:lnTo>
                  <a:lnTo>
                    <a:pt x="238059" y="861417"/>
                  </a:lnTo>
                  <a:lnTo>
                    <a:pt x="201668" y="845333"/>
                  </a:lnTo>
                  <a:lnTo>
                    <a:pt x="167340" y="823527"/>
                  </a:lnTo>
                  <a:lnTo>
                    <a:pt x="135371" y="796408"/>
                  </a:lnTo>
                  <a:lnTo>
                    <a:pt x="106057" y="764386"/>
                  </a:lnTo>
                  <a:lnTo>
                    <a:pt x="79692" y="727871"/>
                  </a:lnTo>
                  <a:lnTo>
                    <a:pt x="56573" y="687273"/>
                  </a:lnTo>
                  <a:lnTo>
                    <a:pt x="36994" y="643002"/>
                  </a:lnTo>
                  <a:lnTo>
                    <a:pt x="21252" y="595468"/>
                  </a:lnTo>
                  <a:lnTo>
                    <a:pt x="9642" y="545081"/>
                  </a:lnTo>
                  <a:lnTo>
                    <a:pt x="2459" y="492251"/>
                  </a:lnTo>
                  <a:lnTo>
                    <a:pt x="0" y="4373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53759" y="2700908"/>
              <a:ext cx="631697" cy="87934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453759" y="2700908"/>
              <a:ext cx="631825" cy="879475"/>
            </a:xfrm>
            <a:custGeom>
              <a:avLst/>
              <a:gdLst/>
              <a:ahLst/>
              <a:cxnLst/>
              <a:rect l="l" t="t" r="r" b="b"/>
              <a:pathLst>
                <a:path w="631825" h="879475">
                  <a:moveTo>
                    <a:pt x="0" y="439674"/>
                  </a:moveTo>
                  <a:lnTo>
                    <a:pt x="2459" y="384522"/>
                  </a:lnTo>
                  <a:lnTo>
                    <a:pt x="9642" y="331415"/>
                  </a:lnTo>
                  <a:lnTo>
                    <a:pt x="21252" y="280764"/>
                  </a:lnTo>
                  <a:lnTo>
                    <a:pt x="36994" y="232981"/>
                  </a:lnTo>
                  <a:lnTo>
                    <a:pt x="56573" y="188479"/>
                  </a:lnTo>
                  <a:lnTo>
                    <a:pt x="79692" y="147669"/>
                  </a:lnTo>
                  <a:lnTo>
                    <a:pt x="106057" y="110964"/>
                  </a:lnTo>
                  <a:lnTo>
                    <a:pt x="135371" y="78775"/>
                  </a:lnTo>
                  <a:lnTo>
                    <a:pt x="167340" y="51514"/>
                  </a:lnTo>
                  <a:lnTo>
                    <a:pt x="201668" y="29595"/>
                  </a:lnTo>
                  <a:lnTo>
                    <a:pt x="238059" y="13428"/>
                  </a:lnTo>
                  <a:lnTo>
                    <a:pt x="276217" y="3425"/>
                  </a:lnTo>
                  <a:lnTo>
                    <a:pt x="315848" y="0"/>
                  </a:lnTo>
                  <a:lnTo>
                    <a:pt x="355480" y="3425"/>
                  </a:lnTo>
                  <a:lnTo>
                    <a:pt x="393638" y="13428"/>
                  </a:lnTo>
                  <a:lnTo>
                    <a:pt x="430029" y="29595"/>
                  </a:lnTo>
                  <a:lnTo>
                    <a:pt x="464357" y="51514"/>
                  </a:lnTo>
                  <a:lnTo>
                    <a:pt x="496326" y="78775"/>
                  </a:lnTo>
                  <a:lnTo>
                    <a:pt x="525640" y="110964"/>
                  </a:lnTo>
                  <a:lnTo>
                    <a:pt x="552005" y="147669"/>
                  </a:lnTo>
                  <a:lnTo>
                    <a:pt x="575124" y="188479"/>
                  </a:lnTo>
                  <a:lnTo>
                    <a:pt x="594703" y="232981"/>
                  </a:lnTo>
                  <a:lnTo>
                    <a:pt x="610445" y="280764"/>
                  </a:lnTo>
                  <a:lnTo>
                    <a:pt x="622055" y="331415"/>
                  </a:lnTo>
                  <a:lnTo>
                    <a:pt x="629238" y="384522"/>
                  </a:lnTo>
                  <a:lnTo>
                    <a:pt x="631697" y="439674"/>
                  </a:lnTo>
                  <a:lnTo>
                    <a:pt x="629238" y="494825"/>
                  </a:lnTo>
                  <a:lnTo>
                    <a:pt x="622055" y="547932"/>
                  </a:lnTo>
                  <a:lnTo>
                    <a:pt x="610445" y="598583"/>
                  </a:lnTo>
                  <a:lnTo>
                    <a:pt x="594703" y="646366"/>
                  </a:lnTo>
                  <a:lnTo>
                    <a:pt x="575124" y="690868"/>
                  </a:lnTo>
                  <a:lnTo>
                    <a:pt x="552005" y="731678"/>
                  </a:lnTo>
                  <a:lnTo>
                    <a:pt x="525640" y="768383"/>
                  </a:lnTo>
                  <a:lnTo>
                    <a:pt x="496326" y="800572"/>
                  </a:lnTo>
                  <a:lnTo>
                    <a:pt x="464357" y="827833"/>
                  </a:lnTo>
                  <a:lnTo>
                    <a:pt x="430029" y="849752"/>
                  </a:lnTo>
                  <a:lnTo>
                    <a:pt x="393638" y="865919"/>
                  </a:lnTo>
                  <a:lnTo>
                    <a:pt x="355480" y="875922"/>
                  </a:lnTo>
                  <a:lnTo>
                    <a:pt x="315848" y="879348"/>
                  </a:lnTo>
                  <a:lnTo>
                    <a:pt x="276217" y="875922"/>
                  </a:lnTo>
                  <a:lnTo>
                    <a:pt x="238059" y="865919"/>
                  </a:lnTo>
                  <a:lnTo>
                    <a:pt x="201668" y="849752"/>
                  </a:lnTo>
                  <a:lnTo>
                    <a:pt x="167340" y="827833"/>
                  </a:lnTo>
                  <a:lnTo>
                    <a:pt x="135371" y="800572"/>
                  </a:lnTo>
                  <a:lnTo>
                    <a:pt x="106057" y="768383"/>
                  </a:lnTo>
                  <a:lnTo>
                    <a:pt x="79692" y="731678"/>
                  </a:lnTo>
                  <a:lnTo>
                    <a:pt x="56573" y="690868"/>
                  </a:lnTo>
                  <a:lnTo>
                    <a:pt x="36994" y="646366"/>
                  </a:lnTo>
                  <a:lnTo>
                    <a:pt x="21252" y="598583"/>
                  </a:lnTo>
                  <a:lnTo>
                    <a:pt x="9642" y="547932"/>
                  </a:lnTo>
                  <a:lnTo>
                    <a:pt x="2459" y="494825"/>
                  </a:lnTo>
                  <a:lnTo>
                    <a:pt x="0" y="43967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53759" y="3136010"/>
              <a:ext cx="631697" cy="1979676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453759" y="3136010"/>
            <a:ext cx="631825" cy="19799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1000">
              <a:latin typeface="Times New Roman"/>
              <a:cs typeface="Times New Roman"/>
            </a:endParaRPr>
          </a:p>
          <a:p>
            <a:pPr marL="164465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0" dirty="0">
                <a:latin typeface="Times New Roman"/>
                <a:cs typeface="Times New Roman"/>
              </a:rPr>
              <a:t>1301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081778" y="2205240"/>
            <a:ext cx="3204210" cy="3122930"/>
            <a:chOff x="5081778" y="2205240"/>
            <a:chExt cx="3204210" cy="3122930"/>
          </a:xfrm>
        </p:grpSpPr>
        <p:sp>
          <p:nvSpPr>
            <p:cNvPr id="33" name="object 33"/>
            <p:cNvSpPr/>
            <p:nvPr/>
          </p:nvSpPr>
          <p:spPr>
            <a:xfrm>
              <a:off x="5081778" y="3046476"/>
              <a:ext cx="1352550" cy="2281555"/>
            </a:xfrm>
            <a:custGeom>
              <a:avLst/>
              <a:gdLst/>
              <a:ahLst/>
              <a:cxnLst/>
              <a:rect l="l" t="t" r="r" b="b"/>
              <a:pathLst>
                <a:path w="1352550" h="2281554">
                  <a:moveTo>
                    <a:pt x="19050" y="1387602"/>
                  </a:moveTo>
                  <a:lnTo>
                    <a:pt x="11626" y="1389096"/>
                  </a:lnTo>
                  <a:lnTo>
                    <a:pt x="5572" y="1393174"/>
                  </a:lnTo>
                  <a:lnTo>
                    <a:pt x="1494" y="1399228"/>
                  </a:lnTo>
                  <a:lnTo>
                    <a:pt x="0" y="1406652"/>
                  </a:lnTo>
                  <a:lnTo>
                    <a:pt x="0" y="2262251"/>
                  </a:lnTo>
                  <a:lnTo>
                    <a:pt x="1494" y="2269674"/>
                  </a:lnTo>
                  <a:lnTo>
                    <a:pt x="5572" y="2275728"/>
                  </a:lnTo>
                  <a:lnTo>
                    <a:pt x="11626" y="2279806"/>
                  </a:lnTo>
                  <a:lnTo>
                    <a:pt x="19050" y="2281301"/>
                  </a:lnTo>
                  <a:lnTo>
                    <a:pt x="747395" y="2281301"/>
                  </a:lnTo>
                  <a:lnTo>
                    <a:pt x="754818" y="2279806"/>
                  </a:lnTo>
                  <a:lnTo>
                    <a:pt x="760872" y="2275728"/>
                  </a:lnTo>
                  <a:lnTo>
                    <a:pt x="764950" y="2269674"/>
                  </a:lnTo>
                  <a:lnTo>
                    <a:pt x="766445" y="2262251"/>
                  </a:lnTo>
                  <a:lnTo>
                    <a:pt x="38100" y="2262251"/>
                  </a:lnTo>
                  <a:lnTo>
                    <a:pt x="19050" y="2243201"/>
                  </a:lnTo>
                  <a:lnTo>
                    <a:pt x="38100" y="2243201"/>
                  </a:lnTo>
                  <a:lnTo>
                    <a:pt x="38100" y="1406652"/>
                  </a:lnTo>
                  <a:lnTo>
                    <a:pt x="36605" y="1399228"/>
                  </a:lnTo>
                  <a:lnTo>
                    <a:pt x="32527" y="1393174"/>
                  </a:lnTo>
                  <a:lnTo>
                    <a:pt x="26473" y="1389096"/>
                  </a:lnTo>
                  <a:lnTo>
                    <a:pt x="19050" y="1387602"/>
                  </a:lnTo>
                  <a:close/>
                </a:path>
                <a:path w="1352550" h="2281554">
                  <a:moveTo>
                    <a:pt x="38100" y="2243201"/>
                  </a:moveTo>
                  <a:lnTo>
                    <a:pt x="19050" y="2243201"/>
                  </a:lnTo>
                  <a:lnTo>
                    <a:pt x="38100" y="2262251"/>
                  </a:lnTo>
                  <a:lnTo>
                    <a:pt x="38100" y="2243201"/>
                  </a:lnTo>
                  <a:close/>
                </a:path>
                <a:path w="1352550" h="2281554">
                  <a:moveTo>
                    <a:pt x="728345" y="2243201"/>
                  </a:moveTo>
                  <a:lnTo>
                    <a:pt x="38100" y="2243201"/>
                  </a:lnTo>
                  <a:lnTo>
                    <a:pt x="38100" y="2262251"/>
                  </a:lnTo>
                  <a:lnTo>
                    <a:pt x="728345" y="2262251"/>
                  </a:lnTo>
                  <a:lnTo>
                    <a:pt x="728345" y="2243201"/>
                  </a:lnTo>
                  <a:close/>
                </a:path>
                <a:path w="1352550" h="2281554">
                  <a:moveTo>
                    <a:pt x="1263650" y="38100"/>
                  </a:moveTo>
                  <a:lnTo>
                    <a:pt x="747395" y="38100"/>
                  </a:lnTo>
                  <a:lnTo>
                    <a:pt x="739971" y="39594"/>
                  </a:lnTo>
                  <a:lnTo>
                    <a:pt x="733917" y="43672"/>
                  </a:lnTo>
                  <a:lnTo>
                    <a:pt x="729839" y="49726"/>
                  </a:lnTo>
                  <a:lnTo>
                    <a:pt x="728345" y="57150"/>
                  </a:lnTo>
                  <a:lnTo>
                    <a:pt x="728345" y="2262251"/>
                  </a:lnTo>
                  <a:lnTo>
                    <a:pt x="747395" y="2243201"/>
                  </a:lnTo>
                  <a:lnTo>
                    <a:pt x="766445" y="2243201"/>
                  </a:lnTo>
                  <a:lnTo>
                    <a:pt x="766445" y="76200"/>
                  </a:lnTo>
                  <a:lnTo>
                    <a:pt x="747395" y="76200"/>
                  </a:lnTo>
                  <a:lnTo>
                    <a:pt x="766445" y="57150"/>
                  </a:lnTo>
                  <a:lnTo>
                    <a:pt x="1276350" y="57150"/>
                  </a:lnTo>
                  <a:lnTo>
                    <a:pt x="1263650" y="38100"/>
                  </a:lnTo>
                  <a:close/>
                </a:path>
                <a:path w="1352550" h="2281554">
                  <a:moveTo>
                    <a:pt x="766445" y="2243201"/>
                  </a:moveTo>
                  <a:lnTo>
                    <a:pt x="747395" y="2243201"/>
                  </a:lnTo>
                  <a:lnTo>
                    <a:pt x="728345" y="2262251"/>
                  </a:lnTo>
                  <a:lnTo>
                    <a:pt x="766445" y="2262251"/>
                  </a:lnTo>
                  <a:lnTo>
                    <a:pt x="766445" y="2243201"/>
                  </a:lnTo>
                  <a:close/>
                </a:path>
                <a:path w="1352550" h="2281554">
                  <a:moveTo>
                    <a:pt x="1238250" y="0"/>
                  </a:moveTo>
                  <a:lnTo>
                    <a:pt x="1276350" y="57150"/>
                  </a:lnTo>
                  <a:lnTo>
                    <a:pt x="1238250" y="114300"/>
                  </a:lnTo>
                  <a:lnTo>
                    <a:pt x="1314450" y="76200"/>
                  </a:lnTo>
                  <a:lnTo>
                    <a:pt x="1276350" y="76200"/>
                  </a:lnTo>
                  <a:lnTo>
                    <a:pt x="1283773" y="74705"/>
                  </a:lnTo>
                  <a:lnTo>
                    <a:pt x="1289827" y="70627"/>
                  </a:lnTo>
                  <a:lnTo>
                    <a:pt x="1293905" y="64573"/>
                  </a:lnTo>
                  <a:lnTo>
                    <a:pt x="1295400" y="57150"/>
                  </a:lnTo>
                  <a:lnTo>
                    <a:pt x="1293905" y="49726"/>
                  </a:lnTo>
                  <a:lnTo>
                    <a:pt x="1289827" y="43672"/>
                  </a:lnTo>
                  <a:lnTo>
                    <a:pt x="1283773" y="39594"/>
                  </a:lnTo>
                  <a:lnTo>
                    <a:pt x="1276350" y="38100"/>
                  </a:lnTo>
                  <a:lnTo>
                    <a:pt x="1314450" y="38100"/>
                  </a:lnTo>
                  <a:lnTo>
                    <a:pt x="1238250" y="0"/>
                  </a:lnTo>
                  <a:close/>
                </a:path>
                <a:path w="1352550" h="2281554">
                  <a:moveTo>
                    <a:pt x="766445" y="57150"/>
                  </a:moveTo>
                  <a:lnTo>
                    <a:pt x="747395" y="76200"/>
                  </a:lnTo>
                  <a:lnTo>
                    <a:pt x="766445" y="76200"/>
                  </a:lnTo>
                  <a:lnTo>
                    <a:pt x="766445" y="57150"/>
                  </a:lnTo>
                  <a:close/>
                </a:path>
                <a:path w="1352550" h="2281554">
                  <a:moveTo>
                    <a:pt x="1276350" y="57150"/>
                  </a:moveTo>
                  <a:lnTo>
                    <a:pt x="766445" y="57150"/>
                  </a:lnTo>
                  <a:lnTo>
                    <a:pt x="766445" y="76200"/>
                  </a:lnTo>
                  <a:lnTo>
                    <a:pt x="1263650" y="76200"/>
                  </a:lnTo>
                  <a:lnTo>
                    <a:pt x="1276350" y="57150"/>
                  </a:lnTo>
                  <a:close/>
                </a:path>
                <a:path w="1352550" h="2281554">
                  <a:moveTo>
                    <a:pt x="1314450" y="38100"/>
                  </a:moveTo>
                  <a:lnTo>
                    <a:pt x="1276350" y="38100"/>
                  </a:lnTo>
                  <a:lnTo>
                    <a:pt x="1283773" y="39594"/>
                  </a:lnTo>
                  <a:lnTo>
                    <a:pt x="1289827" y="43672"/>
                  </a:lnTo>
                  <a:lnTo>
                    <a:pt x="1293905" y="49726"/>
                  </a:lnTo>
                  <a:lnTo>
                    <a:pt x="1295400" y="57150"/>
                  </a:lnTo>
                  <a:lnTo>
                    <a:pt x="1293905" y="64573"/>
                  </a:lnTo>
                  <a:lnTo>
                    <a:pt x="1289827" y="70627"/>
                  </a:lnTo>
                  <a:lnTo>
                    <a:pt x="1283773" y="74705"/>
                  </a:lnTo>
                  <a:lnTo>
                    <a:pt x="1276350" y="76200"/>
                  </a:lnTo>
                  <a:lnTo>
                    <a:pt x="1314450" y="76200"/>
                  </a:lnTo>
                  <a:lnTo>
                    <a:pt x="1352550" y="57150"/>
                  </a:lnTo>
                  <a:lnTo>
                    <a:pt x="1314450" y="3810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83324" y="2205240"/>
              <a:ext cx="1502664" cy="342125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867143" y="2237740"/>
            <a:ext cx="1323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ESTABILIZADORA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28522" y="1802129"/>
            <a:ext cx="2125980" cy="1085850"/>
          </a:xfrm>
          <a:custGeom>
            <a:avLst/>
            <a:gdLst/>
            <a:ahLst/>
            <a:cxnLst/>
            <a:rect l="l" t="t" r="r" b="b"/>
            <a:pathLst>
              <a:path w="2125979" h="1085850">
                <a:moveTo>
                  <a:pt x="682752" y="971423"/>
                </a:moveTo>
                <a:lnTo>
                  <a:pt x="644652" y="996823"/>
                </a:lnTo>
                <a:lnTo>
                  <a:pt x="644652" y="1009650"/>
                </a:lnTo>
                <a:lnTo>
                  <a:pt x="625792" y="1009650"/>
                </a:lnTo>
                <a:lnTo>
                  <a:pt x="625411" y="1009650"/>
                </a:lnTo>
                <a:lnTo>
                  <a:pt x="606552" y="1009650"/>
                </a:lnTo>
                <a:lnTo>
                  <a:pt x="606552" y="996823"/>
                </a:lnTo>
                <a:lnTo>
                  <a:pt x="568452" y="971423"/>
                </a:lnTo>
                <a:lnTo>
                  <a:pt x="625602" y="1085723"/>
                </a:lnTo>
                <a:lnTo>
                  <a:pt x="654113" y="1028700"/>
                </a:lnTo>
                <a:lnTo>
                  <a:pt x="682752" y="971423"/>
                </a:lnTo>
                <a:close/>
              </a:path>
              <a:path w="2125979" h="1085850">
                <a:moveTo>
                  <a:pt x="2125980" y="19050"/>
                </a:moveTo>
                <a:lnTo>
                  <a:pt x="2124481" y="11633"/>
                </a:lnTo>
                <a:lnTo>
                  <a:pt x="2120404" y="5575"/>
                </a:lnTo>
                <a:lnTo>
                  <a:pt x="2114346" y="1498"/>
                </a:lnTo>
                <a:lnTo>
                  <a:pt x="2106930" y="0"/>
                </a:lnTo>
                <a:lnTo>
                  <a:pt x="625602" y="0"/>
                </a:lnTo>
                <a:lnTo>
                  <a:pt x="618172" y="1498"/>
                </a:lnTo>
                <a:lnTo>
                  <a:pt x="612114" y="5575"/>
                </a:lnTo>
                <a:lnTo>
                  <a:pt x="608037" y="11633"/>
                </a:lnTo>
                <a:lnTo>
                  <a:pt x="606552" y="19050"/>
                </a:lnTo>
                <a:lnTo>
                  <a:pt x="606552" y="481965"/>
                </a:lnTo>
                <a:lnTo>
                  <a:pt x="575310" y="466344"/>
                </a:lnTo>
                <a:lnTo>
                  <a:pt x="499110" y="428244"/>
                </a:lnTo>
                <a:lnTo>
                  <a:pt x="524510" y="466344"/>
                </a:lnTo>
                <a:lnTo>
                  <a:pt x="0" y="466344"/>
                </a:lnTo>
                <a:lnTo>
                  <a:pt x="0" y="504444"/>
                </a:lnTo>
                <a:lnTo>
                  <a:pt x="524510" y="504444"/>
                </a:lnTo>
                <a:lnTo>
                  <a:pt x="499110" y="542544"/>
                </a:lnTo>
                <a:lnTo>
                  <a:pt x="575310" y="504444"/>
                </a:lnTo>
                <a:lnTo>
                  <a:pt x="606552" y="488823"/>
                </a:lnTo>
                <a:lnTo>
                  <a:pt x="606552" y="996823"/>
                </a:lnTo>
                <a:lnTo>
                  <a:pt x="644652" y="996823"/>
                </a:lnTo>
                <a:lnTo>
                  <a:pt x="644652" y="38100"/>
                </a:lnTo>
                <a:lnTo>
                  <a:pt x="2106930" y="38100"/>
                </a:lnTo>
                <a:lnTo>
                  <a:pt x="2114346" y="36614"/>
                </a:lnTo>
                <a:lnTo>
                  <a:pt x="2120404" y="32537"/>
                </a:lnTo>
                <a:lnTo>
                  <a:pt x="2124481" y="26479"/>
                </a:lnTo>
                <a:lnTo>
                  <a:pt x="2125980" y="1905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18693" y="2138680"/>
            <a:ext cx="7829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560" marR="5080" indent="-150495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  <a:hlinkClick r:id="rId12" action="ppaction://hlinksldjump"/>
              </a:rPr>
              <a:t>HIDRÓGENO </a:t>
            </a:r>
            <a:r>
              <a:rPr sz="1000" dirty="0">
                <a:latin typeface="Times New Roman"/>
                <a:cs typeface="Times New Roman"/>
                <a:hlinkClick r:id="rId12" action="ppaction://hlinksldjump"/>
              </a:rPr>
              <a:t>de</a:t>
            </a:r>
            <a:r>
              <a:rPr sz="1000" spc="5" dirty="0">
                <a:latin typeface="Times New Roman"/>
                <a:cs typeface="Times New Roman"/>
                <a:hlinkClick r:id="rId12" action="ppaction://hlinksldjump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12" action="ppaction://hlinksldjump"/>
              </a:rPr>
              <a:t>S-</a:t>
            </a:r>
            <a:r>
              <a:rPr sz="1000" spc="-25" dirty="0">
                <a:latin typeface="Times New Roman"/>
                <a:cs typeface="Times New Roman"/>
                <a:hlinkClick r:id="rId12" action="ppaction://hlinksldjump"/>
              </a:rPr>
              <a:t>800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46988" y="1967230"/>
            <a:ext cx="68453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13" action="ppaction://hlinksldjump"/>
              </a:rPr>
              <a:t>100</a:t>
            </a:r>
            <a:r>
              <a:rPr sz="1100" spc="-25" dirty="0">
                <a:latin typeface="Times New Roman"/>
                <a:cs typeface="Times New Roman"/>
                <a:hlinkClick r:id="rId13" action="ppaction://hlinksldjump"/>
              </a:rPr>
              <a:t> </a:t>
            </a:r>
            <a:r>
              <a:rPr sz="1100" spc="-10" dirty="0">
                <a:latin typeface="Times New Roman"/>
                <a:cs typeface="Times New Roman"/>
                <a:hlinkClick r:id="rId13" action="ppaction://hlinksldjump"/>
              </a:rPr>
              <a:t>Nm</a:t>
            </a:r>
            <a:r>
              <a:rPr sz="1050" spc="-15" baseline="27777" dirty="0">
                <a:latin typeface="Times New Roman"/>
                <a:cs typeface="Times New Roman"/>
                <a:hlinkClick r:id="rId13" action="ppaction://hlinksldjump"/>
              </a:rPr>
              <a:t>3</a:t>
            </a:r>
            <a:r>
              <a:rPr sz="1100" spc="-10" dirty="0">
                <a:latin typeface="Times New Roman"/>
                <a:cs typeface="Times New Roman"/>
                <a:hlinkClick r:id="rId1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105650" y="3177032"/>
            <a:ext cx="810260" cy="114300"/>
          </a:xfrm>
          <a:custGeom>
            <a:avLst/>
            <a:gdLst/>
            <a:ahLst/>
            <a:cxnLst/>
            <a:rect l="l" t="t" r="r" b="b"/>
            <a:pathLst>
              <a:path w="810259" h="114300">
                <a:moveTo>
                  <a:pt x="733805" y="57022"/>
                </a:moveTo>
                <a:lnTo>
                  <a:pt x="695832" y="114300"/>
                </a:lnTo>
                <a:lnTo>
                  <a:pt x="771816" y="76097"/>
                </a:lnTo>
                <a:lnTo>
                  <a:pt x="733805" y="76097"/>
                </a:lnTo>
                <a:lnTo>
                  <a:pt x="733805" y="57022"/>
                </a:lnTo>
                <a:close/>
              </a:path>
              <a:path w="810259" h="114300">
                <a:moveTo>
                  <a:pt x="721051" y="37997"/>
                </a:moveTo>
                <a:lnTo>
                  <a:pt x="0" y="39369"/>
                </a:lnTo>
                <a:lnTo>
                  <a:pt x="0" y="77469"/>
                </a:lnTo>
                <a:lnTo>
                  <a:pt x="721160" y="76097"/>
                </a:lnTo>
                <a:lnTo>
                  <a:pt x="733805" y="57022"/>
                </a:lnTo>
                <a:lnTo>
                  <a:pt x="721051" y="37997"/>
                </a:lnTo>
                <a:close/>
              </a:path>
              <a:path w="810259" h="114300">
                <a:moveTo>
                  <a:pt x="771997" y="37997"/>
                </a:moveTo>
                <a:lnTo>
                  <a:pt x="733805" y="37997"/>
                </a:lnTo>
                <a:lnTo>
                  <a:pt x="733805" y="76097"/>
                </a:lnTo>
                <a:lnTo>
                  <a:pt x="771816" y="76097"/>
                </a:lnTo>
                <a:lnTo>
                  <a:pt x="809753" y="57022"/>
                </a:lnTo>
                <a:lnTo>
                  <a:pt x="810261" y="57022"/>
                </a:lnTo>
                <a:lnTo>
                  <a:pt x="771997" y="37997"/>
                </a:lnTo>
                <a:close/>
              </a:path>
              <a:path w="810259" h="114300">
                <a:moveTo>
                  <a:pt x="695578" y="0"/>
                </a:moveTo>
                <a:lnTo>
                  <a:pt x="733805" y="57022"/>
                </a:lnTo>
                <a:lnTo>
                  <a:pt x="733805" y="37997"/>
                </a:lnTo>
                <a:lnTo>
                  <a:pt x="771997" y="37997"/>
                </a:lnTo>
                <a:lnTo>
                  <a:pt x="69557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920481" y="3085083"/>
            <a:ext cx="6946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LIVIANOS</a:t>
            </a:r>
            <a:r>
              <a:rPr sz="1000" spc="5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MATERIA PRIMA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91502" y="2969006"/>
            <a:ext cx="6534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13" action="ppaction://hlinksldjump"/>
              </a:rPr>
              <a:t>1.000</a:t>
            </a:r>
            <a:r>
              <a:rPr sz="1100" spc="-35" dirty="0">
                <a:latin typeface="Times New Roman"/>
                <a:cs typeface="Times New Roman"/>
                <a:hlinkClick r:id="rId13" action="ppaction://hlinksldjump"/>
              </a:rPr>
              <a:t> </a:t>
            </a:r>
            <a:r>
              <a:rPr sz="1100" spc="-20" dirty="0">
                <a:latin typeface="Times New Roman"/>
                <a:cs typeface="Times New Roman"/>
                <a:hlinkClick r:id="rId13" action="ppaction://hlinksldjump"/>
              </a:rPr>
              <a:t>Kg/h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733800" y="1802129"/>
            <a:ext cx="4184650" cy="4203700"/>
            <a:chOff x="3733800" y="1802129"/>
            <a:chExt cx="4184650" cy="4203700"/>
          </a:xfrm>
        </p:grpSpPr>
        <p:sp>
          <p:nvSpPr>
            <p:cNvPr id="43" name="object 43"/>
            <p:cNvSpPr/>
            <p:nvPr/>
          </p:nvSpPr>
          <p:spPr>
            <a:xfrm>
              <a:off x="3752850" y="1821179"/>
              <a:ext cx="1348105" cy="1496695"/>
            </a:xfrm>
            <a:custGeom>
              <a:avLst/>
              <a:gdLst/>
              <a:ahLst/>
              <a:cxnLst/>
              <a:rect l="l" t="t" r="r" b="b"/>
              <a:pathLst>
                <a:path w="1348104" h="1496695">
                  <a:moveTo>
                    <a:pt x="1347977" y="1496568"/>
                  </a:moveTo>
                  <a:lnTo>
                    <a:pt x="1347977" y="0"/>
                  </a:lnTo>
                  <a:lnTo>
                    <a:pt x="0" y="0"/>
                  </a:lnTo>
                </a:path>
              </a:pathLst>
            </a:custGeom>
            <a:ln w="38099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739127" y="5564123"/>
              <a:ext cx="1179195" cy="441325"/>
            </a:xfrm>
            <a:custGeom>
              <a:avLst/>
              <a:gdLst/>
              <a:ahLst/>
              <a:cxnLst/>
              <a:rect l="l" t="t" r="r" b="b"/>
              <a:pathLst>
                <a:path w="1179195" h="441325">
                  <a:moveTo>
                    <a:pt x="1064514" y="326834"/>
                  </a:moveTo>
                  <a:lnTo>
                    <a:pt x="1102614" y="383984"/>
                  </a:lnTo>
                  <a:lnTo>
                    <a:pt x="1064514" y="441134"/>
                  </a:lnTo>
                  <a:lnTo>
                    <a:pt x="1140714" y="403034"/>
                  </a:lnTo>
                  <a:lnTo>
                    <a:pt x="1102614" y="403034"/>
                  </a:lnTo>
                  <a:lnTo>
                    <a:pt x="1110037" y="401536"/>
                  </a:lnTo>
                  <a:lnTo>
                    <a:pt x="1116091" y="397452"/>
                  </a:lnTo>
                  <a:lnTo>
                    <a:pt x="1120169" y="391397"/>
                  </a:lnTo>
                  <a:lnTo>
                    <a:pt x="1121664" y="383984"/>
                  </a:lnTo>
                  <a:lnTo>
                    <a:pt x="1120169" y="376566"/>
                  </a:lnTo>
                  <a:lnTo>
                    <a:pt x="1116091" y="370511"/>
                  </a:lnTo>
                  <a:lnTo>
                    <a:pt x="1110037" y="366430"/>
                  </a:lnTo>
                  <a:lnTo>
                    <a:pt x="1102614" y="364934"/>
                  </a:lnTo>
                  <a:lnTo>
                    <a:pt x="1140714" y="364934"/>
                  </a:lnTo>
                  <a:lnTo>
                    <a:pt x="1064514" y="326834"/>
                  </a:lnTo>
                  <a:close/>
                </a:path>
                <a:path w="1179195" h="441325">
                  <a:moveTo>
                    <a:pt x="19050" y="0"/>
                  </a:move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0" y="383984"/>
                  </a:lnTo>
                  <a:lnTo>
                    <a:pt x="1494" y="391397"/>
                  </a:lnTo>
                  <a:lnTo>
                    <a:pt x="5572" y="397452"/>
                  </a:lnTo>
                  <a:lnTo>
                    <a:pt x="11626" y="401536"/>
                  </a:lnTo>
                  <a:lnTo>
                    <a:pt x="19050" y="403034"/>
                  </a:lnTo>
                  <a:lnTo>
                    <a:pt x="1089914" y="403034"/>
                  </a:lnTo>
                  <a:lnTo>
                    <a:pt x="1102614" y="383984"/>
                  </a:lnTo>
                  <a:lnTo>
                    <a:pt x="38100" y="383984"/>
                  </a:lnTo>
                  <a:lnTo>
                    <a:pt x="19050" y="364934"/>
                  </a:lnTo>
                  <a:lnTo>
                    <a:pt x="38100" y="364934"/>
                  </a:lnTo>
                  <a:lnTo>
                    <a:pt x="38100" y="19050"/>
                  </a:lnTo>
                  <a:lnTo>
                    <a:pt x="36605" y="11626"/>
                  </a:lnTo>
                  <a:lnTo>
                    <a:pt x="32527" y="5572"/>
                  </a:lnTo>
                  <a:lnTo>
                    <a:pt x="26473" y="1494"/>
                  </a:lnTo>
                  <a:lnTo>
                    <a:pt x="19050" y="0"/>
                  </a:lnTo>
                  <a:close/>
                </a:path>
                <a:path w="1179195" h="441325">
                  <a:moveTo>
                    <a:pt x="1140714" y="364934"/>
                  </a:moveTo>
                  <a:lnTo>
                    <a:pt x="1102614" y="364934"/>
                  </a:lnTo>
                  <a:lnTo>
                    <a:pt x="1110037" y="366430"/>
                  </a:lnTo>
                  <a:lnTo>
                    <a:pt x="1116091" y="370511"/>
                  </a:lnTo>
                  <a:lnTo>
                    <a:pt x="1120169" y="376566"/>
                  </a:lnTo>
                  <a:lnTo>
                    <a:pt x="1121664" y="383984"/>
                  </a:lnTo>
                  <a:lnTo>
                    <a:pt x="1120169" y="391397"/>
                  </a:lnTo>
                  <a:lnTo>
                    <a:pt x="1116091" y="397452"/>
                  </a:lnTo>
                  <a:lnTo>
                    <a:pt x="1110037" y="401536"/>
                  </a:lnTo>
                  <a:lnTo>
                    <a:pt x="1102614" y="403034"/>
                  </a:lnTo>
                  <a:lnTo>
                    <a:pt x="1140714" y="403034"/>
                  </a:lnTo>
                  <a:lnTo>
                    <a:pt x="1178814" y="383984"/>
                  </a:lnTo>
                  <a:lnTo>
                    <a:pt x="1140714" y="364934"/>
                  </a:lnTo>
                  <a:close/>
                </a:path>
                <a:path w="1179195" h="441325">
                  <a:moveTo>
                    <a:pt x="38100" y="364934"/>
                  </a:moveTo>
                  <a:lnTo>
                    <a:pt x="19050" y="364934"/>
                  </a:lnTo>
                  <a:lnTo>
                    <a:pt x="38100" y="383984"/>
                  </a:lnTo>
                  <a:lnTo>
                    <a:pt x="38100" y="364934"/>
                  </a:lnTo>
                  <a:close/>
                </a:path>
                <a:path w="1179195" h="441325">
                  <a:moveTo>
                    <a:pt x="1089914" y="364934"/>
                  </a:moveTo>
                  <a:lnTo>
                    <a:pt x="38100" y="364934"/>
                  </a:lnTo>
                  <a:lnTo>
                    <a:pt x="38100" y="383984"/>
                  </a:lnTo>
                  <a:lnTo>
                    <a:pt x="1102614" y="383984"/>
                  </a:lnTo>
                  <a:lnTo>
                    <a:pt x="1089914" y="36493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996176" y="5712459"/>
            <a:ext cx="1753870" cy="321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225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13" action="ppaction://hlinksldjump"/>
              </a:rPr>
              <a:t>3.500</a:t>
            </a:r>
            <a:r>
              <a:rPr sz="1100" spc="-35" dirty="0">
                <a:latin typeface="Times New Roman"/>
                <a:cs typeface="Times New Roman"/>
                <a:hlinkClick r:id="rId13" action="ppaction://hlinksldjump"/>
              </a:rPr>
              <a:t> </a:t>
            </a:r>
            <a:r>
              <a:rPr sz="1100" spc="-20" dirty="0">
                <a:latin typeface="Times New Roman"/>
                <a:cs typeface="Times New Roman"/>
                <a:hlinkClick r:id="rId13" action="ppaction://hlinksldjump"/>
              </a:rPr>
              <a:t>Kg/h</a:t>
            </a:r>
            <a:endParaRPr sz="1100">
              <a:latin typeface="Times New Roman"/>
              <a:cs typeface="Times New Roman"/>
            </a:endParaRPr>
          </a:p>
          <a:p>
            <a:pPr marL="1040130">
              <a:lnSpc>
                <a:spcPts val="1105"/>
              </a:lnSpc>
            </a:pPr>
            <a:r>
              <a:rPr sz="1000" spc="-10" dirty="0">
                <a:latin typeface="Times New Roman"/>
                <a:cs typeface="Times New Roman"/>
              </a:rPr>
              <a:t>AGUARRAS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126997" y="2540698"/>
            <a:ext cx="1443990" cy="490220"/>
            <a:chOff x="1126997" y="2540698"/>
            <a:chExt cx="1443990" cy="490220"/>
          </a:xfrm>
        </p:grpSpPr>
        <p:sp>
          <p:nvSpPr>
            <p:cNvPr id="47" name="object 47"/>
            <p:cNvSpPr/>
            <p:nvPr/>
          </p:nvSpPr>
          <p:spPr>
            <a:xfrm>
              <a:off x="1126997" y="2839973"/>
              <a:ext cx="1012825" cy="114300"/>
            </a:xfrm>
            <a:custGeom>
              <a:avLst/>
              <a:gdLst/>
              <a:ahLst/>
              <a:cxnLst/>
              <a:rect l="l" t="t" r="r" b="b"/>
              <a:pathLst>
                <a:path w="1012825" h="114300">
                  <a:moveTo>
                    <a:pt x="936497" y="57150"/>
                  </a:moveTo>
                  <a:lnTo>
                    <a:pt x="898397" y="114300"/>
                  </a:lnTo>
                  <a:lnTo>
                    <a:pt x="974597" y="76200"/>
                  </a:lnTo>
                  <a:lnTo>
                    <a:pt x="936497" y="76200"/>
                  </a:lnTo>
                  <a:lnTo>
                    <a:pt x="936497" y="57150"/>
                  </a:lnTo>
                  <a:close/>
                </a:path>
                <a:path w="1012825" h="114300">
                  <a:moveTo>
                    <a:pt x="923797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923797" y="76200"/>
                  </a:lnTo>
                  <a:lnTo>
                    <a:pt x="936497" y="57150"/>
                  </a:lnTo>
                  <a:lnTo>
                    <a:pt x="923797" y="38100"/>
                  </a:lnTo>
                  <a:close/>
                </a:path>
                <a:path w="1012825" h="114300">
                  <a:moveTo>
                    <a:pt x="974597" y="38100"/>
                  </a:moveTo>
                  <a:lnTo>
                    <a:pt x="936497" y="38100"/>
                  </a:lnTo>
                  <a:lnTo>
                    <a:pt x="936497" y="76200"/>
                  </a:lnTo>
                  <a:lnTo>
                    <a:pt x="974597" y="76200"/>
                  </a:lnTo>
                  <a:lnTo>
                    <a:pt x="1012697" y="57150"/>
                  </a:lnTo>
                  <a:lnTo>
                    <a:pt x="974597" y="38100"/>
                  </a:lnTo>
                  <a:close/>
                </a:path>
                <a:path w="1012825" h="114300">
                  <a:moveTo>
                    <a:pt x="898397" y="0"/>
                  </a:moveTo>
                  <a:lnTo>
                    <a:pt x="936497" y="57150"/>
                  </a:lnTo>
                  <a:lnTo>
                    <a:pt x="936497" y="38100"/>
                  </a:lnTo>
                  <a:lnTo>
                    <a:pt x="974597" y="38100"/>
                  </a:lnTo>
                  <a:lnTo>
                    <a:pt x="89839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87142" y="2545460"/>
              <a:ext cx="139445" cy="21564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287142" y="2545460"/>
              <a:ext cx="139700" cy="215900"/>
            </a:xfrm>
            <a:custGeom>
              <a:avLst/>
              <a:gdLst/>
              <a:ahLst/>
              <a:cxnLst/>
              <a:rect l="l" t="t" r="r" b="b"/>
              <a:pathLst>
                <a:path w="139700" h="215900">
                  <a:moveTo>
                    <a:pt x="0" y="215646"/>
                  </a:moveTo>
                  <a:lnTo>
                    <a:pt x="139445" y="215646"/>
                  </a:lnTo>
                  <a:lnTo>
                    <a:pt x="139445" y="0"/>
                  </a:lnTo>
                  <a:lnTo>
                    <a:pt x="0" y="0"/>
                  </a:lnTo>
                  <a:lnTo>
                    <a:pt x="0" y="21564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48458" y="2787776"/>
              <a:ext cx="417575" cy="24307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48458" y="2734436"/>
              <a:ext cx="417576" cy="5333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148458" y="2734436"/>
              <a:ext cx="417830" cy="53340"/>
            </a:xfrm>
            <a:custGeom>
              <a:avLst/>
              <a:gdLst/>
              <a:ahLst/>
              <a:cxnLst/>
              <a:rect l="l" t="t" r="r" b="b"/>
              <a:pathLst>
                <a:path w="417830" h="53339">
                  <a:moveTo>
                    <a:pt x="0" y="53339"/>
                  </a:moveTo>
                  <a:lnTo>
                    <a:pt x="145034" y="0"/>
                  </a:lnTo>
                  <a:lnTo>
                    <a:pt x="272542" y="0"/>
                  </a:lnTo>
                  <a:lnTo>
                    <a:pt x="417576" y="53339"/>
                  </a:lnTo>
                  <a:lnTo>
                    <a:pt x="0" y="53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79222" y="2727705"/>
            <a:ext cx="52133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85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Times New Roman"/>
                <a:cs typeface="Times New Roman"/>
                <a:hlinkClick r:id="rId17" action="ppaction://hlinksldjump"/>
              </a:rPr>
              <a:t>NAFTA </a:t>
            </a:r>
            <a:r>
              <a:rPr sz="1000" spc="-10" dirty="0">
                <a:latin typeface="Times New Roman"/>
                <a:cs typeface="Times New Roman"/>
                <a:hlinkClick r:id="rId17" action="ppaction://hlinksldjump"/>
              </a:rPr>
              <a:t>PESADA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148458" y="2787776"/>
            <a:ext cx="417830" cy="24320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890">
              <a:lnSpc>
                <a:spcPct val="100000"/>
              </a:lnSpc>
              <a:spcBef>
                <a:spcPts val="254"/>
              </a:spcBef>
            </a:pPr>
            <a:r>
              <a:rPr sz="1000" spc="-10" dirty="0">
                <a:latin typeface="Times New Roman"/>
                <a:cs typeface="Times New Roman"/>
              </a:rPr>
              <a:t>L-</a:t>
            </a:r>
            <a:r>
              <a:rPr sz="1000" spc="-20" dirty="0">
                <a:latin typeface="Times New Roman"/>
                <a:cs typeface="Times New Roman"/>
              </a:rPr>
              <a:t>1301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01775" y="2619756"/>
            <a:ext cx="6534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13" action="ppaction://hlinksldjump"/>
              </a:rPr>
              <a:t>4.500</a:t>
            </a:r>
            <a:r>
              <a:rPr sz="1100" spc="-35" dirty="0">
                <a:latin typeface="Times New Roman"/>
                <a:cs typeface="Times New Roman"/>
                <a:hlinkClick r:id="rId13" action="ppaction://hlinksldjump"/>
              </a:rPr>
              <a:t> </a:t>
            </a:r>
            <a:r>
              <a:rPr sz="1100" spc="-20" dirty="0">
                <a:latin typeface="Times New Roman"/>
                <a:cs typeface="Times New Roman"/>
                <a:hlinkClick r:id="rId13" action="ppaction://hlinksldjump"/>
              </a:rPr>
              <a:t>Kg/h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574798" y="2510040"/>
            <a:ext cx="1544320" cy="725805"/>
            <a:chOff x="2574798" y="2510040"/>
            <a:chExt cx="1544320" cy="725805"/>
          </a:xfrm>
        </p:grpSpPr>
        <p:sp>
          <p:nvSpPr>
            <p:cNvPr id="57" name="object 57"/>
            <p:cNvSpPr/>
            <p:nvPr/>
          </p:nvSpPr>
          <p:spPr>
            <a:xfrm>
              <a:off x="2574798" y="2878074"/>
              <a:ext cx="977265" cy="357505"/>
            </a:xfrm>
            <a:custGeom>
              <a:avLst/>
              <a:gdLst/>
              <a:ahLst/>
              <a:cxnLst/>
              <a:rect l="l" t="t" r="r" b="b"/>
              <a:pathLst>
                <a:path w="977264" h="357505">
                  <a:moveTo>
                    <a:pt x="862584" y="242950"/>
                  </a:moveTo>
                  <a:lnTo>
                    <a:pt x="919734" y="357250"/>
                  </a:lnTo>
                  <a:lnTo>
                    <a:pt x="948309" y="300100"/>
                  </a:lnTo>
                  <a:lnTo>
                    <a:pt x="919734" y="300100"/>
                  </a:lnTo>
                  <a:lnTo>
                    <a:pt x="912364" y="298606"/>
                  </a:lnTo>
                  <a:lnTo>
                    <a:pt x="906303" y="294528"/>
                  </a:lnTo>
                  <a:lnTo>
                    <a:pt x="902196" y="288474"/>
                  </a:lnTo>
                  <a:lnTo>
                    <a:pt x="900684" y="281050"/>
                  </a:lnTo>
                  <a:lnTo>
                    <a:pt x="900684" y="268350"/>
                  </a:lnTo>
                  <a:lnTo>
                    <a:pt x="862584" y="242950"/>
                  </a:lnTo>
                  <a:close/>
                </a:path>
                <a:path w="977264" h="357505">
                  <a:moveTo>
                    <a:pt x="938784" y="268350"/>
                  </a:moveTo>
                  <a:lnTo>
                    <a:pt x="919734" y="281050"/>
                  </a:lnTo>
                  <a:lnTo>
                    <a:pt x="900684" y="281050"/>
                  </a:lnTo>
                  <a:lnTo>
                    <a:pt x="902196" y="288474"/>
                  </a:lnTo>
                  <a:lnTo>
                    <a:pt x="906303" y="294528"/>
                  </a:lnTo>
                  <a:lnTo>
                    <a:pt x="912364" y="298606"/>
                  </a:lnTo>
                  <a:lnTo>
                    <a:pt x="919734" y="300100"/>
                  </a:lnTo>
                  <a:lnTo>
                    <a:pt x="927157" y="298606"/>
                  </a:lnTo>
                  <a:lnTo>
                    <a:pt x="933211" y="294528"/>
                  </a:lnTo>
                  <a:lnTo>
                    <a:pt x="937289" y="288474"/>
                  </a:lnTo>
                  <a:lnTo>
                    <a:pt x="938784" y="281050"/>
                  </a:lnTo>
                  <a:lnTo>
                    <a:pt x="919734" y="281050"/>
                  </a:lnTo>
                  <a:lnTo>
                    <a:pt x="900684" y="268350"/>
                  </a:lnTo>
                  <a:lnTo>
                    <a:pt x="938784" y="268350"/>
                  </a:lnTo>
                  <a:close/>
                </a:path>
                <a:path w="977264" h="357505">
                  <a:moveTo>
                    <a:pt x="976884" y="242950"/>
                  </a:moveTo>
                  <a:lnTo>
                    <a:pt x="938784" y="268350"/>
                  </a:lnTo>
                  <a:lnTo>
                    <a:pt x="938784" y="281050"/>
                  </a:lnTo>
                  <a:lnTo>
                    <a:pt x="937289" y="288474"/>
                  </a:lnTo>
                  <a:lnTo>
                    <a:pt x="933211" y="294528"/>
                  </a:lnTo>
                  <a:lnTo>
                    <a:pt x="927157" y="298606"/>
                  </a:lnTo>
                  <a:lnTo>
                    <a:pt x="919734" y="300100"/>
                  </a:lnTo>
                  <a:lnTo>
                    <a:pt x="948309" y="300100"/>
                  </a:lnTo>
                  <a:lnTo>
                    <a:pt x="976884" y="242950"/>
                  </a:lnTo>
                  <a:close/>
                </a:path>
                <a:path w="977264" h="357505">
                  <a:moveTo>
                    <a:pt x="900684" y="19050"/>
                  </a:moveTo>
                  <a:lnTo>
                    <a:pt x="900684" y="268350"/>
                  </a:lnTo>
                  <a:lnTo>
                    <a:pt x="919734" y="281050"/>
                  </a:lnTo>
                  <a:lnTo>
                    <a:pt x="938784" y="268350"/>
                  </a:lnTo>
                  <a:lnTo>
                    <a:pt x="938784" y="38100"/>
                  </a:lnTo>
                  <a:lnTo>
                    <a:pt x="919734" y="38100"/>
                  </a:lnTo>
                  <a:lnTo>
                    <a:pt x="900684" y="19050"/>
                  </a:lnTo>
                  <a:close/>
                </a:path>
                <a:path w="977264" h="357505">
                  <a:moveTo>
                    <a:pt x="919734" y="0"/>
                  </a:moveTo>
                  <a:lnTo>
                    <a:pt x="19050" y="0"/>
                  </a:ln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1494" y="26473"/>
                  </a:lnTo>
                  <a:lnTo>
                    <a:pt x="5572" y="32527"/>
                  </a:lnTo>
                  <a:lnTo>
                    <a:pt x="11626" y="36605"/>
                  </a:lnTo>
                  <a:lnTo>
                    <a:pt x="19050" y="38100"/>
                  </a:lnTo>
                  <a:lnTo>
                    <a:pt x="900684" y="38100"/>
                  </a:lnTo>
                  <a:lnTo>
                    <a:pt x="900684" y="19050"/>
                  </a:lnTo>
                  <a:lnTo>
                    <a:pt x="938784" y="19050"/>
                  </a:lnTo>
                  <a:lnTo>
                    <a:pt x="937289" y="11626"/>
                  </a:lnTo>
                  <a:lnTo>
                    <a:pt x="933211" y="5572"/>
                  </a:lnTo>
                  <a:lnTo>
                    <a:pt x="927157" y="1494"/>
                  </a:lnTo>
                  <a:lnTo>
                    <a:pt x="919734" y="0"/>
                  </a:lnTo>
                  <a:close/>
                </a:path>
                <a:path w="977264" h="357505">
                  <a:moveTo>
                    <a:pt x="938784" y="19050"/>
                  </a:moveTo>
                  <a:lnTo>
                    <a:pt x="900684" y="19050"/>
                  </a:lnTo>
                  <a:lnTo>
                    <a:pt x="919734" y="38100"/>
                  </a:lnTo>
                  <a:lnTo>
                    <a:pt x="938784" y="38100"/>
                  </a:lnTo>
                  <a:lnTo>
                    <a:pt x="938784" y="190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07258" y="2510040"/>
              <a:ext cx="911352" cy="342125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3290823" y="2542540"/>
            <a:ext cx="732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REACTOR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649727" y="4525009"/>
            <a:ext cx="41910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13" action="ppaction://hlinksldjump"/>
              </a:rPr>
              <a:t>245</a:t>
            </a:r>
            <a:r>
              <a:rPr sz="1100" spc="-25" dirty="0">
                <a:latin typeface="Times New Roman"/>
                <a:cs typeface="Times New Roman"/>
                <a:hlinkClick r:id="rId13" action="ppaction://hlinksldjump"/>
              </a:rPr>
              <a:t> 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667254" y="3991609"/>
            <a:ext cx="41910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13" action="ppaction://hlinksldjump"/>
              </a:rPr>
              <a:t>250</a:t>
            </a:r>
            <a:r>
              <a:rPr sz="1100" spc="-25" dirty="0">
                <a:latin typeface="Times New Roman"/>
                <a:cs typeface="Times New Roman"/>
                <a:hlinkClick r:id="rId13" action="ppaction://hlinksldjump"/>
              </a:rPr>
              <a:t> 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649727" y="3458209"/>
            <a:ext cx="41910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13" action="ppaction://hlinksldjump"/>
              </a:rPr>
              <a:t>255</a:t>
            </a:r>
            <a:r>
              <a:rPr sz="1100" spc="-25" dirty="0">
                <a:latin typeface="Times New Roman"/>
                <a:cs typeface="Times New Roman"/>
                <a:hlinkClick r:id="rId13" action="ppaction://hlinksldjump"/>
              </a:rPr>
              <a:t> °C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075622" y="3196018"/>
            <a:ext cx="782320" cy="1762125"/>
            <a:chOff x="3075622" y="3196018"/>
            <a:chExt cx="782320" cy="1762125"/>
          </a:xfrm>
        </p:grpSpPr>
        <p:pic>
          <p:nvPicPr>
            <p:cNvPr id="64" name="object 6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92577" y="4487036"/>
              <a:ext cx="748284" cy="46634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3092577" y="4487036"/>
              <a:ext cx="748665" cy="466725"/>
            </a:xfrm>
            <a:custGeom>
              <a:avLst/>
              <a:gdLst/>
              <a:ahLst/>
              <a:cxnLst/>
              <a:rect l="l" t="t" r="r" b="b"/>
              <a:pathLst>
                <a:path w="748664" h="466725">
                  <a:moveTo>
                    <a:pt x="0" y="233171"/>
                  </a:moveTo>
                  <a:lnTo>
                    <a:pt x="4896" y="195350"/>
                  </a:lnTo>
                  <a:lnTo>
                    <a:pt x="19074" y="159471"/>
                  </a:lnTo>
                  <a:lnTo>
                    <a:pt x="41761" y="126015"/>
                  </a:lnTo>
                  <a:lnTo>
                    <a:pt x="72188" y="95463"/>
                  </a:lnTo>
                  <a:lnTo>
                    <a:pt x="109585" y="68294"/>
                  </a:lnTo>
                  <a:lnTo>
                    <a:pt x="153180" y="44988"/>
                  </a:lnTo>
                  <a:lnTo>
                    <a:pt x="202203" y="26026"/>
                  </a:lnTo>
                  <a:lnTo>
                    <a:pt x="255885" y="11887"/>
                  </a:lnTo>
                  <a:lnTo>
                    <a:pt x="313455" y="3051"/>
                  </a:lnTo>
                  <a:lnTo>
                    <a:pt x="374142" y="0"/>
                  </a:lnTo>
                  <a:lnTo>
                    <a:pt x="434828" y="3051"/>
                  </a:lnTo>
                  <a:lnTo>
                    <a:pt x="492398" y="11887"/>
                  </a:lnTo>
                  <a:lnTo>
                    <a:pt x="546080" y="26026"/>
                  </a:lnTo>
                  <a:lnTo>
                    <a:pt x="595103" y="44988"/>
                  </a:lnTo>
                  <a:lnTo>
                    <a:pt x="638698" y="68294"/>
                  </a:lnTo>
                  <a:lnTo>
                    <a:pt x="676095" y="95463"/>
                  </a:lnTo>
                  <a:lnTo>
                    <a:pt x="706522" y="126015"/>
                  </a:lnTo>
                  <a:lnTo>
                    <a:pt x="729209" y="159471"/>
                  </a:lnTo>
                  <a:lnTo>
                    <a:pt x="743387" y="195350"/>
                  </a:lnTo>
                  <a:lnTo>
                    <a:pt x="748284" y="233171"/>
                  </a:lnTo>
                  <a:lnTo>
                    <a:pt x="743387" y="270993"/>
                  </a:lnTo>
                  <a:lnTo>
                    <a:pt x="729209" y="306872"/>
                  </a:lnTo>
                  <a:lnTo>
                    <a:pt x="706522" y="340328"/>
                  </a:lnTo>
                  <a:lnTo>
                    <a:pt x="676095" y="370880"/>
                  </a:lnTo>
                  <a:lnTo>
                    <a:pt x="638698" y="398049"/>
                  </a:lnTo>
                  <a:lnTo>
                    <a:pt x="595103" y="421355"/>
                  </a:lnTo>
                  <a:lnTo>
                    <a:pt x="546080" y="440317"/>
                  </a:lnTo>
                  <a:lnTo>
                    <a:pt x="492398" y="454456"/>
                  </a:lnTo>
                  <a:lnTo>
                    <a:pt x="434828" y="463292"/>
                  </a:lnTo>
                  <a:lnTo>
                    <a:pt x="374142" y="466344"/>
                  </a:lnTo>
                  <a:lnTo>
                    <a:pt x="313455" y="463292"/>
                  </a:lnTo>
                  <a:lnTo>
                    <a:pt x="255885" y="454456"/>
                  </a:lnTo>
                  <a:lnTo>
                    <a:pt x="202203" y="440317"/>
                  </a:lnTo>
                  <a:lnTo>
                    <a:pt x="153180" y="421355"/>
                  </a:lnTo>
                  <a:lnTo>
                    <a:pt x="109585" y="398049"/>
                  </a:lnTo>
                  <a:lnTo>
                    <a:pt x="72188" y="370880"/>
                  </a:lnTo>
                  <a:lnTo>
                    <a:pt x="41761" y="340328"/>
                  </a:lnTo>
                  <a:lnTo>
                    <a:pt x="19074" y="306872"/>
                  </a:lnTo>
                  <a:lnTo>
                    <a:pt x="4896" y="270993"/>
                  </a:lnTo>
                  <a:lnTo>
                    <a:pt x="0" y="233171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92577" y="3200780"/>
              <a:ext cx="748284" cy="46634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092577" y="3200780"/>
              <a:ext cx="748665" cy="466725"/>
            </a:xfrm>
            <a:custGeom>
              <a:avLst/>
              <a:gdLst/>
              <a:ahLst/>
              <a:cxnLst/>
              <a:rect l="l" t="t" r="r" b="b"/>
              <a:pathLst>
                <a:path w="748664" h="466725">
                  <a:moveTo>
                    <a:pt x="0" y="233172"/>
                  </a:moveTo>
                  <a:lnTo>
                    <a:pt x="4896" y="195350"/>
                  </a:lnTo>
                  <a:lnTo>
                    <a:pt x="19074" y="159471"/>
                  </a:lnTo>
                  <a:lnTo>
                    <a:pt x="41761" y="126015"/>
                  </a:lnTo>
                  <a:lnTo>
                    <a:pt x="72188" y="95463"/>
                  </a:lnTo>
                  <a:lnTo>
                    <a:pt x="109585" y="68294"/>
                  </a:lnTo>
                  <a:lnTo>
                    <a:pt x="153180" y="44988"/>
                  </a:lnTo>
                  <a:lnTo>
                    <a:pt x="202203" y="26026"/>
                  </a:lnTo>
                  <a:lnTo>
                    <a:pt x="255885" y="11887"/>
                  </a:lnTo>
                  <a:lnTo>
                    <a:pt x="313455" y="3051"/>
                  </a:lnTo>
                  <a:lnTo>
                    <a:pt x="374142" y="0"/>
                  </a:lnTo>
                  <a:lnTo>
                    <a:pt x="434828" y="3051"/>
                  </a:lnTo>
                  <a:lnTo>
                    <a:pt x="492398" y="11887"/>
                  </a:lnTo>
                  <a:lnTo>
                    <a:pt x="546080" y="26026"/>
                  </a:lnTo>
                  <a:lnTo>
                    <a:pt x="595103" y="44988"/>
                  </a:lnTo>
                  <a:lnTo>
                    <a:pt x="638698" y="68294"/>
                  </a:lnTo>
                  <a:lnTo>
                    <a:pt x="676095" y="95463"/>
                  </a:lnTo>
                  <a:lnTo>
                    <a:pt x="706522" y="126015"/>
                  </a:lnTo>
                  <a:lnTo>
                    <a:pt x="729209" y="159471"/>
                  </a:lnTo>
                  <a:lnTo>
                    <a:pt x="743387" y="195350"/>
                  </a:lnTo>
                  <a:lnTo>
                    <a:pt x="748284" y="233172"/>
                  </a:lnTo>
                  <a:lnTo>
                    <a:pt x="743387" y="270993"/>
                  </a:lnTo>
                  <a:lnTo>
                    <a:pt x="729209" y="306872"/>
                  </a:lnTo>
                  <a:lnTo>
                    <a:pt x="706522" y="340328"/>
                  </a:lnTo>
                  <a:lnTo>
                    <a:pt x="676095" y="370880"/>
                  </a:lnTo>
                  <a:lnTo>
                    <a:pt x="638698" y="398049"/>
                  </a:lnTo>
                  <a:lnTo>
                    <a:pt x="595103" y="421355"/>
                  </a:lnTo>
                  <a:lnTo>
                    <a:pt x="546080" y="440317"/>
                  </a:lnTo>
                  <a:lnTo>
                    <a:pt x="492398" y="454456"/>
                  </a:lnTo>
                  <a:lnTo>
                    <a:pt x="434828" y="463292"/>
                  </a:lnTo>
                  <a:lnTo>
                    <a:pt x="374142" y="466344"/>
                  </a:lnTo>
                  <a:lnTo>
                    <a:pt x="313455" y="463292"/>
                  </a:lnTo>
                  <a:lnTo>
                    <a:pt x="255885" y="454456"/>
                  </a:lnTo>
                  <a:lnTo>
                    <a:pt x="202203" y="440317"/>
                  </a:lnTo>
                  <a:lnTo>
                    <a:pt x="153180" y="421355"/>
                  </a:lnTo>
                  <a:lnTo>
                    <a:pt x="109585" y="398049"/>
                  </a:lnTo>
                  <a:lnTo>
                    <a:pt x="72188" y="370880"/>
                  </a:lnTo>
                  <a:lnTo>
                    <a:pt x="41761" y="340328"/>
                  </a:lnTo>
                  <a:lnTo>
                    <a:pt x="19074" y="306872"/>
                  </a:lnTo>
                  <a:lnTo>
                    <a:pt x="4896" y="270993"/>
                  </a:lnTo>
                  <a:lnTo>
                    <a:pt x="0" y="233172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92577" y="3377564"/>
              <a:ext cx="748284" cy="1399031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3092577" y="3377564"/>
              <a:ext cx="748665" cy="1399540"/>
            </a:xfrm>
            <a:custGeom>
              <a:avLst/>
              <a:gdLst/>
              <a:ahLst/>
              <a:cxnLst/>
              <a:rect l="l" t="t" r="r" b="b"/>
              <a:pathLst>
                <a:path w="748664" h="1399539">
                  <a:moveTo>
                    <a:pt x="0" y="1399031"/>
                  </a:moveTo>
                  <a:lnTo>
                    <a:pt x="748284" y="1399031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1399031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080385" y="3365372"/>
              <a:ext cx="772795" cy="1353820"/>
            </a:xfrm>
            <a:custGeom>
              <a:avLst/>
              <a:gdLst/>
              <a:ahLst/>
              <a:cxnLst/>
              <a:rect l="l" t="t" r="r" b="b"/>
              <a:pathLst>
                <a:path w="772795" h="1353820">
                  <a:moveTo>
                    <a:pt x="0" y="0"/>
                  </a:moveTo>
                  <a:lnTo>
                    <a:pt x="772667" y="1353312"/>
                  </a:lnTo>
                </a:path>
                <a:path w="772795" h="1353820">
                  <a:moveTo>
                    <a:pt x="772667" y="0"/>
                  </a:moveTo>
                  <a:lnTo>
                    <a:pt x="0" y="1353312"/>
                  </a:lnTo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3298952" y="3839210"/>
            <a:ext cx="41655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K-</a:t>
            </a:r>
            <a:r>
              <a:rPr sz="1000" spc="-20" dirty="0">
                <a:latin typeface="Times New Roman"/>
                <a:cs typeface="Times New Roman"/>
              </a:rPr>
              <a:t>1302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289553" y="4220209"/>
            <a:ext cx="4057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6200">
              <a:lnSpc>
                <a:spcPct val="100000"/>
              </a:lnSpc>
              <a:spcBef>
                <a:spcPts val="95"/>
              </a:spcBef>
            </a:pPr>
            <a:r>
              <a:rPr sz="1100" spc="-20" dirty="0">
                <a:latin typeface="Times New Roman"/>
                <a:cs typeface="Times New Roman"/>
                <a:hlinkClick r:id="rId13" action="ppaction://hlinksldjump"/>
              </a:rPr>
              <a:t>Cat. </a:t>
            </a:r>
            <a:r>
              <a:rPr sz="1100" spc="-10" dirty="0">
                <a:latin typeface="Times New Roman"/>
                <a:cs typeface="Times New Roman"/>
                <a:hlinkClick r:id="rId13" action="ppaction://hlinksldjump"/>
              </a:rPr>
              <a:t>Ni-</a:t>
            </a:r>
            <a:r>
              <a:rPr sz="1100" spc="-35" dirty="0">
                <a:latin typeface="Times New Roman"/>
                <a:cs typeface="Times New Roman"/>
                <a:hlinkClick r:id="rId13" action="ppaction://hlinksldjump"/>
              </a:rPr>
              <a:t>Mo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175000" y="3350259"/>
            <a:ext cx="60642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13" action="ppaction://hlinksldjump"/>
              </a:rPr>
              <a:t>15</a:t>
            </a:r>
            <a:r>
              <a:rPr sz="1100" spc="-20" dirty="0">
                <a:latin typeface="Times New Roman"/>
                <a:cs typeface="Times New Roman"/>
                <a:hlinkClick r:id="rId13" action="ppaction://hlinksldjump"/>
              </a:rPr>
              <a:t> </a:t>
            </a:r>
            <a:r>
              <a:rPr sz="1100" spc="-10" dirty="0">
                <a:latin typeface="Times New Roman"/>
                <a:cs typeface="Times New Roman"/>
                <a:hlinkClick r:id="rId13" action="ppaction://hlinksldjump"/>
              </a:rPr>
              <a:t>K/cm</a:t>
            </a:r>
            <a:r>
              <a:rPr sz="1050" spc="-15" baseline="27777" dirty="0">
                <a:latin typeface="Times New Roman"/>
                <a:cs typeface="Times New Roman"/>
                <a:hlinkClick r:id="rId13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10895" y="948435"/>
            <a:ext cx="4460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Unidad</a:t>
            </a:r>
            <a:r>
              <a:rPr sz="1800" b="1" spc="-7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de</a:t>
            </a:r>
            <a:r>
              <a:rPr sz="1800" b="1" spc="-6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Producción</a:t>
            </a:r>
            <a:r>
              <a:rPr sz="1800" b="1" spc="-6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de</a:t>
            </a:r>
            <a:r>
              <a:rPr sz="1800" b="1" spc="-65" dirty="0">
                <a:latin typeface="Verdana"/>
                <a:cs typeface="Verdana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Aguarrás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76" name="object 7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09232" y="96011"/>
              <a:ext cx="2317242" cy="40157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9" name="object 7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6180" y="2130932"/>
            <a:ext cx="7772400" cy="70802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211454">
              <a:lnSpc>
                <a:spcPct val="100000"/>
              </a:lnSpc>
              <a:spcBef>
                <a:spcPts val="244"/>
              </a:spcBef>
            </a:pPr>
            <a:r>
              <a:rPr sz="4000" b="1" dirty="0">
                <a:latin typeface="Arial"/>
                <a:cs typeface="Arial"/>
              </a:rPr>
              <a:t>Otras</a:t>
            </a:r>
            <a:r>
              <a:rPr sz="4000" b="1" spc="-6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unidades</a:t>
            </a:r>
            <a:r>
              <a:rPr sz="4000" b="1" spc="-7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de</a:t>
            </a:r>
            <a:r>
              <a:rPr sz="4000" b="1" spc="-210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Aromáticos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3894" y="4019930"/>
            <a:ext cx="7777480" cy="769620"/>
          </a:xfrm>
          <a:custGeom>
            <a:avLst/>
            <a:gdLst/>
            <a:ahLst/>
            <a:cxnLst/>
            <a:rect l="l" t="t" r="r" b="b"/>
            <a:pathLst>
              <a:path w="7777480" h="769620">
                <a:moveTo>
                  <a:pt x="0" y="769620"/>
                </a:moveTo>
                <a:lnTo>
                  <a:pt x="7776972" y="769620"/>
                </a:lnTo>
                <a:lnTo>
                  <a:pt x="7776972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4954" y="3984955"/>
            <a:ext cx="4645660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42900" algn="l"/>
              </a:tabLst>
            </a:pPr>
            <a:r>
              <a:rPr sz="2000" dirty="0">
                <a:solidFill>
                  <a:srgbClr val="888888"/>
                </a:solidFill>
                <a:latin typeface="Arial"/>
                <a:cs typeface="Arial"/>
              </a:rPr>
              <a:t>Unidad</a:t>
            </a:r>
            <a:r>
              <a:rPr sz="2000" spc="-4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88888"/>
                </a:solidFill>
                <a:latin typeface="Arial"/>
                <a:cs typeface="Arial"/>
              </a:rPr>
              <a:t>de</a:t>
            </a:r>
            <a:r>
              <a:rPr sz="2000" spc="-5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Arial"/>
                <a:cs typeface="Arial"/>
              </a:rPr>
              <a:t>producción</a:t>
            </a:r>
            <a:r>
              <a:rPr sz="2000" spc="-5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88888"/>
                </a:solidFill>
                <a:latin typeface="Arial"/>
                <a:cs typeface="Arial"/>
              </a:rPr>
              <a:t>de</a:t>
            </a:r>
            <a:r>
              <a:rPr sz="2000" spc="-5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Arial"/>
                <a:cs typeface="Arial"/>
              </a:rPr>
              <a:t>Ciclohexano</a:t>
            </a:r>
            <a:endParaRPr sz="200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42900" algn="l"/>
              </a:tabLst>
            </a:pPr>
            <a:r>
              <a:rPr sz="2000" dirty="0">
                <a:solidFill>
                  <a:srgbClr val="888888"/>
                </a:solidFill>
                <a:latin typeface="Arial"/>
                <a:cs typeface="Arial"/>
              </a:rPr>
              <a:t>Unidad</a:t>
            </a:r>
            <a:r>
              <a:rPr sz="2000" spc="-4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88888"/>
                </a:solidFill>
                <a:latin typeface="Arial"/>
                <a:cs typeface="Arial"/>
              </a:rPr>
              <a:t>de</a:t>
            </a:r>
            <a:r>
              <a:rPr sz="2000" spc="-5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Arial"/>
                <a:cs typeface="Arial"/>
              </a:rPr>
              <a:t>producción</a:t>
            </a:r>
            <a:r>
              <a:rPr sz="2000" spc="-5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88888"/>
                </a:solidFill>
                <a:latin typeface="Arial"/>
                <a:cs typeface="Arial"/>
              </a:rPr>
              <a:t>de</a:t>
            </a:r>
            <a:r>
              <a:rPr sz="2000" spc="-5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Arial"/>
                <a:cs typeface="Arial"/>
              </a:rPr>
              <a:t>Solvente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13076" y="2357056"/>
            <a:ext cx="1398270" cy="561975"/>
            <a:chOff x="2513076" y="2357056"/>
            <a:chExt cx="1398270" cy="561975"/>
          </a:xfrm>
        </p:grpSpPr>
        <p:sp>
          <p:nvSpPr>
            <p:cNvPr id="8" name="object 8"/>
            <p:cNvSpPr/>
            <p:nvPr/>
          </p:nvSpPr>
          <p:spPr>
            <a:xfrm>
              <a:off x="2513076" y="2565654"/>
              <a:ext cx="933450" cy="114300"/>
            </a:xfrm>
            <a:custGeom>
              <a:avLst/>
              <a:gdLst/>
              <a:ahLst/>
              <a:cxnLst/>
              <a:rect l="l" t="t" r="r" b="b"/>
              <a:pathLst>
                <a:path w="93345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88900" y="76200"/>
                  </a:lnTo>
                  <a:lnTo>
                    <a:pt x="76200" y="76200"/>
                  </a:lnTo>
                  <a:lnTo>
                    <a:pt x="76200" y="38100"/>
                  </a:lnTo>
                  <a:lnTo>
                    <a:pt x="88900" y="38100"/>
                  </a:lnTo>
                  <a:lnTo>
                    <a:pt x="114300" y="0"/>
                  </a:lnTo>
                  <a:close/>
                </a:path>
                <a:path w="933450" h="114300">
                  <a:moveTo>
                    <a:pt x="76200" y="57150"/>
                  </a:moveTo>
                  <a:lnTo>
                    <a:pt x="76200" y="76200"/>
                  </a:lnTo>
                  <a:lnTo>
                    <a:pt x="88900" y="76200"/>
                  </a:lnTo>
                  <a:lnTo>
                    <a:pt x="76200" y="57150"/>
                  </a:lnTo>
                  <a:close/>
                </a:path>
                <a:path w="933450" h="114300">
                  <a:moveTo>
                    <a:pt x="933450" y="38100"/>
                  </a:moveTo>
                  <a:lnTo>
                    <a:pt x="88900" y="38100"/>
                  </a:lnTo>
                  <a:lnTo>
                    <a:pt x="76200" y="57150"/>
                  </a:lnTo>
                  <a:lnTo>
                    <a:pt x="88900" y="76200"/>
                  </a:lnTo>
                  <a:lnTo>
                    <a:pt x="933450" y="76200"/>
                  </a:lnTo>
                  <a:lnTo>
                    <a:pt x="933450" y="38100"/>
                  </a:lnTo>
                  <a:close/>
                </a:path>
                <a:path w="933450" h="114300">
                  <a:moveTo>
                    <a:pt x="88900" y="38100"/>
                  </a:moveTo>
                  <a:lnTo>
                    <a:pt x="76200" y="38100"/>
                  </a:lnTo>
                  <a:lnTo>
                    <a:pt x="76200" y="57150"/>
                  </a:lnTo>
                  <a:lnTo>
                    <a:pt x="88900" y="38100"/>
                  </a:lnTo>
                  <a:close/>
                </a:path>
              </a:pathLst>
            </a:custGeom>
            <a:solidFill>
              <a:srgbClr val="CC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2721" y="2361819"/>
              <a:ext cx="423671" cy="5524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82721" y="2361819"/>
              <a:ext cx="424180" cy="552450"/>
            </a:xfrm>
            <a:custGeom>
              <a:avLst/>
              <a:gdLst/>
              <a:ahLst/>
              <a:cxnLst/>
              <a:rect l="l" t="t" r="r" b="b"/>
              <a:pathLst>
                <a:path w="424179" h="552450">
                  <a:moveTo>
                    <a:pt x="423671" y="0"/>
                  </a:moveTo>
                  <a:lnTo>
                    <a:pt x="0" y="138048"/>
                  </a:lnTo>
                  <a:lnTo>
                    <a:pt x="0" y="414400"/>
                  </a:lnTo>
                  <a:lnTo>
                    <a:pt x="423671" y="552450"/>
                  </a:lnTo>
                  <a:lnTo>
                    <a:pt x="423671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515105" y="2553207"/>
            <a:ext cx="3524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V-</a:t>
            </a:r>
            <a:r>
              <a:rPr sz="1000" spc="-25" dirty="0">
                <a:latin typeface="Times New Roman"/>
                <a:cs typeface="Times New Roman"/>
              </a:rPr>
              <a:t>601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754122" y="2565654"/>
            <a:ext cx="2180590" cy="3113405"/>
            <a:chOff x="2754122" y="2565654"/>
            <a:chExt cx="2180590" cy="3113405"/>
          </a:xfrm>
        </p:grpSpPr>
        <p:sp>
          <p:nvSpPr>
            <p:cNvPr id="13" name="object 13"/>
            <p:cNvSpPr/>
            <p:nvPr/>
          </p:nvSpPr>
          <p:spPr>
            <a:xfrm>
              <a:off x="3924300" y="2565654"/>
              <a:ext cx="706755" cy="2152650"/>
            </a:xfrm>
            <a:custGeom>
              <a:avLst/>
              <a:gdLst/>
              <a:ahLst/>
              <a:cxnLst/>
              <a:rect l="l" t="t" r="r" b="b"/>
              <a:pathLst>
                <a:path w="706754" h="2152650">
                  <a:moveTo>
                    <a:pt x="668274" y="57150"/>
                  </a:moveTo>
                  <a:lnTo>
                    <a:pt x="668274" y="2133473"/>
                  </a:lnTo>
                  <a:lnTo>
                    <a:pt x="669786" y="2140896"/>
                  </a:lnTo>
                  <a:lnTo>
                    <a:pt x="673893" y="2146950"/>
                  </a:lnTo>
                  <a:lnTo>
                    <a:pt x="679954" y="2151028"/>
                  </a:lnTo>
                  <a:lnTo>
                    <a:pt x="687324" y="2152523"/>
                  </a:lnTo>
                  <a:lnTo>
                    <a:pt x="694747" y="2151028"/>
                  </a:lnTo>
                  <a:lnTo>
                    <a:pt x="700801" y="2146950"/>
                  </a:lnTo>
                  <a:lnTo>
                    <a:pt x="704879" y="2140896"/>
                  </a:lnTo>
                  <a:lnTo>
                    <a:pt x="706374" y="2133473"/>
                  </a:lnTo>
                  <a:lnTo>
                    <a:pt x="706374" y="76200"/>
                  </a:lnTo>
                  <a:lnTo>
                    <a:pt x="687324" y="76200"/>
                  </a:lnTo>
                  <a:lnTo>
                    <a:pt x="668274" y="57150"/>
                  </a:lnTo>
                  <a:close/>
                </a:path>
                <a:path w="706754" h="215265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88900" y="76200"/>
                  </a:lnTo>
                  <a:lnTo>
                    <a:pt x="76200" y="76200"/>
                  </a:lnTo>
                  <a:lnTo>
                    <a:pt x="68776" y="74705"/>
                  </a:lnTo>
                  <a:lnTo>
                    <a:pt x="62722" y="70627"/>
                  </a:lnTo>
                  <a:lnTo>
                    <a:pt x="58644" y="64573"/>
                  </a:lnTo>
                  <a:lnTo>
                    <a:pt x="57150" y="57150"/>
                  </a:lnTo>
                  <a:lnTo>
                    <a:pt x="58644" y="49726"/>
                  </a:lnTo>
                  <a:lnTo>
                    <a:pt x="62722" y="43672"/>
                  </a:lnTo>
                  <a:lnTo>
                    <a:pt x="68776" y="39594"/>
                  </a:lnTo>
                  <a:lnTo>
                    <a:pt x="76200" y="38100"/>
                  </a:lnTo>
                  <a:lnTo>
                    <a:pt x="88900" y="38100"/>
                  </a:lnTo>
                  <a:lnTo>
                    <a:pt x="114300" y="0"/>
                  </a:lnTo>
                  <a:close/>
                </a:path>
                <a:path w="706754" h="2152650">
                  <a:moveTo>
                    <a:pt x="88900" y="38100"/>
                  </a:moveTo>
                  <a:lnTo>
                    <a:pt x="76200" y="38100"/>
                  </a:lnTo>
                  <a:lnTo>
                    <a:pt x="68776" y="39594"/>
                  </a:lnTo>
                  <a:lnTo>
                    <a:pt x="62722" y="43672"/>
                  </a:lnTo>
                  <a:lnTo>
                    <a:pt x="58644" y="49726"/>
                  </a:lnTo>
                  <a:lnTo>
                    <a:pt x="57150" y="57150"/>
                  </a:lnTo>
                  <a:lnTo>
                    <a:pt x="58644" y="64573"/>
                  </a:lnTo>
                  <a:lnTo>
                    <a:pt x="62722" y="70627"/>
                  </a:lnTo>
                  <a:lnTo>
                    <a:pt x="68776" y="74705"/>
                  </a:lnTo>
                  <a:lnTo>
                    <a:pt x="76200" y="76200"/>
                  </a:lnTo>
                  <a:lnTo>
                    <a:pt x="88900" y="76200"/>
                  </a:lnTo>
                  <a:lnTo>
                    <a:pt x="76200" y="57150"/>
                  </a:lnTo>
                  <a:lnTo>
                    <a:pt x="88900" y="38100"/>
                  </a:lnTo>
                  <a:close/>
                </a:path>
                <a:path w="706754" h="2152650">
                  <a:moveTo>
                    <a:pt x="687324" y="38100"/>
                  </a:moveTo>
                  <a:lnTo>
                    <a:pt x="88900" y="38100"/>
                  </a:lnTo>
                  <a:lnTo>
                    <a:pt x="76200" y="57150"/>
                  </a:lnTo>
                  <a:lnTo>
                    <a:pt x="88900" y="76200"/>
                  </a:lnTo>
                  <a:lnTo>
                    <a:pt x="668274" y="76200"/>
                  </a:lnTo>
                  <a:lnTo>
                    <a:pt x="668274" y="57150"/>
                  </a:lnTo>
                  <a:lnTo>
                    <a:pt x="706374" y="57150"/>
                  </a:lnTo>
                  <a:lnTo>
                    <a:pt x="704879" y="49726"/>
                  </a:lnTo>
                  <a:lnTo>
                    <a:pt x="700801" y="43672"/>
                  </a:lnTo>
                  <a:lnTo>
                    <a:pt x="694747" y="39594"/>
                  </a:lnTo>
                  <a:lnTo>
                    <a:pt x="687324" y="38100"/>
                  </a:lnTo>
                  <a:close/>
                </a:path>
                <a:path w="706754" h="2152650">
                  <a:moveTo>
                    <a:pt x="706374" y="57150"/>
                  </a:moveTo>
                  <a:lnTo>
                    <a:pt x="668274" y="57150"/>
                  </a:lnTo>
                  <a:lnTo>
                    <a:pt x="687324" y="76200"/>
                  </a:lnTo>
                  <a:lnTo>
                    <a:pt x="706374" y="76200"/>
                  </a:lnTo>
                  <a:lnTo>
                    <a:pt x="706374" y="57150"/>
                  </a:lnTo>
                  <a:close/>
                </a:path>
              </a:pathLst>
            </a:custGeom>
            <a:solidFill>
              <a:srgbClr val="CC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54122" y="4441189"/>
              <a:ext cx="703580" cy="114300"/>
            </a:xfrm>
            <a:custGeom>
              <a:avLst/>
              <a:gdLst/>
              <a:ahLst/>
              <a:cxnLst/>
              <a:rect l="l" t="t" r="r" b="b"/>
              <a:pathLst>
                <a:path w="703579" h="114300">
                  <a:moveTo>
                    <a:pt x="627126" y="57404"/>
                  </a:moveTo>
                  <a:lnTo>
                    <a:pt x="588644" y="114300"/>
                  </a:lnTo>
                  <a:lnTo>
                    <a:pt x="665615" y="76454"/>
                  </a:lnTo>
                  <a:lnTo>
                    <a:pt x="626999" y="76454"/>
                  </a:lnTo>
                  <a:lnTo>
                    <a:pt x="627126" y="57404"/>
                  </a:lnTo>
                  <a:close/>
                </a:path>
                <a:path w="703579" h="114300">
                  <a:moveTo>
                    <a:pt x="380" y="33782"/>
                  </a:moveTo>
                  <a:lnTo>
                    <a:pt x="0" y="71882"/>
                  </a:lnTo>
                  <a:lnTo>
                    <a:pt x="626999" y="76454"/>
                  </a:lnTo>
                  <a:lnTo>
                    <a:pt x="614241" y="76454"/>
                  </a:lnTo>
                  <a:lnTo>
                    <a:pt x="627126" y="57404"/>
                  </a:lnTo>
                  <a:lnTo>
                    <a:pt x="614608" y="38354"/>
                  </a:lnTo>
                  <a:lnTo>
                    <a:pt x="627253" y="38354"/>
                  </a:lnTo>
                  <a:lnTo>
                    <a:pt x="380" y="33782"/>
                  </a:lnTo>
                  <a:close/>
                </a:path>
                <a:path w="703579" h="114300">
                  <a:moveTo>
                    <a:pt x="664853" y="38354"/>
                  </a:moveTo>
                  <a:lnTo>
                    <a:pt x="627252" y="38354"/>
                  </a:lnTo>
                  <a:lnTo>
                    <a:pt x="627126" y="57404"/>
                  </a:lnTo>
                  <a:lnTo>
                    <a:pt x="626999" y="76454"/>
                  </a:lnTo>
                  <a:lnTo>
                    <a:pt x="665615" y="76454"/>
                  </a:lnTo>
                  <a:lnTo>
                    <a:pt x="703326" y="57912"/>
                  </a:lnTo>
                  <a:lnTo>
                    <a:pt x="664853" y="38354"/>
                  </a:lnTo>
                  <a:close/>
                </a:path>
                <a:path w="703579" h="114300">
                  <a:moveTo>
                    <a:pt x="589406" y="0"/>
                  </a:moveTo>
                  <a:lnTo>
                    <a:pt x="627126" y="57404"/>
                  </a:lnTo>
                  <a:lnTo>
                    <a:pt x="627252" y="38354"/>
                  </a:lnTo>
                  <a:lnTo>
                    <a:pt x="664853" y="38354"/>
                  </a:lnTo>
                  <a:lnTo>
                    <a:pt x="589406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0252" y="5432679"/>
              <a:ext cx="619506" cy="24155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310252" y="5432679"/>
              <a:ext cx="619760" cy="241935"/>
            </a:xfrm>
            <a:custGeom>
              <a:avLst/>
              <a:gdLst/>
              <a:ahLst/>
              <a:cxnLst/>
              <a:rect l="l" t="t" r="r" b="b"/>
              <a:pathLst>
                <a:path w="619760" h="241935">
                  <a:moveTo>
                    <a:pt x="0" y="120777"/>
                  </a:moveTo>
                  <a:lnTo>
                    <a:pt x="24342" y="73777"/>
                  </a:lnTo>
                  <a:lnTo>
                    <a:pt x="90725" y="35385"/>
                  </a:lnTo>
                  <a:lnTo>
                    <a:pt x="136568" y="20634"/>
                  </a:lnTo>
                  <a:lnTo>
                    <a:pt x="189184" y="9495"/>
                  </a:lnTo>
                  <a:lnTo>
                    <a:pt x="247327" y="2454"/>
                  </a:lnTo>
                  <a:lnTo>
                    <a:pt x="309752" y="0"/>
                  </a:lnTo>
                  <a:lnTo>
                    <a:pt x="372178" y="2454"/>
                  </a:lnTo>
                  <a:lnTo>
                    <a:pt x="430321" y="9495"/>
                  </a:lnTo>
                  <a:lnTo>
                    <a:pt x="482937" y="20634"/>
                  </a:lnTo>
                  <a:lnTo>
                    <a:pt x="528780" y="35385"/>
                  </a:lnTo>
                  <a:lnTo>
                    <a:pt x="566604" y="53261"/>
                  </a:lnTo>
                  <a:lnTo>
                    <a:pt x="613212" y="96444"/>
                  </a:lnTo>
                  <a:lnTo>
                    <a:pt x="619506" y="120777"/>
                  </a:lnTo>
                  <a:lnTo>
                    <a:pt x="613212" y="145116"/>
                  </a:lnTo>
                  <a:lnTo>
                    <a:pt x="566604" y="188303"/>
                  </a:lnTo>
                  <a:lnTo>
                    <a:pt x="528780" y="206178"/>
                  </a:lnTo>
                  <a:lnTo>
                    <a:pt x="482937" y="220926"/>
                  </a:lnTo>
                  <a:lnTo>
                    <a:pt x="430321" y="232062"/>
                  </a:lnTo>
                  <a:lnTo>
                    <a:pt x="372178" y="239100"/>
                  </a:lnTo>
                  <a:lnTo>
                    <a:pt x="309752" y="241554"/>
                  </a:lnTo>
                  <a:lnTo>
                    <a:pt x="247327" y="239100"/>
                  </a:lnTo>
                  <a:lnTo>
                    <a:pt x="189184" y="232062"/>
                  </a:lnTo>
                  <a:lnTo>
                    <a:pt x="136568" y="220926"/>
                  </a:lnTo>
                  <a:lnTo>
                    <a:pt x="90725" y="206178"/>
                  </a:lnTo>
                  <a:lnTo>
                    <a:pt x="52901" y="188303"/>
                  </a:lnTo>
                  <a:lnTo>
                    <a:pt x="6293" y="145116"/>
                  </a:lnTo>
                  <a:lnTo>
                    <a:pt x="0" y="12077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7872" y="4729352"/>
              <a:ext cx="605789" cy="24155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317872" y="4729352"/>
              <a:ext cx="605790" cy="241935"/>
            </a:xfrm>
            <a:custGeom>
              <a:avLst/>
              <a:gdLst/>
              <a:ahLst/>
              <a:cxnLst/>
              <a:rect l="l" t="t" r="r" b="b"/>
              <a:pathLst>
                <a:path w="605789" h="241935">
                  <a:moveTo>
                    <a:pt x="0" y="120777"/>
                  </a:moveTo>
                  <a:lnTo>
                    <a:pt x="30791" y="67674"/>
                  </a:lnTo>
                  <a:lnTo>
                    <a:pt x="66550" y="45249"/>
                  </a:lnTo>
                  <a:lnTo>
                    <a:pt x="113460" y="26542"/>
                  </a:lnTo>
                  <a:lnTo>
                    <a:pt x="169700" y="12280"/>
                  </a:lnTo>
                  <a:lnTo>
                    <a:pt x="233451" y="3191"/>
                  </a:lnTo>
                  <a:lnTo>
                    <a:pt x="302894" y="0"/>
                  </a:lnTo>
                  <a:lnTo>
                    <a:pt x="372338" y="3191"/>
                  </a:lnTo>
                  <a:lnTo>
                    <a:pt x="436089" y="12280"/>
                  </a:lnTo>
                  <a:lnTo>
                    <a:pt x="492329" y="26542"/>
                  </a:lnTo>
                  <a:lnTo>
                    <a:pt x="539239" y="45249"/>
                  </a:lnTo>
                  <a:lnTo>
                    <a:pt x="574998" y="67674"/>
                  </a:lnTo>
                  <a:lnTo>
                    <a:pt x="605789" y="120777"/>
                  </a:lnTo>
                  <a:lnTo>
                    <a:pt x="597788" y="148461"/>
                  </a:lnTo>
                  <a:lnTo>
                    <a:pt x="539239" y="196304"/>
                  </a:lnTo>
                  <a:lnTo>
                    <a:pt x="492329" y="215011"/>
                  </a:lnTo>
                  <a:lnTo>
                    <a:pt x="436089" y="229273"/>
                  </a:lnTo>
                  <a:lnTo>
                    <a:pt x="372338" y="238362"/>
                  </a:lnTo>
                  <a:lnTo>
                    <a:pt x="302894" y="241554"/>
                  </a:lnTo>
                  <a:lnTo>
                    <a:pt x="233451" y="238362"/>
                  </a:lnTo>
                  <a:lnTo>
                    <a:pt x="169700" y="229273"/>
                  </a:lnTo>
                  <a:lnTo>
                    <a:pt x="113460" y="215011"/>
                  </a:lnTo>
                  <a:lnTo>
                    <a:pt x="66550" y="196304"/>
                  </a:lnTo>
                  <a:lnTo>
                    <a:pt x="30791" y="173879"/>
                  </a:lnTo>
                  <a:lnTo>
                    <a:pt x="0" y="12077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0252" y="4852035"/>
              <a:ext cx="619505" cy="69951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310252" y="4852035"/>
              <a:ext cx="619760" cy="699770"/>
            </a:xfrm>
            <a:custGeom>
              <a:avLst/>
              <a:gdLst/>
              <a:ahLst/>
              <a:cxnLst/>
              <a:rect l="l" t="t" r="r" b="b"/>
              <a:pathLst>
                <a:path w="619760" h="699770">
                  <a:moveTo>
                    <a:pt x="0" y="699515"/>
                  </a:moveTo>
                  <a:lnTo>
                    <a:pt x="619505" y="699515"/>
                  </a:lnTo>
                  <a:lnTo>
                    <a:pt x="619505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974594" y="4220210"/>
            <a:ext cx="457834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  <a:hlinkClick r:id="rId7" action="ppaction://hlinksldjump"/>
              </a:rPr>
              <a:t>VAPOR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32553" y="5134609"/>
            <a:ext cx="3524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O-</a:t>
            </a:r>
            <a:r>
              <a:rPr sz="1000" spc="-25" dirty="0">
                <a:latin typeface="Times New Roman"/>
                <a:cs typeface="Times New Roman"/>
              </a:rPr>
              <a:t>602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458973" y="4430074"/>
            <a:ext cx="2769235" cy="760095"/>
            <a:chOff x="2458973" y="4430074"/>
            <a:chExt cx="2769235" cy="760095"/>
          </a:xfrm>
        </p:grpSpPr>
        <p:sp>
          <p:nvSpPr>
            <p:cNvPr id="24" name="object 24"/>
            <p:cNvSpPr/>
            <p:nvPr/>
          </p:nvSpPr>
          <p:spPr>
            <a:xfrm>
              <a:off x="2458973" y="4873752"/>
              <a:ext cx="1861185" cy="316230"/>
            </a:xfrm>
            <a:custGeom>
              <a:avLst/>
              <a:gdLst/>
              <a:ahLst/>
              <a:cxnLst/>
              <a:rect l="l" t="t" r="r" b="b"/>
              <a:pathLst>
                <a:path w="1861185" h="316229">
                  <a:moveTo>
                    <a:pt x="1746503" y="201803"/>
                  </a:moveTo>
                  <a:lnTo>
                    <a:pt x="1784603" y="258953"/>
                  </a:lnTo>
                  <a:lnTo>
                    <a:pt x="1746503" y="316103"/>
                  </a:lnTo>
                  <a:lnTo>
                    <a:pt x="1822703" y="278003"/>
                  </a:lnTo>
                  <a:lnTo>
                    <a:pt x="1784603" y="278003"/>
                  </a:lnTo>
                  <a:lnTo>
                    <a:pt x="1792027" y="276508"/>
                  </a:lnTo>
                  <a:lnTo>
                    <a:pt x="1798081" y="272430"/>
                  </a:lnTo>
                  <a:lnTo>
                    <a:pt x="1802159" y="266376"/>
                  </a:lnTo>
                  <a:lnTo>
                    <a:pt x="1803653" y="258953"/>
                  </a:lnTo>
                  <a:lnTo>
                    <a:pt x="1802159" y="251583"/>
                  </a:lnTo>
                  <a:lnTo>
                    <a:pt x="1798081" y="245522"/>
                  </a:lnTo>
                  <a:lnTo>
                    <a:pt x="1792027" y="241415"/>
                  </a:lnTo>
                  <a:lnTo>
                    <a:pt x="1784603" y="239903"/>
                  </a:lnTo>
                  <a:lnTo>
                    <a:pt x="1822703" y="239903"/>
                  </a:lnTo>
                  <a:lnTo>
                    <a:pt x="1746503" y="201803"/>
                  </a:lnTo>
                  <a:close/>
                </a:path>
                <a:path w="1861185" h="316229">
                  <a:moveTo>
                    <a:pt x="19050" y="0"/>
                  </a:move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0" y="258953"/>
                  </a:lnTo>
                  <a:lnTo>
                    <a:pt x="1494" y="266376"/>
                  </a:lnTo>
                  <a:lnTo>
                    <a:pt x="5572" y="272430"/>
                  </a:lnTo>
                  <a:lnTo>
                    <a:pt x="11626" y="276508"/>
                  </a:lnTo>
                  <a:lnTo>
                    <a:pt x="19050" y="278003"/>
                  </a:lnTo>
                  <a:lnTo>
                    <a:pt x="1771903" y="278003"/>
                  </a:lnTo>
                  <a:lnTo>
                    <a:pt x="1784603" y="258953"/>
                  </a:lnTo>
                  <a:lnTo>
                    <a:pt x="38100" y="258953"/>
                  </a:lnTo>
                  <a:lnTo>
                    <a:pt x="19050" y="239903"/>
                  </a:lnTo>
                  <a:lnTo>
                    <a:pt x="38100" y="239903"/>
                  </a:lnTo>
                  <a:lnTo>
                    <a:pt x="38100" y="19050"/>
                  </a:lnTo>
                  <a:lnTo>
                    <a:pt x="36605" y="11626"/>
                  </a:lnTo>
                  <a:lnTo>
                    <a:pt x="32527" y="5572"/>
                  </a:lnTo>
                  <a:lnTo>
                    <a:pt x="26473" y="1494"/>
                  </a:lnTo>
                  <a:lnTo>
                    <a:pt x="19050" y="0"/>
                  </a:lnTo>
                  <a:close/>
                </a:path>
                <a:path w="1861185" h="316229">
                  <a:moveTo>
                    <a:pt x="1822703" y="239903"/>
                  </a:moveTo>
                  <a:lnTo>
                    <a:pt x="1784603" y="239903"/>
                  </a:lnTo>
                  <a:lnTo>
                    <a:pt x="1792027" y="241415"/>
                  </a:lnTo>
                  <a:lnTo>
                    <a:pt x="1798081" y="245522"/>
                  </a:lnTo>
                  <a:lnTo>
                    <a:pt x="1802159" y="251583"/>
                  </a:lnTo>
                  <a:lnTo>
                    <a:pt x="1803653" y="258953"/>
                  </a:lnTo>
                  <a:lnTo>
                    <a:pt x="1802159" y="266376"/>
                  </a:lnTo>
                  <a:lnTo>
                    <a:pt x="1798081" y="272430"/>
                  </a:lnTo>
                  <a:lnTo>
                    <a:pt x="1792027" y="276508"/>
                  </a:lnTo>
                  <a:lnTo>
                    <a:pt x="1784603" y="278003"/>
                  </a:lnTo>
                  <a:lnTo>
                    <a:pt x="1822703" y="278003"/>
                  </a:lnTo>
                  <a:lnTo>
                    <a:pt x="1860803" y="258953"/>
                  </a:lnTo>
                  <a:lnTo>
                    <a:pt x="1822703" y="239903"/>
                  </a:lnTo>
                  <a:close/>
                </a:path>
                <a:path w="1861185" h="316229">
                  <a:moveTo>
                    <a:pt x="38100" y="239903"/>
                  </a:moveTo>
                  <a:lnTo>
                    <a:pt x="19050" y="239903"/>
                  </a:lnTo>
                  <a:lnTo>
                    <a:pt x="38100" y="258953"/>
                  </a:lnTo>
                  <a:lnTo>
                    <a:pt x="38100" y="239903"/>
                  </a:lnTo>
                  <a:close/>
                </a:path>
                <a:path w="1861185" h="316229">
                  <a:moveTo>
                    <a:pt x="1771903" y="239903"/>
                  </a:moveTo>
                  <a:lnTo>
                    <a:pt x="38100" y="239903"/>
                  </a:lnTo>
                  <a:lnTo>
                    <a:pt x="38100" y="258953"/>
                  </a:lnTo>
                  <a:lnTo>
                    <a:pt x="1784603" y="258953"/>
                  </a:lnTo>
                  <a:lnTo>
                    <a:pt x="1771903" y="23990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32252" y="4430074"/>
              <a:ext cx="495597" cy="12772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720335" y="4371594"/>
            <a:ext cx="508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FLASH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356794" y="2656522"/>
            <a:ext cx="518159" cy="2474595"/>
            <a:chOff x="6356794" y="2656522"/>
            <a:chExt cx="518159" cy="2474595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61557" y="4368927"/>
              <a:ext cx="508253" cy="75742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361557" y="4368927"/>
              <a:ext cx="508634" cy="757555"/>
            </a:xfrm>
            <a:custGeom>
              <a:avLst/>
              <a:gdLst/>
              <a:ahLst/>
              <a:cxnLst/>
              <a:rect l="l" t="t" r="r" b="b"/>
              <a:pathLst>
                <a:path w="508634" h="757554">
                  <a:moveTo>
                    <a:pt x="0" y="378714"/>
                  </a:moveTo>
                  <a:lnTo>
                    <a:pt x="2755" y="322747"/>
                  </a:lnTo>
                  <a:lnTo>
                    <a:pt x="10760" y="269332"/>
                  </a:lnTo>
                  <a:lnTo>
                    <a:pt x="23621" y="219052"/>
                  </a:lnTo>
                  <a:lnTo>
                    <a:pt x="40945" y="172495"/>
                  </a:lnTo>
                  <a:lnTo>
                    <a:pt x="62338" y="130245"/>
                  </a:lnTo>
                  <a:lnTo>
                    <a:pt x="87407" y="92888"/>
                  </a:lnTo>
                  <a:lnTo>
                    <a:pt x="115759" y="61010"/>
                  </a:lnTo>
                  <a:lnTo>
                    <a:pt x="147000" y="35196"/>
                  </a:lnTo>
                  <a:lnTo>
                    <a:pt x="180737" y="16033"/>
                  </a:lnTo>
                  <a:lnTo>
                    <a:pt x="254126" y="0"/>
                  </a:lnTo>
                  <a:lnTo>
                    <a:pt x="291676" y="4105"/>
                  </a:lnTo>
                  <a:lnTo>
                    <a:pt x="361253" y="35196"/>
                  </a:lnTo>
                  <a:lnTo>
                    <a:pt x="392494" y="61010"/>
                  </a:lnTo>
                  <a:lnTo>
                    <a:pt x="420846" y="92888"/>
                  </a:lnTo>
                  <a:lnTo>
                    <a:pt x="445915" y="130245"/>
                  </a:lnTo>
                  <a:lnTo>
                    <a:pt x="467308" y="172495"/>
                  </a:lnTo>
                  <a:lnTo>
                    <a:pt x="484632" y="219052"/>
                  </a:lnTo>
                  <a:lnTo>
                    <a:pt x="497493" y="269332"/>
                  </a:lnTo>
                  <a:lnTo>
                    <a:pt x="505498" y="322747"/>
                  </a:lnTo>
                  <a:lnTo>
                    <a:pt x="508253" y="378714"/>
                  </a:lnTo>
                  <a:lnTo>
                    <a:pt x="505498" y="434680"/>
                  </a:lnTo>
                  <a:lnTo>
                    <a:pt x="497493" y="488095"/>
                  </a:lnTo>
                  <a:lnTo>
                    <a:pt x="484632" y="538375"/>
                  </a:lnTo>
                  <a:lnTo>
                    <a:pt x="467308" y="584932"/>
                  </a:lnTo>
                  <a:lnTo>
                    <a:pt x="445915" y="627182"/>
                  </a:lnTo>
                  <a:lnTo>
                    <a:pt x="420846" y="664539"/>
                  </a:lnTo>
                  <a:lnTo>
                    <a:pt x="392494" y="696417"/>
                  </a:lnTo>
                  <a:lnTo>
                    <a:pt x="361253" y="722231"/>
                  </a:lnTo>
                  <a:lnTo>
                    <a:pt x="327516" y="741394"/>
                  </a:lnTo>
                  <a:lnTo>
                    <a:pt x="254126" y="757428"/>
                  </a:lnTo>
                  <a:lnTo>
                    <a:pt x="216577" y="753322"/>
                  </a:lnTo>
                  <a:lnTo>
                    <a:pt x="147000" y="722231"/>
                  </a:lnTo>
                  <a:lnTo>
                    <a:pt x="115759" y="696417"/>
                  </a:lnTo>
                  <a:lnTo>
                    <a:pt x="87407" y="664539"/>
                  </a:lnTo>
                  <a:lnTo>
                    <a:pt x="62338" y="627182"/>
                  </a:lnTo>
                  <a:lnTo>
                    <a:pt x="40945" y="584932"/>
                  </a:lnTo>
                  <a:lnTo>
                    <a:pt x="23621" y="538375"/>
                  </a:lnTo>
                  <a:lnTo>
                    <a:pt x="10760" y="488095"/>
                  </a:lnTo>
                  <a:lnTo>
                    <a:pt x="2755" y="434680"/>
                  </a:lnTo>
                  <a:lnTo>
                    <a:pt x="0" y="37871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61557" y="2661285"/>
              <a:ext cx="508253" cy="76047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361557" y="2661285"/>
              <a:ext cx="508634" cy="760730"/>
            </a:xfrm>
            <a:custGeom>
              <a:avLst/>
              <a:gdLst/>
              <a:ahLst/>
              <a:cxnLst/>
              <a:rect l="l" t="t" r="r" b="b"/>
              <a:pathLst>
                <a:path w="508634" h="760729">
                  <a:moveTo>
                    <a:pt x="0" y="380238"/>
                  </a:moveTo>
                  <a:lnTo>
                    <a:pt x="2755" y="324036"/>
                  </a:lnTo>
                  <a:lnTo>
                    <a:pt x="10760" y="270398"/>
                  </a:lnTo>
                  <a:lnTo>
                    <a:pt x="23621" y="219914"/>
                  </a:lnTo>
                  <a:lnTo>
                    <a:pt x="40945" y="173168"/>
                  </a:lnTo>
                  <a:lnTo>
                    <a:pt x="62338" y="130750"/>
                  </a:lnTo>
                  <a:lnTo>
                    <a:pt x="87407" y="93246"/>
                  </a:lnTo>
                  <a:lnTo>
                    <a:pt x="115759" y="61243"/>
                  </a:lnTo>
                  <a:lnTo>
                    <a:pt x="147000" y="35330"/>
                  </a:lnTo>
                  <a:lnTo>
                    <a:pt x="180737" y="16094"/>
                  </a:lnTo>
                  <a:lnTo>
                    <a:pt x="254126" y="0"/>
                  </a:lnTo>
                  <a:lnTo>
                    <a:pt x="291676" y="4121"/>
                  </a:lnTo>
                  <a:lnTo>
                    <a:pt x="361253" y="35330"/>
                  </a:lnTo>
                  <a:lnTo>
                    <a:pt x="392494" y="61243"/>
                  </a:lnTo>
                  <a:lnTo>
                    <a:pt x="420846" y="93246"/>
                  </a:lnTo>
                  <a:lnTo>
                    <a:pt x="445915" y="130750"/>
                  </a:lnTo>
                  <a:lnTo>
                    <a:pt x="467308" y="173168"/>
                  </a:lnTo>
                  <a:lnTo>
                    <a:pt x="484632" y="219914"/>
                  </a:lnTo>
                  <a:lnTo>
                    <a:pt x="497493" y="270398"/>
                  </a:lnTo>
                  <a:lnTo>
                    <a:pt x="505498" y="324036"/>
                  </a:lnTo>
                  <a:lnTo>
                    <a:pt x="508253" y="380238"/>
                  </a:lnTo>
                  <a:lnTo>
                    <a:pt x="505498" y="436439"/>
                  </a:lnTo>
                  <a:lnTo>
                    <a:pt x="497493" y="490077"/>
                  </a:lnTo>
                  <a:lnTo>
                    <a:pt x="484632" y="540561"/>
                  </a:lnTo>
                  <a:lnTo>
                    <a:pt x="467308" y="587307"/>
                  </a:lnTo>
                  <a:lnTo>
                    <a:pt x="445915" y="629725"/>
                  </a:lnTo>
                  <a:lnTo>
                    <a:pt x="420846" y="667229"/>
                  </a:lnTo>
                  <a:lnTo>
                    <a:pt x="392494" y="699232"/>
                  </a:lnTo>
                  <a:lnTo>
                    <a:pt x="361253" y="725145"/>
                  </a:lnTo>
                  <a:lnTo>
                    <a:pt x="327516" y="744381"/>
                  </a:lnTo>
                  <a:lnTo>
                    <a:pt x="254126" y="760476"/>
                  </a:lnTo>
                  <a:lnTo>
                    <a:pt x="216577" y="756354"/>
                  </a:lnTo>
                  <a:lnTo>
                    <a:pt x="147000" y="725145"/>
                  </a:lnTo>
                  <a:lnTo>
                    <a:pt x="115759" y="699232"/>
                  </a:lnTo>
                  <a:lnTo>
                    <a:pt x="87407" y="667229"/>
                  </a:lnTo>
                  <a:lnTo>
                    <a:pt x="62338" y="629725"/>
                  </a:lnTo>
                  <a:lnTo>
                    <a:pt x="40945" y="587307"/>
                  </a:lnTo>
                  <a:lnTo>
                    <a:pt x="23621" y="540561"/>
                  </a:lnTo>
                  <a:lnTo>
                    <a:pt x="10760" y="490077"/>
                  </a:lnTo>
                  <a:lnTo>
                    <a:pt x="2755" y="436439"/>
                  </a:lnTo>
                  <a:lnTo>
                    <a:pt x="0" y="3802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61557" y="3036951"/>
              <a:ext cx="508254" cy="171297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361557" y="3036951"/>
              <a:ext cx="508634" cy="1713230"/>
            </a:xfrm>
            <a:custGeom>
              <a:avLst/>
              <a:gdLst/>
              <a:ahLst/>
              <a:cxnLst/>
              <a:rect l="l" t="t" r="r" b="b"/>
              <a:pathLst>
                <a:path w="508634" h="1713229">
                  <a:moveTo>
                    <a:pt x="0" y="1712976"/>
                  </a:moveTo>
                  <a:lnTo>
                    <a:pt x="508254" y="1712976"/>
                  </a:lnTo>
                  <a:lnTo>
                    <a:pt x="508254" y="0"/>
                  </a:lnTo>
                  <a:lnTo>
                    <a:pt x="0" y="0"/>
                  </a:lnTo>
                  <a:lnTo>
                    <a:pt x="0" y="171297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361557" y="3915410"/>
            <a:ext cx="50355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5" dirty="0">
                <a:latin typeface="Times New Roman"/>
                <a:cs typeface="Times New Roman"/>
              </a:rPr>
              <a:t>601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595621" y="2510040"/>
            <a:ext cx="3717925" cy="3363595"/>
            <a:chOff x="4595621" y="2510040"/>
            <a:chExt cx="3717925" cy="3363595"/>
          </a:xfrm>
        </p:grpSpPr>
        <p:sp>
          <p:nvSpPr>
            <p:cNvPr id="36" name="object 36"/>
            <p:cNvSpPr/>
            <p:nvPr/>
          </p:nvSpPr>
          <p:spPr>
            <a:xfrm>
              <a:off x="4595621" y="2884170"/>
              <a:ext cx="1778635" cy="2989580"/>
            </a:xfrm>
            <a:custGeom>
              <a:avLst/>
              <a:gdLst/>
              <a:ahLst/>
              <a:cxnLst/>
              <a:rect l="l" t="t" r="r" b="b"/>
              <a:pathLst>
                <a:path w="1778635" h="2989579">
                  <a:moveTo>
                    <a:pt x="19050" y="2790824"/>
                  </a:moveTo>
                  <a:lnTo>
                    <a:pt x="11626" y="2792321"/>
                  </a:lnTo>
                  <a:lnTo>
                    <a:pt x="5572" y="2796401"/>
                  </a:lnTo>
                  <a:lnTo>
                    <a:pt x="1494" y="2802456"/>
                  </a:lnTo>
                  <a:lnTo>
                    <a:pt x="0" y="2809874"/>
                  </a:lnTo>
                  <a:lnTo>
                    <a:pt x="0" y="2970212"/>
                  </a:lnTo>
                  <a:lnTo>
                    <a:pt x="1494" y="2977625"/>
                  </a:lnTo>
                  <a:lnTo>
                    <a:pt x="5572" y="2983680"/>
                  </a:lnTo>
                  <a:lnTo>
                    <a:pt x="11626" y="2987764"/>
                  </a:lnTo>
                  <a:lnTo>
                    <a:pt x="19050" y="2989262"/>
                  </a:lnTo>
                  <a:lnTo>
                    <a:pt x="1164208" y="2989262"/>
                  </a:lnTo>
                  <a:lnTo>
                    <a:pt x="1171632" y="2987764"/>
                  </a:lnTo>
                  <a:lnTo>
                    <a:pt x="1177686" y="2983680"/>
                  </a:lnTo>
                  <a:lnTo>
                    <a:pt x="1181764" y="2977625"/>
                  </a:lnTo>
                  <a:lnTo>
                    <a:pt x="1183258" y="2970212"/>
                  </a:lnTo>
                  <a:lnTo>
                    <a:pt x="38100" y="2970212"/>
                  </a:lnTo>
                  <a:lnTo>
                    <a:pt x="19050" y="2951162"/>
                  </a:lnTo>
                  <a:lnTo>
                    <a:pt x="38100" y="2951162"/>
                  </a:lnTo>
                  <a:lnTo>
                    <a:pt x="38100" y="2809874"/>
                  </a:lnTo>
                  <a:lnTo>
                    <a:pt x="36605" y="2802456"/>
                  </a:lnTo>
                  <a:lnTo>
                    <a:pt x="32527" y="2796401"/>
                  </a:lnTo>
                  <a:lnTo>
                    <a:pt x="26473" y="2792321"/>
                  </a:lnTo>
                  <a:lnTo>
                    <a:pt x="19050" y="2790824"/>
                  </a:lnTo>
                  <a:close/>
                </a:path>
                <a:path w="1778635" h="2989579">
                  <a:moveTo>
                    <a:pt x="38100" y="2951162"/>
                  </a:moveTo>
                  <a:lnTo>
                    <a:pt x="19050" y="2951162"/>
                  </a:lnTo>
                  <a:lnTo>
                    <a:pt x="38100" y="2970212"/>
                  </a:lnTo>
                  <a:lnTo>
                    <a:pt x="38100" y="2951162"/>
                  </a:lnTo>
                  <a:close/>
                </a:path>
                <a:path w="1778635" h="2989579">
                  <a:moveTo>
                    <a:pt x="1145158" y="2951162"/>
                  </a:moveTo>
                  <a:lnTo>
                    <a:pt x="38100" y="2951162"/>
                  </a:lnTo>
                  <a:lnTo>
                    <a:pt x="38100" y="2970212"/>
                  </a:lnTo>
                  <a:lnTo>
                    <a:pt x="1145158" y="2970212"/>
                  </a:lnTo>
                  <a:lnTo>
                    <a:pt x="1145158" y="2951162"/>
                  </a:lnTo>
                  <a:close/>
                </a:path>
                <a:path w="1778635" h="2989579">
                  <a:moveTo>
                    <a:pt x="1689607" y="38100"/>
                  </a:moveTo>
                  <a:lnTo>
                    <a:pt x="1164208" y="38100"/>
                  </a:lnTo>
                  <a:lnTo>
                    <a:pt x="1156785" y="39594"/>
                  </a:lnTo>
                  <a:lnTo>
                    <a:pt x="1150731" y="43672"/>
                  </a:lnTo>
                  <a:lnTo>
                    <a:pt x="1146653" y="49726"/>
                  </a:lnTo>
                  <a:lnTo>
                    <a:pt x="1145158" y="57150"/>
                  </a:lnTo>
                  <a:lnTo>
                    <a:pt x="1145158" y="2970212"/>
                  </a:lnTo>
                  <a:lnTo>
                    <a:pt x="1164208" y="2951162"/>
                  </a:lnTo>
                  <a:lnTo>
                    <a:pt x="1183258" y="2951162"/>
                  </a:lnTo>
                  <a:lnTo>
                    <a:pt x="1183258" y="76200"/>
                  </a:lnTo>
                  <a:lnTo>
                    <a:pt x="1164208" y="76200"/>
                  </a:lnTo>
                  <a:lnTo>
                    <a:pt x="1183258" y="57150"/>
                  </a:lnTo>
                  <a:lnTo>
                    <a:pt x="1702307" y="57150"/>
                  </a:lnTo>
                  <a:lnTo>
                    <a:pt x="1689607" y="38100"/>
                  </a:lnTo>
                  <a:close/>
                </a:path>
                <a:path w="1778635" h="2989579">
                  <a:moveTo>
                    <a:pt x="1183258" y="2951162"/>
                  </a:moveTo>
                  <a:lnTo>
                    <a:pt x="1164208" y="2951162"/>
                  </a:lnTo>
                  <a:lnTo>
                    <a:pt x="1145158" y="2970212"/>
                  </a:lnTo>
                  <a:lnTo>
                    <a:pt x="1183258" y="2970212"/>
                  </a:lnTo>
                  <a:lnTo>
                    <a:pt x="1183258" y="2951162"/>
                  </a:lnTo>
                  <a:close/>
                </a:path>
                <a:path w="1778635" h="2989579">
                  <a:moveTo>
                    <a:pt x="1664207" y="0"/>
                  </a:moveTo>
                  <a:lnTo>
                    <a:pt x="1702307" y="57150"/>
                  </a:lnTo>
                  <a:lnTo>
                    <a:pt x="1664207" y="114300"/>
                  </a:lnTo>
                  <a:lnTo>
                    <a:pt x="1740407" y="76200"/>
                  </a:lnTo>
                  <a:lnTo>
                    <a:pt x="1702307" y="76200"/>
                  </a:lnTo>
                  <a:lnTo>
                    <a:pt x="1709731" y="74705"/>
                  </a:lnTo>
                  <a:lnTo>
                    <a:pt x="1715785" y="70627"/>
                  </a:lnTo>
                  <a:lnTo>
                    <a:pt x="1719863" y="64573"/>
                  </a:lnTo>
                  <a:lnTo>
                    <a:pt x="1721357" y="57150"/>
                  </a:lnTo>
                  <a:lnTo>
                    <a:pt x="1719863" y="49726"/>
                  </a:lnTo>
                  <a:lnTo>
                    <a:pt x="1715785" y="43672"/>
                  </a:lnTo>
                  <a:lnTo>
                    <a:pt x="1709731" y="39594"/>
                  </a:lnTo>
                  <a:lnTo>
                    <a:pt x="1702307" y="38100"/>
                  </a:lnTo>
                  <a:lnTo>
                    <a:pt x="1740407" y="38100"/>
                  </a:lnTo>
                  <a:lnTo>
                    <a:pt x="1664207" y="0"/>
                  </a:lnTo>
                  <a:close/>
                </a:path>
                <a:path w="1778635" h="2989579">
                  <a:moveTo>
                    <a:pt x="1183258" y="57150"/>
                  </a:moveTo>
                  <a:lnTo>
                    <a:pt x="1164208" y="76200"/>
                  </a:lnTo>
                  <a:lnTo>
                    <a:pt x="1183258" y="76200"/>
                  </a:lnTo>
                  <a:lnTo>
                    <a:pt x="1183258" y="57150"/>
                  </a:lnTo>
                  <a:close/>
                </a:path>
                <a:path w="1778635" h="2989579">
                  <a:moveTo>
                    <a:pt x="1702307" y="57150"/>
                  </a:moveTo>
                  <a:lnTo>
                    <a:pt x="1183258" y="57150"/>
                  </a:lnTo>
                  <a:lnTo>
                    <a:pt x="1183258" y="76200"/>
                  </a:lnTo>
                  <a:lnTo>
                    <a:pt x="1689607" y="76200"/>
                  </a:lnTo>
                  <a:lnTo>
                    <a:pt x="1702307" y="57150"/>
                  </a:lnTo>
                  <a:close/>
                </a:path>
                <a:path w="1778635" h="2989579">
                  <a:moveTo>
                    <a:pt x="1740407" y="38100"/>
                  </a:moveTo>
                  <a:lnTo>
                    <a:pt x="1702307" y="38100"/>
                  </a:lnTo>
                  <a:lnTo>
                    <a:pt x="1709731" y="39594"/>
                  </a:lnTo>
                  <a:lnTo>
                    <a:pt x="1715785" y="43672"/>
                  </a:lnTo>
                  <a:lnTo>
                    <a:pt x="1719863" y="49726"/>
                  </a:lnTo>
                  <a:lnTo>
                    <a:pt x="1721357" y="57150"/>
                  </a:lnTo>
                  <a:lnTo>
                    <a:pt x="1719863" y="64573"/>
                  </a:lnTo>
                  <a:lnTo>
                    <a:pt x="1715785" y="70627"/>
                  </a:lnTo>
                  <a:lnTo>
                    <a:pt x="1709731" y="74705"/>
                  </a:lnTo>
                  <a:lnTo>
                    <a:pt x="1702307" y="76200"/>
                  </a:lnTo>
                  <a:lnTo>
                    <a:pt x="1740407" y="76200"/>
                  </a:lnTo>
                  <a:lnTo>
                    <a:pt x="1778507" y="57150"/>
                  </a:lnTo>
                  <a:lnTo>
                    <a:pt x="1740407" y="3810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0755" y="2510040"/>
              <a:ext cx="1502663" cy="342125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6894321" y="2542540"/>
            <a:ext cx="1323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ESTABILIZADORA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09407" y="5291835"/>
            <a:ext cx="94551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CICLOHEXANO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604254" y="5132070"/>
            <a:ext cx="1068705" cy="316230"/>
          </a:xfrm>
          <a:custGeom>
            <a:avLst/>
            <a:gdLst/>
            <a:ahLst/>
            <a:cxnLst/>
            <a:rect l="l" t="t" r="r" b="b"/>
            <a:pathLst>
              <a:path w="1068704" h="316229">
                <a:moveTo>
                  <a:pt x="954024" y="201802"/>
                </a:moveTo>
                <a:lnTo>
                  <a:pt x="992124" y="258952"/>
                </a:lnTo>
                <a:lnTo>
                  <a:pt x="954024" y="316102"/>
                </a:lnTo>
                <a:lnTo>
                  <a:pt x="1030224" y="278002"/>
                </a:lnTo>
                <a:lnTo>
                  <a:pt x="992124" y="278002"/>
                </a:lnTo>
                <a:lnTo>
                  <a:pt x="999547" y="276508"/>
                </a:lnTo>
                <a:lnTo>
                  <a:pt x="1005601" y="272430"/>
                </a:lnTo>
                <a:lnTo>
                  <a:pt x="1009679" y="266376"/>
                </a:lnTo>
                <a:lnTo>
                  <a:pt x="1011174" y="258952"/>
                </a:lnTo>
                <a:lnTo>
                  <a:pt x="1009679" y="251583"/>
                </a:lnTo>
                <a:lnTo>
                  <a:pt x="1005601" y="245522"/>
                </a:lnTo>
                <a:lnTo>
                  <a:pt x="999547" y="241415"/>
                </a:lnTo>
                <a:lnTo>
                  <a:pt x="992124" y="239902"/>
                </a:lnTo>
                <a:lnTo>
                  <a:pt x="1030224" y="239902"/>
                </a:lnTo>
                <a:lnTo>
                  <a:pt x="954024" y="201802"/>
                </a:lnTo>
                <a:close/>
              </a:path>
              <a:path w="1068704" h="316229">
                <a:moveTo>
                  <a:pt x="19050" y="0"/>
                </a:moveTo>
                <a:lnTo>
                  <a:pt x="11626" y="1494"/>
                </a:lnTo>
                <a:lnTo>
                  <a:pt x="5572" y="5572"/>
                </a:lnTo>
                <a:lnTo>
                  <a:pt x="1494" y="11626"/>
                </a:lnTo>
                <a:lnTo>
                  <a:pt x="0" y="19049"/>
                </a:lnTo>
                <a:lnTo>
                  <a:pt x="0" y="258952"/>
                </a:lnTo>
                <a:lnTo>
                  <a:pt x="1494" y="266376"/>
                </a:lnTo>
                <a:lnTo>
                  <a:pt x="5572" y="272430"/>
                </a:lnTo>
                <a:lnTo>
                  <a:pt x="11626" y="276508"/>
                </a:lnTo>
                <a:lnTo>
                  <a:pt x="19050" y="278002"/>
                </a:lnTo>
                <a:lnTo>
                  <a:pt x="979424" y="278002"/>
                </a:lnTo>
                <a:lnTo>
                  <a:pt x="992124" y="258952"/>
                </a:lnTo>
                <a:lnTo>
                  <a:pt x="38100" y="258952"/>
                </a:lnTo>
                <a:lnTo>
                  <a:pt x="19050" y="239902"/>
                </a:lnTo>
                <a:lnTo>
                  <a:pt x="38100" y="239902"/>
                </a:lnTo>
                <a:lnTo>
                  <a:pt x="38100" y="19049"/>
                </a:lnTo>
                <a:lnTo>
                  <a:pt x="36605" y="11626"/>
                </a:lnTo>
                <a:lnTo>
                  <a:pt x="32527" y="5572"/>
                </a:lnTo>
                <a:lnTo>
                  <a:pt x="26473" y="1494"/>
                </a:lnTo>
                <a:lnTo>
                  <a:pt x="19050" y="0"/>
                </a:lnTo>
                <a:close/>
              </a:path>
              <a:path w="1068704" h="316229">
                <a:moveTo>
                  <a:pt x="1030224" y="239902"/>
                </a:moveTo>
                <a:lnTo>
                  <a:pt x="992124" y="239902"/>
                </a:lnTo>
                <a:lnTo>
                  <a:pt x="999547" y="241415"/>
                </a:lnTo>
                <a:lnTo>
                  <a:pt x="1005601" y="245522"/>
                </a:lnTo>
                <a:lnTo>
                  <a:pt x="1009679" y="251583"/>
                </a:lnTo>
                <a:lnTo>
                  <a:pt x="1011174" y="258952"/>
                </a:lnTo>
                <a:lnTo>
                  <a:pt x="1009679" y="266376"/>
                </a:lnTo>
                <a:lnTo>
                  <a:pt x="1005601" y="272430"/>
                </a:lnTo>
                <a:lnTo>
                  <a:pt x="999547" y="276508"/>
                </a:lnTo>
                <a:lnTo>
                  <a:pt x="992124" y="278002"/>
                </a:lnTo>
                <a:lnTo>
                  <a:pt x="1030224" y="278002"/>
                </a:lnTo>
                <a:lnTo>
                  <a:pt x="1068324" y="258952"/>
                </a:lnTo>
                <a:lnTo>
                  <a:pt x="1030224" y="239902"/>
                </a:lnTo>
                <a:close/>
              </a:path>
              <a:path w="1068704" h="316229">
                <a:moveTo>
                  <a:pt x="38100" y="239902"/>
                </a:moveTo>
                <a:lnTo>
                  <a:pt x="19050" y="239902"/>
                </a:lnTo>
                <a:lnTo>
                  <a:pt x="38100" y="258952"/>
                </a:lnTo>
                <a:lnTo>
                  <a:pt x="38100" y="239902"/>
                </a:lnTo>
                <a:close/>
              </a:path>
              <a:path w="1068704" h="316229">
                <a:moveTo>
                  <a:pt x="979424" y="239902"/>
                </a:moveTo>
                <a:lnTo>
                  <a:pt x="38100" y="239902"/>
                </a:lnTo>
                <a:lnTo>
                  <a:pt x="38100" y="258952"/>
                </a:lnTo>
                <a:lnTo>
                  <a:pt x="992124" y="258952"/>
                </a:lnTo>
                <a:lnTo>
                  <a:pt x="979424" y="23990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795516" y="5058409"/>
            <a:ext cx="6540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13" action="ppaction://hlinksldjump"/>
              </a:rPr>
              <a:t>15,5</a:t>
            </a:r>
            <a:r>
              <a:rPr sz="1100" spc="250" dirty="0">
                <a:latin typeface="Times New Roman"/>
                <a:cs typeface="Times New Roman"/>
                <a:hlinkClick r:id="rId13" action="ppaction://hlinksldjump"/>
              </a:rPr>
              <a:t> </a:t>
            </a:r>
            <a:r>
              <a:rPr sz="1100" spc="-20" dirty="0">
                <a:latin typeface="Times New Roman"/>
                <a:cs typeface="Times New Roman"/>
                <a:hlinkClick r:id="rId13" action="ppaction://hlinksldjump"/>
              </a:rPr>
              <a:t>m</a:t>
            </a:r>
            <a:r>
              <a:rPr sz="1050" spc="-30" baseline="27777" dirty="0">
                <a:latin typeface="Times New Roman"/>
                <a:cs typeface="Times New Roman"/>
                <a:hlinkClick r:id="rId13" action="ppaction://hlinksldjump"/>
              </a:rPr>
              <a:t>3</a:t>
            </a:r>
            <a:r>
              <a:rPr sz="1100" spc="-20" dirty="0">
                <a:latin typeface="Times New Roman"/>
                <a:cs typeface="Times New Roman"/>
                <a:hlinkClick r:id="rId1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42709" y="1654555"/>
            <a:ext cx="344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 marR="5080" indent="-3175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Times New Roman"/>
                <a:cs typeface="Times New Roman"/>
              </a:rPr>
              <a:t>FUEL </a:t>
            </a:r>
            <a:r>
              <a:rPr sz="1000" spc="-25" dirty="0">
                <a:latin typeface="Times New Roman"/>
                <a:cs typeface="Times New Roman"/>
              </a:rPr>
              <a:t>GAS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554473" y="2022348"/>
            <a:ext cx="2125980" cy="645160"/>
            <a:chOff x="4554473" y="2022348"/>
            <a:chExt cx="2125980" cy="645160"/>
          </a:xfrm>
        </p:grpSpPr>
        <p:sp>
          <p:nvSpPr>
            <p:cNvPr id="44" name="object 44"/>
            <p:cNvSpPr/>
            <p:nvPr/>
          </p:nvSpPr>
          <p:spPr>
            <a:xfrm>
              <a:off x="6566153" y="2057400"/>
              <a:ext cx="114300" cy="609600"/>
            </a:xfrm>
            <a:custGeom>
              <a:avLst/>
              <a:gdLst/>
              <a:ahLst/>
              <a:cxnLst/>
              <a:rect l="l" t="t" r="r" b="b"/>
              <a:pathLst>
                <a:path w="114300" h="609600">
                  <a:moveTo>
                    <a:pt x="57150" y="76200"/>
                  </a:moveTo>
                  <a:lnTo>
                    <a:pt x="38100" y="88900"/>
                  </a:lnTo>
                  <a:lnTo>
                    <a:pt x="38100" y="609600"/>
                  </a:lnTo>
                  <a:lnTo>
                    <a:pt x="76200" y="609600"/>
                  </a:lnTo>
                  <a:lnTo>
                    <a:pt x="76200" y="88900"/>
                  </a:lnTo>
                  <a:lnTo>
                    <a:pt x="57150" y="76200"/>
                  </a:lnTo>
                  <a:close/>
                </a:path>
                <a:path w="114300" h="609600">
                  <a:moveTo>
                    <a:pt x="57150" y="0"/>
                  </a:moveTo>
                  <a:lnTo>
                    <a:pt x="0" y="114300"/>
                  </a:lnTo>
                  <a:lnTo>
                    <a:pt x="38100" y="88900"/>
                  </a:lnTo>
                  <a:lnTo>
                    <a:pt x="38100" y="76200"/>
                  </a:lnTo>
                  <a:lnTo>
                    <a:pt x="95250" y="76200"/>
                  </a:lnTo>
                  <a:lnTo>
                    <a:pt x="57150" y="0"/>
                  </a:lnTo>
                  <a:close/>
                </a:path>
                <a:path w="114300" h="609600">
                  <a:moveTo>
                    <a:pt x="95250" y="76200"/>
                  </a:moveTo>
                  <a:lnTo>
                    <a:pt x="76200" y="76200"/>
                  </a:lnTo>
                  <a:lnTo>
                    <a:pt x="76200" y="88900"/>
                  </a:lnTo>
                  <a:lnTo>
                    <a:pt x="114300" y="114300"/>
                  </a:lnTo>
                  <a:lnTo>
                    <a:pt x="95250" y="76200"/>
                  </a:lnTo>
                  <a:close/>
                </a:path>
                <a:path w="114300" h="609600">
                  <a:moveTo>
                    <a:pt x="57150" y="76200"/>
                  </a:moveTo>
                  <a:lnTo>
                    <a:pt x="38100" y="76200"/>
                  </a:lnTo>
                  <a:lnTo>
                    <a:pt x="38100" y="88900"/>
                  </a:lnTo>
                  <a:lnTo>
                    <a:pt x="57150" y="76200"/>
                  </a:lnTo>
                  <a:close/>
                </a:path>
                <a:path w="114300" h="609600">
                  <a:moveTo>
                    <a:pt x="76200" y="76200"/>
                  </a:moveTo>
                  <a:lnTo>
                    <a:pt x="57150" y="76200"/>
                  </a:lnTo>
                  <a:lnTo>
                    <a:pt x="76200" y="889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554473" y="2022348"/>
              <a:ext cx="114300" cy="600710"/>
            </a:xfrm>
            <a:custGeom>
              <a:avLst/>
              <a:gdLst/>
              <a:ahLst/>
              <a:cxnLst/>
              <a:rect l="l" t="t" r="r" b="b"/>
              <a:pathLst>
                <a:path w="114300" h="600710">
                  <a:moveTo>
                    <a:pt x="57150" y="76200"/>
                  </a:moveTo>
                  <a:lnTo>
                    <a:pt x="38100" y="88900"/>
                  </a:lnTo>
                  <a:lnTo>
                    <a:pt x="38100" y="600455"/>
                  </a:lnTo>
                  <a:lnTo>
                    <a:pt x="76200" y="600455"/>
                  </a:lnTo>
                  <a:lnTo>
                    <a:pt x="76200" y="88900"/>
                  </a:lnTo>
                  <a:lnTo>
                    <a:pt x="57150" y="76200"/>
                  </a:lnTo>
                  <a:close/>
                </a:path>
                <a:path w="114300" h="600710">
                  <a:moveTo>
                    <a:pt x="57150" y="0"/>
                  </a:moveTo>
                  <a:lnTo>
                    <a:pt x="0" y="114300"/>
                  </a:lnTo>
                  <a:lnTo>
                    <a:pt x="38100" y="88900"/>
                  </a:lnTo>
                  <a:lnTo>
                    <a:pt x="38100" y="76200"/>
                  </a:lnTo>
                  <a:lnTo>
                    <a:pt x="95250" y="76200"/>
                  </a:lnTo>
                  <a:lnTo>
                    <a:pt x="57150" y="0"/>
                  </a:lnTo>
                  <a:close/>
                </a:path>
                <a:path w="114300" h="600710">
                  <a:moveTo>
                    <a:pt x="95250" y="76200"/>
                  </a:moveTo>
                  <a:lnTo>
                    <a:pt x="76200" y="76200"/>
                  </a:lnTo>
                  <a:lnTo>
                    <a:pt x="76200" y="88900"/>
                  </a:lnTo>
                  <a:lnTo>
                    <a:pt x="114300" y="114300"/>
                  </a:lnTo>
                  <a:lnTo>
                    <a:pt x="95250" y="76200"/>
                  </a:lnTo>
                  <a:close/>
                </a:path>
                <a:path w="114300" h="600710">
                  <a:moveTo>
                    <a:pt x="57150" y="76200"/>
                  </a:moveTo>
                  <a:lnTo>
                    <a:pt x="38100" y="76200"/>
                  </a:lnTo>
                  <a:lnTo>
                    <a:pt x="38100" y="88900"/>
                  </a:lnTo>
                  <a:lnTo>
                    <a:pt x="57150" y="76200"/>
                  </a:lnTo>
                  <a:close/>
                </a:path>
                <a:path w="114300" h="600710">
                  <a:moveTo>
                    <a:pt x="76200" y="76200"/>
                  </a:moveTo>
                  <a:lnTo>
                    <a:pt x="57150" y="76200"/>
                  </a:lnTo>
                  <a:lnTo>
                    <a:pt x="76200" y="889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CC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745731" y="2162556"/>
            <a:ext cx="61404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13" action="ppaction://hlinksldjump"/>
              </a:rPr>
              <a:t>80</a:t>
            </a:r>
            <a:r>
              <a:rPr sz="1100" spc="-20" dirty="0">
                <a:latin typeface="Times New Roman"/>
                <a:cs typeface="Times New Roman"/>
                <a:hlinkClick r:id="rId13" action="ppaction://hlinksldjump"/>
              </a:rPr>
              <a:t> </a:t>
            </a:r>
            <a:r>
              <a:rPr sz="1100" spc="-10" dirty="0">
                <a:latin typeface="Times New Roman"/>
                <a:cs typeface="Times New Roman"/>
                <a:hlinkClick r:id="rId13" action="ppaction://hlinksldjump"/>
              </a:rPr>
              <a:t>Nm</a:t>
            </a:r>
            <a:r>
              <a:rPr sz="1050" spc="-15" baseline="27777" dirty="0">
                <a:latin typeface="Times New Roman"/>
                <a:cs typeface="Times New Roman"/>
                <a:hlinkClick r:id="rId13" action="ppaction://hlinksldjump"/>
              </a:rPr>
              <a:t>3</a:t>
            </a:r>
            <a:r>
              <a:rPr sz="1100" spc="-10" dirty="0">
                <a:latin typeface="Times New Roman"/>
                <a:cs typeface="Times New Roman"/>
                <a:hlinkClick r:id="rId1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22496" y="1654555"/>
            <a:ext cx="7829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5080" indent="-18161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  <a:hlinkClick r:id="rId14" action="ppaction://hlinksldjump"/>
              </a:rPr>
              <a:t>HIDRÓGENO </a:t>
            </a:r>
            <a:r>
              <a:rPr sz="1000" dirty="0">
                <a:latin typeface="Times New Roman"/>
                <a:cs typeface="Times New Roman"/>
                <a:hlinkClick r:id="rId14" action="ppaction://hlinksldjump"/>
              </a:rPr>
              <a:t>a</a:t>
            </a:r>
            <a:r>
              <a:rPr sz="1000" spc="10" dirty="0">
                <a:latin typeface="Times New Roman"/>
                <a:cs typeface="Times New Roman"/>
                <a:hlinkClick r:id="rId14" action="ppaction://hlinksldjump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14" action="ppaction://hlinksldjump"/>
              </a:rPr>
              <a:t>S-</a:t>
            </a:r>
            <a:r>
              <a:rPr sz="1000" spc="-25" dirty="0">
                <a:latin typeface="Times New Roman"/>
                <a:cs typeface="Times New Roman"/>
                <a:hlinkClick r:id="rId14" action="ppaction://hlinksldjump"/>
              </a:rPr>
              <a:t>800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35246" y="2238756"/>
            <a:ext cx="78867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13" action="ppaction://hlinksldjump"/>
              </a:rPr>
              <a:t>2.300</a:t>
            </a:r>
            <a:r>
              <a:rPr sz="1100" spc="-35" dirty="0">
                <a:latin typeface="Times New Roman"/>
                <a:cs typeface="Times New Roman"/>
                <a:hlinkClick r:id="rId13" action="ppaction://hlinksldjump"/>
              </a:rPr>
              <a:t> </a:t>
            </a:r>
            <a:r>
              <a:rPr sz="1100" spc="-20" dirty="0">
                <a:latin typeface="Times New Roman"/>
                <a:cs typeface="Times New Roman"/>
                <a:hlinkClick r:id="rId13" action="ppaction://hlinksldjump"/>
              </a:rPr>
              <a:t>Nm</a:t>
            </a:r>
            <a:r>
              <a:rPr sz="1050" spc="-30" baseline="27777" dirty="0">
                <a:latin typeface="Times New Roman"/>
                <a:cs typeface="Times New Roman"/>
                <a:hlinkClick r:id="rId13" action="ppaction://hlinksldjump"/>
              </a:rPr>
              <a:t>3</a:t>
            </a:r>
            <a:r>
              <a:rPr sz="1100" spc="-20" dirty="0">
                <a:latin typeface="Times New Roman"/>
                <a:cs typeface="Times New Roman"/>
                <a:hlinkClick r:id="rId1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813560" y="2038350"/>
            <a:ext cx="114300" cy="361950"/>
          </a:xfrm>
          <a:custGeom>
            <a:avLst/>
            <a:gdLst/>
            <a:ahLst/>
            <a:cxnLst/>
            <a:rect l="l" t="t" r="r" b="b"/>
            <a:pathLst>
              <a:path w="114300" h="361950">
                <a:moveTo>
                  <a:pt x="0" y="247650"/>
                </a:moveTo>
                <a:lnTo>
                  <a:pt x="57150" y="361950"/>
                </a:lnTo>
                <a:lnTo>
                  <a:pt x="95250" y="285750"/>
                </a:lnTo>
                <a:lnTo>
                  <a:pt x="38100" y="285750"/>
                </a:lnTo>
                <a:lnTo>
                  <a:pt x="38100" y="273050"/>
                </a:lnTo>
                <a:lnTo>
                  <a:pt x="0" y="247650"/>
                </a:lnTo>
                <a:close/>
              </a:path>
              <a:path w="114300" h="361950">
                <a:moveTo>
                  <a:pt x="38100" y="273050"/>
                </a:moveTo>
                <a:lnTo>
                  <a:pt x="38100" y="285750"/>
                </a:lnTo>
                <a:lnTo>
                  <a:pt x="57150" y="285750"/>
                </a:lnTo>
                <a:lnTo>
                  <a:pt x="38100" y="273050"/>
                </a:lnTo>
                <a:close/>
              </a:path>
              <a:path w="114300" h="361950">
                <a:moveTo>
                  <a:pt x="76200" y="0"/>
                </a:moveTo>
                <a:lnTo>
                  <a:pt x="38100" y="0"/>
                </a:lnTo>
                <a:lnTo>
                  <a:pt x="38100" y="273050"/>
                </a:lnTo>
                <a:lnTo>
                  <a:pt x="57150" y="285750"/>
                </a:lnTo>
                <a:lnTo>
                  <a:pt x="76200" y="273050"/>
                </a:lnTo>
                <a:lnTo>
                  <a:pt x="76200" y="0"/>
                </a:lnTo>
                <a:close/>
              </a:path>
              <a:path w="114300" h="361950">
                <a:moveTo>
                  <a:pt x="76200" y="273050"/>
                </a:moveTo>
                <a:lnTo>
                  <a:pt x="57150" y="285750"/>
                </a:lnTo>
                <a:lnTo>
                  <a:pt x="76200" y="285750"/>
                </a:lnTo>
                <a:lnTo>
                  <a:pt x="76200" y="273050"/>
                </a:lnTo>
                <a:close/>
              </a:path>
              <a:path w="114300" h="361950">
                <a:moveTo>
                  <a:pt x="114300" y="247650"/>
                </a:moveTo>
                <a:lnTo>
                  <a:pt x="76200" y="273050"/>
                </a:lnTo>
                <a:lnTo>
                  <a:pt x="76200" y="285750"/>
                </a:lnTo>
                <a:lnTo>
                  <a:pt x="95250" y="285750"/>
                </a:lnTo>
                <a:lnTo>
                  <a:pt x="114300" y="24765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25830" y="1654555"/>
            <a:ext cx="1401445" cy="54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4670" marR="30480" indent="34925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  <a:hlinkClick r:id="rId14" action="ppaction://hlinksldjump"/>
              </a:rPr>
              <a:t>HIDRÓGENO </a:t>
            </a:r>
            <a:r>
              <a:rPr sz="1000" dirty="0">
                <a:latin typeface="Times New Roman"/>
                <a:cs typeface="Times New Roman"/>
                <a:hlinkClick r:id="rId14" action="ppaction://hlinksldjump"/>
              </a:rPr>
              <a:t>PURO</a:t>
            </a:r>
            <a:r>
              <a:rPr sz="1000" spc="-15" dirty="0">
                <a:latin typeface="Times New Roman"/>
                <a:cs typeface="Times New Roman"/>
                <a:hlinkClick r:id="rId14" action="ppaction://hlinksldjump"/>
              </a:rPr>
              <a:t> </a:t>
            </a:r>
            <a:r>
              <a:rPr sz="1000" dirty="0">
                <a:latin typeface="Times New Roman"/>
                <a:cs typeface="Times New Roman"/>
                <a:hlinkClick r:id="rId14" action="ppaction://hlinksldjump"/>
              </a:rPr>
              <a:t>de</a:t>
            </a:r>
            <a:r>
              <a:rPr sz="1000" spc="5" dirty="0">
                <a:latin typeface="Times New Roman"/>
                <a:cs typeface="Times New Roman"/>
                <a:hlinkClick r:id="rId14" action="ppaction://hlinksldjump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14" action="ppaction://hlinksldjump"/>
              </a:rPr>
              <a:t>S-</a:t>
            </a:r>
            <a:r>
              <a:rPr sz="1000" spc="-25" dirty="0">
                <a:latin typeface="Times New Roman"/>
                <a:cs typeface="Times New Roman"/>
                <a:hlinkClick r:id="rId14" action="ppaction://hlinksldjump"/>
              </a:rPr>
              <a:t>800</a:t>
            </a:r>
            <a:endParaRPr sz="1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95"/>
              </a:spcBef>
            </a:pPr>
            <a:r>
              <a:rPr sz="1100" dirty="0">
                <a:latin typeface="Times New Roman"/>
                <a:cs typeface="Times New Roman"/>
                <a:hlinkClick r:id="rId13" action="ppaction://hlinksldjump"/>
              </a:rPr>
              <a:t>12.600</a:t>
            </a:r>
            <a:r>
              <a:rPr sz="1100" spc="-45" dirty="0">
                <a:latin typeface="Times New Roman"/>
                <a:cs typeface="Times New Roman"/>
                <a:hlinkClick r:id="rId13" action="ppaction://hlinksldjump"/>
              </a:rPr>
              <a:t> </a:t>
            </a:r>
            <a:r>
              <a:rPr sz="1100" spc="-10" dirty="0">
                <a:latin typeface="Times New Roman"/>
                <a:cs typeface="Times New Roman"/>
                <a:hlinkClick r:id="rId13" action="ppaction://hlinksldjump"/>
              </a:rPr>
              <a:t>Nm</a:t>
            </a:r>
            <a:r>
              <a:rPr sz="1050" spc="-15" baseline="27777" dirty="0">
                <a:latin typeface="Times New Roman"/>
                <a:cs typeface="Times New Roman"/>
                <a:hlinkClick r:id="rId13" action="ppaction://hlinksldjump"/>
              </a:rPr>
              <a:t>3</a:t>
            </a:r>
            <a:r>
              <a:rPr sz="1100" spc="-10" dirty="0">
                <a:latin typeface="Times New Roman"/>
                <a:cs typeface="Times New Roman"/>
                <a:hlinkClick r:id="rId1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915160" y="2521966"/>
            <a:ext cx="38481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latin typeface="Times New Roman"/>
                <a:cs typeface="Times New Roman"/>
                <a:hlinkClick r:id="rId13" action="ppaction://hlinksldjump"/>
              </a:rPr>
              <a:t>180°C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120074" y="2955988"/>
            <a:ext cx="1588135" cy="1933575"/>
            <a:chOff x="2120074" y="2955988"/>
            <a:chExt cx="1588135" cy="1933575"/>
          </a:xfrm>
        </p:grpSpPr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82748" y="3011805"/>
              <a:ext cx="603504" cy="182270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124836" y="3011805"/>
              <a:ext cx="720090" cy="1873250"/>
            </a:xfrm>
            <a:custGeom>
              <a:avLst/>
              <a:gdLst/>
              <a:ahLst/>
              <a:cxnLst/>
              <a:rect l="l" t="t" r="r" b="b"/>
              <a:pathLst>
                <a:path w="720089" h="1873250">
                  <a:moveTo>
                    <a:pt x="57912" y="1822704"/>
                  </a:moveTo>
                  <a:lnTo>
                    <a:pt x="661416" y="1822704"/>
                  </a:lnTo>
                  <a:lnTo>
                    <a:pt x="661416" y="0"/>
                  </a:lnTo>
                  <a:lnTo>
                    <a:pt x="57912" y="0"/>
                  </a:lnTo>
                  <a:lnTo>
                    <a:pt x="57912" y="1822704"/>
                  </a:lnTo>
                  <a:close/>
                </a:path>
                <a:path w="720089" h="1873250">
                  <a:moveTo>
                    <a:pt x="0" y="1872996"/>
                  </a:moveTo>
                  <a:lnTo>
                    <a:pt x="720089" y="1872996"/>
                  </a:lnTo>
                  <a:lnTo>
                    <a:pt x="720089" y="1834896"/>
                  </a:lnTo>
                  <a:lnTo>
                    <a:pt x="0" y="1834896"/>
                  </a:lnTo>
                  <a:lnTo>
                    <a:pt x="0" y="1872996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24836" y="4846701"/>
              <a:ext cx="720089" cy="3810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24836" y="2960751"/>
              <a:ext cx="720089" cy="3810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124836" y="2960751"/>
              <a:ext cx="720090" cy="38100"/>
            </a:xfrm>
            <a:custGeom>
              <a:avLst/>
              <a:gdLst/>
              <a:ahLst/>
              <a:cxnLst/>
              <a:rect l="l" t="t" r="r" b="b"/>
              <a:pathLst>
                <a:path w="720089" h="38100">
                  <a:moveTo>
                    <a:pt x="0" y="38100"/>
                  </a:moveTo>
                  <a:lnTo>
                    <a:pt x="720089" y="38100"/>
                  </a:lnTo>
                  <a:lnTo>
                    <a:pt x="720089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24836" y="3162681"/>
              <a:ext cx="720089" cy="36575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124836" y="3162681"/>
              <a:ext cx="720090" cy="36830"/>
            </a:xfrm>
            <a:custGeom>
              <a:avLst/>
              <a:gdLst/>
              <a:ahLst/>
              <a:cxnLst/>
              <a:rect l="l" t="t" r="r" b="b"/>
              <a:pathLst>
                <a:path w="720089" h="36830">
                  <a:moveTo>
                    <a:pt x="0" y="36575"/>
                  </a:moveTo>
                  <a:lnTo>
                    <a:pt x="720089" y="36575"/>
                  </a:lnTo>
                  <a:lnTo>
                    <a:pt x="720089" y="0"/>
                  </a:lnTo>
                  <a:lnTo>
                    <a:pt x="0" y="0"/>
                  </a:lnTo>
                  <a:lnTo>
                    <a:pt x="0" y="36575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24836" y="4648580"/>
              <a:ext cx="720089" cy="3657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2124836" y="4648580"/>
              <a:ext cx="720090" cy="36830"/>
            </a:xfrm>
            <a:custGeom>
              <a:avLst/>
              <a:gdLst/>
              <a:ahLst/>
              <a:cxnLst/>
              <a:rect l="l" t="t" r="r" b="b"/>
              <a:pathLst>
                <a:path w="720089" h="36829">
                  <a:moveTo>
                    <a:pt x="0" y="36576"/>
                  </a:moveTo>
                  <a:lnTo>
                    <a:pt x="720089" y="36576"/>
                  </a:lnTo>
                  <a:lnTo>
                    <a:pt x="720089" y="0"/>
                  </a:lnTo>
                  <a:lnTo>
                    <a:pt x="0" y="0"/>
                  </a:lnTo>
                  <a:lnTo>
                    <a:pt x="0" y="36576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10180" y="3206877"/>
              <a:ext cx="14604" cy="1419860"/>
            </a:xfrm>
            <a:custGeom>
              <a:avLst/>
              <a:gdLst/>
              <a:ahLst/>
              <a:cxnLst/>
              <a:rect l="l" t="t" r="r" b="b"/>
              <a:pathLst>
                <a:path w="14605" h="1419860">
                  <a:moveTo>
                    <a:pt x="14477" y="0"/>
                  </a:moveTo>
                  <a:lnTo>
                    <a:pt x="0" y="0"/>
                  </a:lnTo>
                  <a:lnTo>
                    <a:pt x="0" y="1419606"/>
                  </a:lnTo>
                  <a:lnTo>
                    <a:pt x="14477" y="1419606"/>
                  </a:lnTo>
                  <a:lnTo>
                    <a:pt x="14477" y="0"/>
                  </a:lnTo>
                  <a:close/>
                </a:path>
              </a:pathLst>
            </a:custGeom>
            <a:solidFill>
              <a:srgbClr val="99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10180" y="3206877"/>
              <a:ext cx="14604" cy="1419860"/>
            </a:xfrm>
            <a:custGeom>
              <a:avLst/>
              <a:gdLst/>
              <a:ahLst/>
              <a:cxnLst/>
              <a:rect l="l" t="t" r="r" b="b"/>
              <a:pathLst>
                <a:path w="14605" h="1419860">
                  <a:moveTo>
                    <a:pt x="0" y="1419606"/>
                  </a:moveTo>
                  <a:lnTo>
                    <a:pt x="14477" y="1419606"/>
                  </a:lnTo>
                  <a:lnTo>
                    <a:pt x="14477" y="0"/>
                  </a:lnTo>
                  <a:lnTo>
                    <a:pt x="0" y="0"/>
                  </a:lnTo>
                  <a:lnTo>
                    <a:pt x="0" y="1419606"/>
                  </a:lnTo>
                  <a:close/>
                </a:path>
              </a:pathLst>
            </a:custGeom>
            <a:ln w="12699">
              <a:solidFill>
                <a:srgbClr val="99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300858" y="3206877"/>
              <a:ext cx="13970" cy="1419860"/>
            </a:xfrm>
            <a:custGeom>
              <a:avLst/>
              <a:gdLst/>
              <a:ahLst/>
              <a:cxnLst/>
              <a:rect l="l" t="t" r="r" b="b"/>
              <a:pathLst>
                <a:path w="13969" h="1419860">
                  <a:moveTo>
                    <a:pt x="13716" y="0"/>
                  </a:moveTo>
                  <a:lnTo>
                    <a:pt x="0" y="0"/>
                  </a:lnTo>
                  <a:lnTo>
                    <a:pt x="0" y="1419606"/>
                  </a:lnTo>
                  <a:lnTo>
                    <a:pt x="13716" y="1419606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99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300858" y="3206877"/>
              <a:ext cx="13970" cy="1419860"/>
            </a:xfrm>
            <a:custGeom>
              <a:avLst/>
              <a:gdLst/>
              <a:ahLst/>
              <a:cxnLst/>
              <a:rect l="l" t="t" r="r" b="b"/>
              <a:pathLst>
                <a:path w="13969" h="1419860">
                  <a:moveTo>
                    <a:pt x="0" y="1419606"/>
                  </a:moveTo>
                  <a:lnTo>
                    <a:pt x="13716" y="1419606"/>
                  </a:lnTo>
                  <a:lnTo>
                    <a:pt x="13716" y="0"/>
                  </a:lnTo>
                  <a:lnTo>
                    <a:pt x="0" y="0"/>
                  </a:lnTo>
                  <a:lnTo>
                    <a:pt x="0" y="1419606"/>
                  </a:lnTo>
                  <a:close/>
                </a:path>
              </a:pathLst>
            </a:custGeom>
            <a:ln w="12700">
              <a:solidFill>
                <a:srgbClr val="99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393060" y="3206877"/>
              <a:ext cx="13970" cy="1419860"/>
            </a:xfrm>
            <a:custGeom>
              <a:avLst/>
              <a:gdLst/>
              <a:ahLst/>
              <a:cxnLst/>
              <a:rect l="l" t="t" r="r" b="b"/>
              <a:pathLst>
                <a:path w="13969" h="1419860">
                  <a:moveTo>
                    <a:pt x="13716" y="0"/>
                  </a:moveTo>
                  <a:lnTo>
                    <a:pt x="0" y="0"/>
                  </a:lnTo>
                  <a:lnTo>
                    <a:pt x="0" y="1419606"/>
                  </a:lnTo>
                  <a:lnTo>
                    <a:pt x="13716" y="1419606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99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393060" y="3206877"/>
              <a:ext cx="13970" cy="1419860"/>
            </a:xfrm>
            <a:custGeom>
              <a:avLst/>
              <a:gdLst/>
              <a:ahLst/>
              <a:cxnLst/>
              <a:rect l="l" t="t" r="r" b="b"/>
              <a:pathLst>
                <a:path w="13969" h="1419860">
                  <a:moveTo>
                    <a:pt x="0" y="1419606"/>
                  </a:moveTo>
                  <a:lnTo>
                    <a:pt x="13716" y="1419606"/>
                  </a:lnTo>
                  <a:lnTo>
                    <a:pt x="13716" y="0"/>
                  </a:lnTo>
                  <a:lnTo>
                    <a:pt x="0" y="0"/>
                  </a:lnTo>
                  <a:lnTo>
                    <a:pt x="0" y="1419606"/>
                  </a:lnTo>
                  <a:close/>
                </a:path>
              </a:pathLst>
            </a:custGeom>
            <a:ln w="12700">
              <a:solidFill>
                <a:srgbClr val="99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57830" y="3206877"/>
              <a:ext cx="14604" cy="1419860"/>
            </a:xfrm>
            <a:custGeom>
              <a:avLst/>
              <a:gdLst/>
              <a:ahLst/>
              <a:cxnLst/>
              <a:rect l="l" t="t" r="r" b="b"/>
              <a:pathLst>
                <a:path w="14605" h="1419860">
                  <a:moveTo>
                    <a:pt x="14477" y="0"/>
                  </a:moveTo>
                  <a:lnTo>
                    <a:pt x="0" y="0"/>
                  </a:lnTo>
                  <a:lnTo>
                    <a:pt x="0" y="1419606"/>
                  </a:lnTo>
                  <a:lnTo>
                    <a:pt x="14477" y="1419606"/>
                  </a:lnTo>
                  <a:lnTo>
                    <a:pt x="14477" y="0"/>
                  </a:lnTo>
                  <a:close/>
                </a:path>
              </a:pathLst>
            </a:custGeom>
            <a:solidFill>
              <a:srgbClr val="99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57830" y="3206877"/>
              <a:ext cx="14604" cy="1419860"/>
            </a:xfrm>
            <a:custGeom>
              <a:avLst/>
              <a:gdLst/>
              <a:ahLst/>
              <a:cxnLst/>
              <a:rect l="l" t="t" r="r" b="b"/>
              <a:pathLst>
                <a:path w="14605" h="1419860">
                  <a:moveTo>
                    <a:pt x="0" y="1419606"/>
                  </a:moveTo>
                  <a:lnTo>
                    <a:pt x="14477" y="1419606"/>
                  </a:lnTo>
                  <a:lnTo>
                    <a:pt x="14477" y="0"/>
                  </a:lnTo>
                  <a:lnTo>
                    <a:pt x="0" y="0"/>
                  </a:lnTo>
                  <a:lnTo>
                    <a:pt x="0" y="1419606"/>
                  </a:lnTo>
                  <a:close/>
                </a:path>
              </a:pathLst>
            </a:custGeom>
            <a:ln w="12699">
              <a:solidFill>
                <a:srgbClr val="99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62986" y="3206877"/>
              <a:ext cx="13970" cy="1419860"/>
            </a:xfrm>
            <a:custGeom>
              <a:avLst/>
              <a:gdLst/>
              <a:ahLst/>
              <a:cxnLst/>
              <a:rect l="l" t="t" r="r" b="b"/>
              <a:pathLst>
                <a:path w="13969" h="1419860">
                  <a:moveTo>
                    <a:pt x="13716" y="0"/>
                  </a:moveTo>
                  <a:lnTo>
                    <a:pt x="0" y="0"/>
                  </a:lnTo>
                  <a:lnTo>
                    <a:pt x="0" y="1419606"/>
                  </a:lnTo>
                  <a:lnTo>
                    <a:pt x="13716" y="1419606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99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62986" y="3206877"/>
              <a:ext cx="13970" cy="1419860"/>
            </a:xfrm>
            <a:custGeom>
              <a:avLst/>
              <a:gdLst/>
              <a:ahLst/>
              <a:cxnLst/>
              <a:rect l="l" t="t" r="r" b="b"/>
              <a:pathLst>
                <a:path w="13969" h="1419860">
                  <a:moveTo>
                    <a:pt x="0" y="1419606"/>
                  </a:moveTo>
                  <a:lnTo>
                    <a:pt x="13716" y="1419606"/>
                  </a:lnTo>
                  <a:lnTo>
                    <a:pt x="13716" y="0"/>
                  </a:lnTo>
                  <a:lnTo>
                    <a:pt x="0" y="0"/>
                  </a:lnTo>
                  <a:lnTo>
                    <a:pt x="0" y="1419606"/>
                  </a:lnTo>
                  <a:close/>
                </a:path>
              </a:pathLst>
            </a:custGeom>
            <a:ln w="12700">
              <a:solidFill>
                <a:srgbClr val="99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655188" y="3206877"/>
              <a:ext cx="13970" cy="1419860"/>
            </a:xfrm>
            <a:custGeom>
              <a:avLst/>
              <a:gdLst/>
              <a:ahLst/>
              <a:cxnLst/>
              <a:rect l="l" t="t" r="r" b="b"/>
              <a:pathLst>
                <a:path w="13969" h="1419860">
                  <a:moveTo>
                    <a:pt x="13716" y="0"/>
                  </a:moveTo>
                  <a:lnTo>
                    <a:pt x="0" y="0"/>
                  </a:lnTo>
                  <a:lnTo>
                    <a:pt x="0" y="1419606"/>
                  </a:lnTo>
                  <a:lnTo>
                    <a:pt x="13716" y="1419606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99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655188" y="3206877"/>
              <a:ext cx="13970" cy="1419860"/>
            </a:xfrm>
            <a:custGeom>
              <a:avLst/>
              <a:gdLst/>
              <a:ahLst/>
              <a:cxnLst/>
              <a:rect l="l" t="t" r="r" b="b"/>
              <a:pathLst>
                <a:path w="13969" h="1419860">
                  <a:moveTo>
                    <a:pt x="0" y="1419606"/>
                  </a:moveTo>
                  <a:lnTo>
                    <a:pt x="13716" y="1419606"/>
                  </a:lnTo>
                  <a:lnTo>
                    <a:pt x="13716" y="0"/>
                  </a:lnTo>
                  <a:lnTo>
                    <a:pt x="0" y="0"/>
                  </a:lnTo>
                  <a:lnTo>
                    <a:pt x="0" y="1419606"/>
                  </a:lnTo>
                  <a:close/>
                </a:path>
              </a:pathLst>
            </a:custGeom>
            <a:ln w="12700">
              <a:solidFill>
                <a:srgbClr val="99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746628" y="3206877"/>
              <a:ext cx="14604" cy="1419860"/>
            </a:xfrm>
            <a:custGeom>
              <a:avLst/>
              <a:gdLst/>
              <a:ahLst/>
              <a:cxnLst/>
              <a:rect l="l" t="t" r="r" b="b"/>
              <a:pathLst>
                <a:path w="14605" h="1419860">
                  <a:moveTo>
                    <a:pt x="14477" y="0"/>
                  </a:moveTo>
                  <a:lnTo>
                    <a:pt x="0" y="0"/>
                  </a:lnTo>
                  <a:lnTo>
                    <a:pt x="0" y="1419606"/>
                  </a:lnTo>
                  <a:lnTo>
                    <a:pt x="14477" y="1419606"/>
                  </a:lnTo>
                  <a:lnTo>
                    <a:pt x="14477" y="0"/>
                  </a:lnTo>
                  <a:close/>
                </a:path>
              </a:pathLst>
            </a:custGeom>
            <a:solidFill>
              <a:srgbClr val="99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746628" y="3206877"/>
              <a:ext cx="14604" cy="1419860"/>
            </a:xfrm>
            <a:custGeom>
              <a:avLst/>
              <a:gdLst/>
              <a:ahLst/>
              <a:cxnLst/>
              <a:rect l="l" t="t" r="r" b="b"/>
              <a:pathLst>
                <a:path w="14605" h="1419860">
                  <a:moveTo>
                    <a:pt x="0" y="1419606"/>
                  </a:moveTo>
                  <a:lnTo>
                    <a:pt x="14477" y="1419606"/>
                  </a:lnTo>
                  <a:lnTo>
                    <a:pt x="14477" y="0"/>
                  </a:lnTo>
                  <a:lnTo>
                    <a:pt x="0" y="0"/>
                  </a:lnTo>
                  <a:lnTo>
                    <a:pt x="0" y="1419606"/>
                  </a:lnTo>
                  <a:close/>
                </a:path>
              </a:pathLst>
            </a:custGeom>
            <a:ln w="12699">
              <a:solidFill>
                <a:srgbClr val="99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83671" y="3293170"/>
              <a:ext cx="724524" cy="127726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2971800" y="3234690"/>
            <a:ext cx="732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REACTOR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176527" y="5347461"/>
            <a:ext cx="62674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  <a:hlinkClick r:id="rId7" action="ppaction://hlinksldjump"/>
              </a:rPr>
              <a:t>BENCENO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479803" y="2425445"/>
            <a:ext cx="1065530" cy="2776855"/>
          </a:xfrm>
          <a:custGeom>
            <a:avLst/>
            <a:gdLst/>
            <a:ahLst/>
            <a:cxnLst/>
            <a:rect l="l" t="t" r="r" b="b"/>
            <a:pathLst>
              <a:path w="1065530" h="2776854">
                <a:moveTo>
                  <a:pt x="1008126" y="0"/>
                </a:moveTo>
                <a:lnTo>
                  <a:pt x="19050" y="0"/>
                </a:lnTo>
                <a:lnTo>
                  <a:pt x="11626" y="1494"/>
                </a:lnTo>
                <a:lnTo>
                  <a:pt x="5572" y="5572"/>
                </a:lnTo>
                <a:lnTo>
                  <a:pt x="1494" y="11626"/>
                </a:lnTo>
                <a:lnTo>
                  <a:pt x="0" y="19050"/>
                </a:lnTo>
                <a:lnTo>
                  <a:pt x="0" y="2757551"/>
                </a:lnTo>
                <a:lnTo>
                  <a:pt x="1494" y="2764974"/>
                </a:lnTo>
                <a:lnTo>
                  <a:pt x="5572" y="2771028"/>
                </a:lnTo>
                <a:lnTo>
                  <a:pt x="11626" y="2775106"/>
                </a:lnTo>
                <a:lnTo>
                  <a:pt x="19050" y="2776601"/>
                </a:lnTo>
                <a:lnTo>
                  <a:pt x="26473" y="2775106"/>
                </a:lnTo>
                <a:lnTo>
                  <a:pt x="38100" y="38100"/>
                </a:lnTo>
                <a:lnTo>
                  <a:pt x="19050" y="38100"/>
                </a:lnTo>
                <a:lnTo>
                  <a:pt x="38100" y="19050"/>
                </a:lnTo>
                <a:lnTo>
                  <a:pt x="1027176" y="19050"/>
                </a:lnTo>
                <a:lnTo>
                  <a:pt x="1025681" y="11626"/>
                </a:lnTo>
                <a:lnTo>
                  <a:pt x="1021603" y="5572"/>
                </a:lnTo>
                <a:lnTo>
                  <a:pt x="1015549" y="1494"/>
                </a:lnTo>
                <a:lnTo>
                  <a:pt x="1008126" y="0"/>
                </a:lnTo>
                <a:close/>
              </a:path>
              <a:path w="1065530" h="2776854">
                <a:moveTo>
                  <a:pt x="950976" y="417575"/>
                </a:moveTo>
                <a:lnTo>
                  <a:pt x="1008126" y="531876"/>
                </a:lnTo>
                <a:lnTo>
                  <a:pt x="1036701" y="474725"/>
                </a:lnTo>
                <a:lnTo>
                  <a:pt x="1008126" y="474725"/>
                </a:lnTo>
                <a:lnTo>
                  <a:pt x="1000756" y="473231"/>
                </a:lnTo>
                <a:lnTo>
                  <a:pt x="994695" y="469153"/>
                </a:lnTo>
                <a:lnTo>
                  <a:pt x="990588" y="463099"/>
                </a:lnTo>
                <a:lnTo>
                  <a:pt x="989076" y="455675"/>
                </a:lnTo>
                <a:lnTo>
                  <a:pt x="989076" y="442975"/>
                </a:lnTo>
                <a:lnTo>
                  <a:pt x="950976" y="417575"/>
                </a:lnTo>
                <a:close/>
              </a:path>
              <a:path w="1065530" h="2776854">
                <a:moveTo>
                  <a:pt x="1027176" y="442975"/>
                </a:moveTo>
                <a:lnTo>
                  <a:pt x="1008126" y="455675"/>
                </a:lnTo>
                <a:lnTo>
                  <a:pt x="989076" y="455675"/>
                </a:lnTo>
                <a:lnTo>
                  <a:pt x="990588" y="463099"/>
                </a:lnTo>
                <a:lnTo>
                  <a:pt x="994695" y="469153"/>
                </a:lnTo>
                <a:lnTo>
                  <a:pt x="1000756" y="473231"/>
                </a:lnTo>
                <a:lnTo>
                  <a:pt x="1008126" y="474725"/>
                </a:lnTo>
                <a:lnTo>
                  <a:pt x="1015549" y="473231"/>
                </a:lnTo>
                <a:lnTo>
                  <a:pt x="1021603" y="469153"/>
                </a:lnTo>
                <a:lnTo>
                  <a:pt x="1025681" y="463099"/>
                </a:lnTo>
                <a:lnTo>
                  <a:pt x="1027176" y="455675"/>
                </a:lnTo>
                <a:lnTo>
                  <a:pt x="1008126" y="455675"/>
                </a:lnTo>
                <a:lnTo>
                  <a:pt x="989076" y="442975"/>
                </a:lnTo>
                <a:lnTo>
                  <a:pt x="1027176" y="442975"/>
                </a:lnTo>
                <a:close/>
              </a:path>
              <a:path w="1065530" h="2776854">
                <a:moveTo>
                  <a:pt x="1065276" y="417575"/>
                </a:moveTo>
                <a:lnTo>
                  <a:pt x="1027176" y="442975"/>
                </a:lnTo>
                <a:lnTo>
                  <a:pt x="1027176" y="455675"/>
                </a:lnTo>
                <a:lnTo>
                  <a:pt x="1025681" y="463099"/>
                </a:lnTo>
                <a:lnTo>
                  <a:pt x="1021603" y="469153"/>
                </a:lnTo>
                <a:lnTo>
                  <a:pt x="1015549" y="473231"/>
                </a:lnTo>
                <a:lnTo>
                  <a:pt x="1008126" y="474725"/>
                </a:lnTo>
                <a:lnTo>
                  <a:pt x="1036701" y="474725"/>
                </a:lnTo>
                <a:lnTo>
                  <a:pt x="1065276" y="417575"/>
                </a:lnTo>
                <a:close/>
              </a:path>
              <a:path w="1065530" h="2776854">
                <a:moveTo>
                  <a:pt x="989076" y="19050"/>
                </a:moveTo>
                <a:lnTo>
                  <a:pt x="989076" y="442975"/>
                </a:lnTo>
                <a:lnTo>
                  <a:pt x="1008126" y="455675"/>
                </a:lnTo>
                <a:lnTo>
                  <a:pt x="1027176" y="442975"/>
                </a:lnTo>
                <a:lnTo>
                  <a:pt x="1027176" y="38100"/>
                </a:lnTo>
                <a:lnTo>
                  <a:pt x="1008126" y="38100"/>
                </a:lnTo>
                <a:lnTo>
                  <a:pt x="989076" y="19050"/>
                </a:lnTo>
                <a:close/>
              </a:path>
              <a:path w="1065530" h="2776854">
                <a:moveTo>
                  <a:pt x="38100" y="19050"/>
                </a:moveTo>
                <a:lnTo>
                  <a:pt x="19050" y="38100"/>
                </a:lnTo>
                <a:lnTo>
                  <a:pt x="38100" y="38100"/>
                </a:lnTo>
                <a:lnTo>
                  <a:pt x="38100" y="19050"/>
                </a:lnTo>
                <a:close/>
              </a:path>
              <a:path w="1065530" h="2776854">
                <a:moveTo>
                  <a:pt x="989076" y="19050"/>
                </a:moveTo>
                <a:lnTo>
                  <a:pt x="38100" y="19050"/>
                </a:lnTo>
                <a:lnTo>
                  <a:pt x="38100" y="38100"/>
                </a:lnTo>
                <a:lnTo>
                  <a:pt x="989076" y="38100"/>
                </a:lnTo>
                <a:lnTo>
                  <a:pt x="989076" y="19050"/>
                </a:lnTo>
                <a:close/>
              </a:path>
              <a:path w="1065530" h="2776854">
                <a:moveTo>
                  <a:pt x="1027176" y="19050"/>
                </a:moveTo>
                <a:lnTo>
                  <a:pt x="989076" y="19050"/>
                </a:lnTo>
                <a:lnTo>
                  <a:pt x="1008126" y="38100"/>
                </a:lnTo>
                <a:lnTo>
                  <a:pt x="1027176" y="38100"/>
                </a:lnTo>
                <a:lnTo>
                  <a:pt x="1027176" y="1905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818388" y="4847335"/>
            <a:ext cx="5137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13" action="ppaction://hlinksldjump"/>
              </a:rPr>
              <a:t>13</a:t>
            </a:r>
            <a:r>
              <a:rPr sz="1100" spc="-20" dirty="0">
                <a:latin typeface="Times New Roman"/>
                <a:cs typeface="Times New Roman"/>
                <a:hlinkClick r:id="rId13" action="ppaction://hlinksldjump"/>
              </a:rPr>
              <a:t> m</a:t>
            </a:r>
            <a:r>
              <a:rPr sz="1050" spc="-30" baseline="27777" dirty="0">
                <a:latin typeface="Times New Roman"/>
                <a:cs typeface="Times New Roman"/>
                <a:hlinkClick r:id="rId13" action="ppaction://hlinksldjump"/>
              </a:rPr>
              <a:t>3</a:t>
            </a:r>
            <a:r>
              <a:rPr sz="1100" spc="-20" dirty="0">
                <a:latin typeface="Times New Roman"/>
                <a:cs typeface="Times New Roman"/>
                <a:hlinkClick r:id="rId13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308351" y="3829558"/>
            <a:ext cx="3524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K-</a:t>
            </a:r>
            <a:r>
              <a:rPr sz="1000" spc="-25" dirty="0">
                <a:latin typeface="Times New Roman"/>
                <a:cs typeface="Times New Roman"/>
              </a:rPr>
              <a:t>601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260600" y="3235706"/>
            <a:ext cx="49720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  <a:hlinkClick r:id="rId13" action="ppaction://hlinksldjump"/>
              </a:rPr>
              <a:t>30</a:t>
            </a:r>
            <a:r>
              <a:rPr sz="1100" spc="-20" dirty="0">
                <a:latin typeface="Times New Roman"/>
                <a:cs typeface="Times New Roman"/>
                <a:hlinkClick r:id="rId13" action="ppaction://hlinksldjump"/>
              </a:rPr>
              <a:t> K/cm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743707" y="3240277"/>
            <a:ext cx="7239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50" dirty="0">
                <a:latin typeface="Times New Roman"/>
                <a:cs typeface="Times New Roman"/>
                <a:hlinkClick r:id="rId13" action="ppaction://hlinksldjump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397760" y="4150359"/>
            <a:ext cx="2540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95"/>
              </a:spcBef>
            </a:pPr>
            <a:r>
              <a:rPr sz="1100" spc="-20" dirty="0">
                <a:latin typeface="Times New Roman"/>
                <a:cs typeface="Times New Roman"/>
                <a:hlinkClick r:id="rId13" action="ppaction://hlinksldjump"/>
              </a:rPr>
              <a:t>Cat. </a:t>
            </a:r>
            <a:r>
              <a:rPr sz="1100" spc="-25" dirty="0">
                <a:latin typeface="Times New Roman"/>
                <a:cs typeface="Times New Roman"/>
                <a:hlinkClick r:id="rId13" action="ppaction://hlinksldjump"/>
              </a:rPr>
              <a:t>Pt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59740" y="1012444"/>
            <a:ext cx="4714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Unidad</a:t>
            </a:r>
            <a:r>
              <a:rPr sz="1800" b="1" spc="-7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de</a:t>
            </a:r>
            <a:r>
              <a:rPr sz="1800" b="1" spc="-6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Produción</a:t>
            </a:r>
            <a:r>
              <a:rPr sz="1800" b="1" spc="-4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de</a:t>
            </a:r>
            <a:r>
              <a:rPr sz="1800" b="1" spc="-65" dirty="0">
                <a:latin typeface="Verdana"/>
                <a:cs typeface="Verdana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Ciclohexano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87" name="object 8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0" name="object 9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94138" y="1887664"/>
            <a:ext cx="1386840" cy="579755"/>
            <a:chOff x="3394138" y="1887664"/>
            <a:chExt cx="1386840" cy="5797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901" y="1892426"/>
              <a:ext cx="350520" cy="5699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398901" y="1892426"/>
              <a:ext cx="350520" cy="570230"/>
            </a:xfrm>
            <a:custGeom>
              <a:avLst/>
              <a:gdLst/>
              <a:ahLst/>
              <a:cxnLst/>
              <a:rect l="l" t="t" r="r" b="b"/>
              <a:pathLst>
                <a:path w="350520" h="570230">
                  <a:moveTo>
                    <a:pt x="0" y="284988"/>
                  </a:moveTo>
                  <a:lnTo>
                    <a:pt x="3561" y="227564"/>
                  </a:lnTo>
                  <a:lnTo>
                    <a:pt x="13775" y="174075"/>
                  </a:lnTo>
                  <a:lnTo>
                    <a:pt x="29936" y="125666"/>
                  </a:lnTo>
                  <a:lnTo>
                    <a:pt x="51339" y="83486"/>
                  </a:lnTo>
                  <a:lnTo>
                    <a:pt x="77279" y="48682"/>
                  </a:lnTo>
                  <a:lnTo>
                    <a:pt x="107049" y="22401"/>
                  </a:lnTo>
                  <a:lnTo>
                    <a:pt x="175260" y="0"/>
                  </a:lnTo>
                  <a:lnTo>
                    <a:pt x="210575" y="5791"/>
                  </a:lnTo>
                  <a:lnTo>
                    <a:pt x="273240" y="48682"/>
                  </a:lnTo>
                  <a:lnTo>
                    <a:pt x="299180" y="83486"/>
                  </a:lnTo>
                  <a:lnTo>
                    <a:pt x="320583" y="125666"/>
                  </a:lnTo>
                  <a:lnTo>
                    <a:pt x="336744" y="174075"/>
                  </a:lnTo>
                  <a:lnTo>
                    <a:pt x="346958" y="227564"/>
                  </a:lnTo>
                  <a:lnTo>
                    <a:pt x="350520" y="284988"/>
                  </a:lnTo>
                  <a:lnTo>
                    <a:pt x="346958" y="342411"/>
                  </a:lnTo>
                  <a:lnTo>
                    <a:pt x="336744" y="395900"/>
                  </a:lnTo>
                  <a:lnTo>
                    <a:pt x="320583" y="444309"/>
                  </a:lnTo>
                  <a:lnTo>
                    <a:pt x="299180" y="486489"/>
                  </a:lnTo>
                  <a:lnTo>
                    <a:pt x="273240" y="521293"/>
                  </a:lnTo>
                  <a:lnTo>
                    <a:pt x="243470" y="547574"/>
                  </a:lnTo>
                  <a:lnTo>
                    <a:pt x="175260" y="569976"/>
                  </a:lnTo>
                  <a:lnTo>
                    <a:pt x="139944" y="564184"/>
                  </a:lnTo>
                  <a:lnTo>
                    <a:pt x="77279" y="521293"/>
                  </a:lnTo>
                  <a:lnTo>
                    <a:pt x="51339" y="486489"/>
                  </a:lnTo>
                  <a:lnTo>
                    <a:pt x="29936" y="444309"/>
                  </a:lnTo>
                  <a:lnTo>
                    <a:pt x="13775" y="395900"/>
                  </a:lnTo>
                  <a:lnTo>
                    <a:pt x="3561" y="342411"/>
                  </a:lnTo>
                  <a:lnTo>
                    <a:pt x="0" y="28498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3791" y="1896236"/>
              <a:ext cx="352044" cy="56311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423791" y="1896236"/>
              <a:ext cx="352425" cy="563245"/>
            </a:xfrm>
            <a:custGeom>
              <a:avLst/>
              <a:gdLst/>
              <a:ahLst/>
              <a:cxnLst/>
              <a:rect l="l" t="t" r="r" b="b"/>
              <a:pathLst>
                <a:path w="352425" h="563244">
                  <a:moveTo>
                    <a:pt x="0" y="281559"/>
                  </a:moveTo>
                  <a:lnTo>
                    <a:pt x="3578" y="224830"/>
                  </a:lnTo>
                  <a:lnTo>
                    <a:pt x="13841" y="171985"/>
                  </a:lnTo>
                  <a:lnTo>
                    <a:pt x="30077" y="124159"/>
                  </a:lnTo>
                  <a:lnTo>
                    <a:pt x="51577" y="82486"/>
                  </a:lnTo>
                  <a:lnTo>
                    <a:pt x="77632" y="48099"/>
                  </a:lnTo>
                  <a:lnTo>
                    <a:pt x="107531" y="22133"/>
                  </a:lnTo>
                  <a:lnTo>
                    <a:pt x="176022" y="0"/>
                  </a:lnTo>
                  <a:lnTo>
                    <a:pt x="211479" y="5722"/>
                  </a:lnTo>
                  <a:lnTo>
                    <a:pt x="274411" y="48099"/>
                  </a:lnTo>
                  <a:lnTo>
                    <a:pt x="300466" y="82486"/>
                  </a:lnTo>
                  <a:lnTo>
                    <a:pt x="321966" y="124159"/>
                  </a:lnTo>
                  <a:lnTo>
                    <a:pt x="338202" y="171985"/>
                  </a:lnTo>
                  <a:lnTo>
                    <a:pt x="348465" y="224830"/>
                  </a:lnTo>
                  <a:lnTo>
                    <a:pt x="352044" y="281559"/>
                  </a:lnTo>
                  <a:lnTo>
                    <a:pt x="348465" y="338287"/>
                  </a:lnTo>
                  <a:lnTo>
                    <a:pt x="338202" y="391132"/>
                  </a:lnTo>
                  <a:lnTo>
                    <a:pt x="321966" y="438958"/>
                  </a:lnTo>
                  <a:lnTo>
                    <a:pt x="300466" y="480631"/>
                  </a:lnTo>
                  <a:lnTo>
                    <a:pt x="274411" y="515018"/>
                  </a:lnTo>
                  <a:lnTo>
                    <a:pt x="244512" y="540984"/>
                  </a:lnTo>
                  <a:lnTo>
                    <a:pt x="176022" y="563117"/>
                  </a:lnTo>
                  <a:lnTo>
                    <a:pt x="140564" y="557395"/>
                  </a:lnTo>
                  <a:lnTo>
                    <a:pt x="77632" y="515018"/>
                  </a:lnTo>
                  <a:lnTo>
                    <a:pt x="51577" y="480631"/>
                  </a:lnTo>
                  <a:lnTo>
                    <a:pt x="30077" y="438958"/>
                  </a:lnTo>
                  <a:lnTo>
                    <a:pt x="13841" y="391132"/>
                  </a:lnTo>
                  <a:lnTo>
                    <a:pt x="3578" y="338287"/>
                  </a:lnTo>
                  <a:lnTo>
                    <a:pt x="0" y="28155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6447" y="1892426"/>
              <a:ext cx="1021841" cy="5699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576447" y="1892426"/>
              <a:ext cx="1022350" cy="570230"/>
            </a:xfrm>
            <a:custGeom>
              <a:avLst/>
              <a:gdLst/>
              <a:ahLst/>
              <a:cxnLst/>
              <a:rect l="l" t="t" r="r" b="b"/>
              <a:pathLst>
                <a:path w="1022350" h="570230">
                  <a:moveTo>
                    <a:pt x="0" y="569976"/>
                  </a:moveTo>
                  <a:lnTo>
                    <a:pt x="1021841" y="569976"/>
                  </a:lnTo>
                  <a:lnTo>
                    <a:pt x="1021841" y="0"/>
                  </a:lnTo>
                  <a:lnTo>
                    <a:pt x="0" y="0"/>
                  </a:lnTo>
                  <a:lnTo>
                    <a:pt x="0" y="56997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880865" y="2111755"/>
            <a:ext cx="41655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O-</a:t>
            </a:r>
            <a:r>
              <a:rPr sz="1000" spc="-20" dirty="0">
                <a:latin typeface="Times New Roman"/>
                <a:cs typeface="Times New Roman"/>
              </a:rPr>
              <a:t>1401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560320" y="1417319"/>
            <a:ext cx="2251710" cy="2811780"/>
            <a:chOff x="2560320" y="1417319"/>
            <a:chExt cx="2251710" cy="2811780"/>
          </a:xfrm>
        </p:grpSpPr>
        <p:sp>
          <p:nvSpPr>
            <p:cNvPr id="16" name="object 16"/>
            <p:cNvSpPr/>
            <p:nvPr/>
          </p:nvSpPr>
          <p:spPr>
            <a:xfrm>
              <a:off x="2560320" y="1417319"/>
              <a:ext cx="1245235" cy="2811780"/>
            </a:xfrm>
            <a:custGeom>
              <a:avLst/>
              <a:gdLst/>
              <a:ahLst/>
              <a:cxnLst/>
              <a:rect l="l" t="t" r="r" b="b"/>
              <a:pathLst>
                <a:path w="1245235" h="2811779">
                  <a:moveTo>
                    <a:pt x="19050" y="2451354"/>
                  </a:moveTo>
                  <a:lnTo>
                    <a:pt x="11626" y="2452848"/>
                  </a:lnTo>
                  <a:lnTo>
                    <a:pt x="5572" y="2456926"/>
                  </a:lnTo>
                  <a:lnTo>
                    <a:pt x="1494" y="2462980"/>
                  </a:lnTo>
                  <a:lnTo>
                    <a:pt x="0" y="2470404"/>
                  </a:lnTo>
                  <a:lnTo>
                    <a:pt x="0" y="2792603"/>
                  </a:lnTo>
                  <a:lnTo>
                    <a:pt x="1494" y="2800026"/>
                  </a:lnTo>
                  <a:lnTo>
                    <a:pt x="5572" y="2806080"/>
                  </a:lnTo>
                  <a:lnTo>
                    <a:pt x="11626" y="2810158"/>
                  </a:lnTo>
                  <a:lnTo>
                    <a:pt x="19050" y="2811653"/>
                  </a:lnTo>
                  <a:lnTo>
                    <a:pt x="519175" y="2811653"/>
                  </a:lnTo>
                  <a:lnTo>
                    <a:pt x="526599" y="2810158"/>
                  </a:lnTo>
                  <a:lnTo>
                    <a:pt x="532653" y="2806080"/>
                  </a:lnTo>
                  <a:lnTo>
                    <a:pt x="536731" y="2800026"/>
                  </a:lnTo>
                  <a:lnTo>
                    <a:pt x="538226" y="2792603"/>
                  </a:lnTo>
                  <a:lnTo>
                    <a:pt x="38100" y="2792603"/>
                  </a:lnTo>
                  <a:lnTo>
                    <a:pt x="19050" y="2773553"/>
                  </a:lnTo>
                  <a:lnTo>
                    <a:pt x="38100" y="2773553"/>
                  </a:lnTo>
                  <a:lnTo>
                    <a:pt x="38100" y="2470404"/>
                  </a:lnTo>
                  <a:lnTo>
                    <a:pt x="36605" y="2462980"/>
                  </a:lnTo>
                  <a:lnTo>
                    <a:pt x="32527" y="2456926"/>
                  </a:lnTo>
                  <a:lnTo>
                    <a:pt x="26473" y="2452848"/>
                  </a:lnTo>
                  <a:lnTo>
                    <a:pt x="19050" y="2451354"/>
                  </a:lnTo>
                  <a:close/>
                </a:path>
                <a:path w="1245235" h="2811779">
                  <a:moveTo>
                    <a:pt x="38100" y="2773553"/>
                  </a:moveTo>
                  <a:lnTo>
                    <a:pt x="19050" y="2773553"/>
                  </a:lnTo>
                  <a:lnTo>
                    <a:pt x="38100" y="2792603"/>
                  </a:lnTo>
                  <a:lnTo>
                    <a:pt x="38100" y="2773553"/>
                  </a:lnTo>
                  <a:close/>
                </a:path>
                <a:path w="1245235" h="2811779">
                  <a:moveTo>
                    <a:pt x="500125" y="2773553"/>
                  </a:moveTo>
                  <a:lnTo>
                    <a:pt x="38100" y="2773553"/>
                  </a:lnTo>
                  <a:lnTo>
                    <a:pt x="38100" y="2792603"/>
                  </a:lnTo>
                  <a:lnTo>
                    <a:pt x="500125" y="2792603"/>
                  </a:lnTo>
                  <a:lnTo>
                    <a:pt x="500125" y="2773553"/>
                  </a:lnTo>
                  <a:close/>
                </a:path>
                <a:path w="1245235" h="2811779">
                  <a:moveTo>
                    <a:pt x="1187958" y="0"/>
                  </a:moveTo>
                  <a:lnTo>
                    <a:pt x="519175" y="0"/>
                  </a:lnTo>
                  <a:lnTo>
                    <a:pt x="511752" y="1494"/>
                  </a:lnTo>
                  <a:lnTo>
                    <a:pt x="505698" y="5572"/>
                  </a:lnTo>
                  <a:lnTo>
                    <a:pt x="501620" y="11626"/>
                  </a:lnTo>
                  <a:lnTo>
                    <a:pt x="500125" y="19050"/>
                  </a:lnTo>
                  <a:lnTo>
                    <a:pt x="500125" y="2792603"/>
                  </a:lnTo>
                  <a:lnTo>
                    <a:pt x="519175" y="2773553"/>
                  </a:lnTo>
                  <a:lnTo>
                    <a:pt x="538226" y="2773553"/>
                  </a:lnTo>
                  <a:lnTo>
                    <a:pt x="538226" y="38100"/>
                  </a:lnTo>
                  <a:lnTo>
                    <a:pt x="519175" y="38100"/>
                  </a:lnTo>
                  <a:lnTo>
                    <a:pt x="538226" y="19050"/>
                  </a:lnTo>
                  <a:lnTo>
                    <a:pt x="1207008" y="19050"/>
                  </a:lnTo>
                  <a:lnTo>
                    <a:pt x="1205513" y="11626"/>
                  </a:lnTo>
                  <a:lnTo>
                    <a:pt x="1201435" y="5572"/>
                  </a:lnTo>
                  <a:lnTo>
                    <a:pt x="1195381" y="1494"/>
                  </a:lnTo>
                  <a:lnTo>
                    <a:pt x="1187958" y="0"/>
                  </a:lnTo>
                  <a:close/>
                </a:path>
                <a:path w="1245235" h="2811779">
                  <a:moveTo>
                    <a:pt x="538226" y="2773553"/>
                  </a:moveTo>
                  <a:lnTo>
                    <a:pt x="519175" y="2773553"/>
                  </a:lnTo>
                  <a:lnTo>
                    <a:pt x="500125" y="2792603"/>
                  </a:lnTo>
                  <a:lnTo>
                    <a:pt x="538226" y="2792603"/>
                  </a:lnTo>
                  <a:lnTo>
                    <a:pt x="538226" y="2773553"/>
                  </a:lnTo>
                  <a:close/>
                </a:path>
                <a:path w="1245235" h="2811779">
                  <a:moveTo>
                    <a:pt x="1130808" y="341375"/>
                  </a:moveTo>
                  <a:lnTo>
                    <a:pt x="1187958" y="455675"/>
                  </a:lnTo>
                  <a:lnTo>
                    <a:pt x="1216533" y="398525"/>
                  </a:lnTo>
                  <a:lnTo>
                    <a:pt x="1187958" y="398525"/>
                  </a:lnTo>
                  <a:lnTo>
                    <a:pt x="1180588" y="397031"/>
                  </a:lnTo>
                  <a:lnTo>
                    <a:pt x="1174527" y="392953"/>
                  </a:lnTo>
                  <a:lnTo>
                    <a:pt x="1170420" y="386899"/>
                  </a:lnTo>
                  <a:lnTo>
                    <a:pt x="1168908" y="379475"/>
                  </a:lnTo>
                  <a:lnTo>
                    <a:pt x="1168908" y="366775"/>
                  </a:lnTo>
                  <a:lnTo>
                    <a:pt x="1130808" y="341375"/>
                  </a:lnTo>
                  <a:close/>
                </a:path>
                <a:path w="1245235" h="2811779">
                  <a:moveTo>
                    <a:pt x="1207008" y="366775"/>
                  </a:moveTo>
                  <a:lnTo>
                    <a:pt x="1187958" y="379475"/>
                  </a:lnTo>
                  <a:lnTo>
                    <a:pt x="1168908" y="379475"/>
                  </a:lnTo>
                  <a:lnTo>
                    <a:pt x="1170420" y="386899"/>
                  </a:lnTo>
                  <a:lnTo>
                    <a:pt x="1174527" y="392953"/>
                  </a:lnTo>
                  <a:lnTo>
                    <a:pt x="1180588" y="397031"/>
                  </a:lnTo>
                  <a:lnTo>
                    <a:pt x="1187958" y="398525"/>
                  </a:lnTo>
                  <a:lnTo>
                    <a:pt x="1195381" y="397031"/>
                  </a:lnTo>
                  <a:lnTo>
                    <a:pt x="1201435" y="392953"/>
                  </a:lnTo>
                  <a:lnTo>
                    <a:pt x="1205513" y="386899"/>
                  </a:lnTo>
                  <a:lnTo>
                    <a:pt x="1207008" y="379475"/>
                  </a:lnTo>
                  <a:lnTo>
                    <a:pt x="1187958" y="379475"/>
                  </a:lnTo>
                  <a:lnTo>
                    <a:pt x="1168908" y="366775"/>
                  </a:lnTo>
                  <a:lnTo>
                    <a:pt x="1207008" y="366775"/>
                  </a:lnTo>
                  <a:close/>
                </a:path>
                <a:path w="1245235" h="2811779">
                  <a:moveTo>
                    <a:pt x="1245108" y="341375"/>
                  </a:moveTo>
                  <a:lnTo>
                    <a:pt x="1207008" y="366775"/>
                  </a:lnTo>
                  <a:lnTo>
                    <a:pt x="1207008" y="379475"/>
                  </a:lnTo>
                  <a:lnTo>
                    <a:pt x="1205513" y="386899"/>
                  </a:lnTo>
                  <a:lnTo>
                    <a:pt x="1201435" y="392953"/>
                  </a:lnTo>
                  <a:lnTo>
                    <a:pt x="1195381" y="397031"/>
                  </a:lnTo>
                  <a:lnTo>
                    <a:pt x="1187958" y="398525"/>
                  </a:lnTo>
                  <a:lnTo>
                    <a:pt x="1216533" y="398525"/>
                  </a:lnTo>
                  <a:lnTo>
                    <a:pt x="1245108" y="341375"/>
                  </a:lnTo>
                  <a:close/>
                </a:path>
                <a:path w="1245235" h="2811779">
                  <a:moveTo>
                    <a:pt x="1168908" y="19050"/>
                  </a:moveTo>
                  <a:lnTo>
                    <a:pt x="1168908" y="366775"/>
                  </a:lnTo>
                  <a:lnTo>
                    <a:pt x="1187958" y="379475"/>
                  </a:lnTo>
                  <a:lnTo>
                    <a:pt x="1207008" y="366775"/>
                  </a:lnTo>
                  <a:lnTo>
                    <a:pt x="1207008" y="38100"/>
                  </a:lnTo>
                  <a:lnTo>
                    <a:pt x="1187958" y="38100"/>
                  </a:lnTo>
                  <a:lnTo>
                    <a:pt x="1168908" y="19050"/>
                  </a:lnTo>
                  <a:close/>
                </a:path>
                <a:path w="1245235" h="2811779">
                  <a:moveTo>
                    <a:pt x="538226" y="19050"/>
                  </a:moveTo>
                  <a:lnTo>
                    <a:pt x="519175" y="38100"/>
                  </a:lnTo>
                  <a:lnTo>
                    <a:pt x="538226" y="38100"/>
                  </a:lnTo>
                  <a:lnTo>
                    <a:pt x="538226" y="19050"/>
                  </a:lnTo>
                  <a:close/>
                </a:path>
                <a:path w="1245235" h="2811779">
                  <a:moveTo>
                    <a:pt x="1168908" y="19050"/>
                  </a:moveTo>
                  <a:lnTo>
                    <a:pt x="538226" y="19050"/>
                  </a:lnTo>
                  <a:lnTo>
                    <a:pt x="538226" y="38100"/>
                  </a:lnTo>
                  <a:lnTo>
                    <a:pt x="1168908" y="38100"/>
                  </a:lnTo>
                  <a:lnTo>
                    <a:pt x="1168908" y="19050"/>
                  </a:lnTo>
                  <a:close/>
                </a:path>
                <a:path w="1245235" h="2811779">
                  <a:moveTo>
                    <a:pt x="1207008" y="19050"/>
                  </a:moveTo>
                  <a:lnTo>
                    <a:pt x="1168908" y="19050"/>
                  </a:lnTo>
                  <a:lnTo>
                    <a:pt x="1187958" y="38100"/>
                  </a:lnTo>
                  <a:lnTo>
                    <a:pt x="1207008" y="38100"/>
                  </a:lnTo>
                  <a:lnTo>
                    <a:pt x="1207008" y="190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3519" y="2716911"/>
              <a:ext cx="137922" cy="23469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533519" y="2716911"/>
              <a:ext cx="138430" cy="234950"/>
            </a:xfrm>
            <a:custGeom>
              <a:avLst/>
              <a:gdLst/>
              <a:ahLst/>
              <a:cxnLst/>
              <a:rect l="l" t="t" r="r" b="b"/>
              <a:pathLst>
                <a:path w="138429" h="234950">
                  <a:moveTo>
                    <a:pt x="0" y="234696"/>
                  </a:moveTo>
                  <a:lnTo>
                    <a:pt x="137922" y="234696"/>
                  </a:lnTo>
                  <a:lnTo>
                    <a:pt x="137922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7883" y="2982086"/>
              <a:ext cx="409193" cy="2628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7883" y="2921127"/>
              <a:ext cx="409193" cy="6096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397883" y="2921127"/>
              <a:ext cx="409575" cy="60960"/>
            </a:xfrm>
            <a:custGeom>
              <a:avLst/>
              <a:gdLst/>
              <a:ahLst/>
              <a:cxnLst/>
              <a:rect l="l" t="t" r="r" b="b"/>
              <a:pathLst>
                <a:path w="409575" h="60960">
                  <a:moveTo>
                    <a:pt x="0" y="60960"/>
                  </a:moveTo>
                  <a:lnTo>
                    <a:pt x="142112" y="0"/>
                  </a:lnTo>
                  <a:lnTo>
                    <a:pt x="267080" y="0"/>
                  </a:lnTo>
                  <a:lnTo>
                    <a:pt x="409193" y="60960"/>
                  </a:lnTo>
                  <a:lnTo>
                    <a:pt x="0" y="6096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397883" y="2982086"/>
            <a:ext cx="409575" cy="2628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32715" rIns="0" bIns="0" rtlCol="0">
            <a:spAutoFit/>
          </a:bodyPr>
          <a:lstStyle/>
          <a:p>
            <a:pPr marL="16510">
              <a:lnSpc>
                <a:spcPts val="1019"/>
              </a:lnSpc>
              <a:spcBef>
                <a:spcPts val="1045"/>
              </a:spcBef>
            </a:pPr>
            <a:r>
              <a:rPr sz="1000" spc="-10" dirty="0">
                <a:latin typeface="Times New Roman"/>
                <a:cs typeface="Times New Roman"/>
              </a:rPr>
              <a:t>L-</a:t>
            </a:r>
            <a:r>
              <a:rPr sz="1000" spc="-20" dirty="0">
                <a:latin typeface="Times New Roman"/>
                <a:cs typeface="Times New Roman"/>
              </a:rPr>
              <a:t>1401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67696" y="2463545"/>
            <a:ext cx="956944" cy="4144645"/>
            <a:chOff x="3667696" y="2463545"/>
            <a:chExt cx="956944" cy="4144645"/>
          </a:xfrm>
        </p:grpSpPr>
        <p:sp>
          <p:nvSpPr>
            <p:cNvPr id="24" name="object 24"/>
            <p:cNvSpPr/>
            <p:nvPr/>
          </p:nvSpPr>
          <p:spPr>
            <a:xfrm>
              <a:off x="3922776" y="2463545"/>
              <a:ext cx="702310" cy="3434715"/>
            </a:xfrm>
            <a:custGeom>
              <a:avLst/>
              <a:gdLst/>
              <a:ahLst/>
              <a:cxnLst/>
              <a:rect l="l" t="t" r="r" b="b"/>
              <a:pathLst>
                <a:path w="702310" h="3434715">
                  <a:moveTo>
                    <a:pt x="447294" y="649859"/>
                  </a:moveTo>
                  <a:lnTo>
                    <a:pt x="409194" y="630809"/>
                  </a:lnTo>
                  <a:lnTo>
                    <a:pt x="332994" y="592709"/>
                  </a:lnTo>
                  <a:lnTo>
                    <a:pt x="358394" y="630809"/>
                  </a:lnTo>
                  <a:lnTo>
                    <a:pt x="38100" y="630809"/>
                  </a:lnTo>
                  <a:lnTo>
                    <a:pt x="38100" y="19050"/>
                  </a:lnTo>
                  <a:lnTo>
                    <a:pt x="36601" y="11633"/>
                  </a:lnTo>
                  <a:lnTo>
                    <a:pt x="32524" y="5575"/>
                  </a:lnTo>
                  <a:lnTo>
                    <a:pt x="26466" y="1498"/>
                  </a:lnTo>
                  <a:lnTo>
                    <a:pt x="19050" y="0"/>
                  </a:lnTo>
                  <a:lnTo>
                    <a:pt x="11620" y="1498"/>
                  </a:lnTo>
                  <a:lnTo>
                    <a:pt x="5562" y="5575"/>
                  </a:lnTo>
                  <a:lnTo>
                    <a:pt x="1485" y="11633"/>
                  </a:lnTo>
                  <a:lnTo>
                    <a:pt x="0" y="19050"/>
                  </a:lnTo>
                  <a:lnTo>
                    <a:pt x="0" y="649859"/>
                  </a:lnTo>
                  <a:lnTo>
                    <a:pt x="1485" y="657288"/>
                  </a:lnTo>
                  <a:lnTo>
                    <a:pt x="5562" y="663346"/>
                  </a:lnTo>
                  <a:lnTo>
                    <a:pt x="11620" y="667423"/>
                  </a:lnTo>
                  <a:lnTo>
                    <a:pt x="19050" y="668909"/>
                  </a:lnTo>
                  <a:lnTo>
                    <a:pt x="358394" y="668909"/>
                  </a:lnTo>
                  <a:lnTo>
                    <a:pt x="332994" y="707009"/>
                  </a:lnTo>
                  <a:lnTo>
                    <a:pt x="409194" y="668909"/>
                  </a:lnTo>
                  <a:lnTo>
                    <a:pt x="447294" y="649859"/>
                  </a:lnTo>
                  <a:close/>
                </a:path>
                <a:path w="702310" h="3434715">
                  <a:moveTo>
                    <a:pt x="701802" y="3358134"/>
                  </a:moveTo>
                  <a:lnTo>
                    <a:pt x="368554" y="3358134"/>
                  </a:lnTo>
                  <a:lnTo>
                    <a:pt x="393954" y="3320034"/>
                  </a:lnTo>
                  <a:lnTo>
                    <a:pt x="279654" y="3377184"/>
                  </a:lnTo>
                  <a:lnTo>
                    <a:pt x="393954" y="3434334"/>
                  </a:lnTo>
                  <a:lnTo>
                    <a:pt x="368554" y="3396234"/>
                  </a:lnTo>
                  <a:lnTo>
                    <a:pt x="701802" y="3396234"/>
                  </a:lnTo>
                  <a:lnTo>
                    <a:pt x="701802" y="335813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72459" y="6067424"/>
              <a:ext cx="550926" cy="53568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672459" y="6067424"/>
              <a:ext cx="551180" cy="535940"/>
            </a:xfrm>
            <a:custGeom>
              <a:avLst/>
              <a:gdLst/>
              <a:ahLst/>
              <a:cxnLst/>
              <a:rect l="l" t="t" r="r" b="b"/>
              <a:pathLst>
                <a:path w="551179" h="535940">
                  <a:moveTo>
                    <a:pt x="0" y="267843"/>
                  </a:moveTo>
                  <a:lnTo>
                    <a:pt x="4437" y="219696"/>
                  </a:lnTo>
                  <a:lnTo>
                    <a:pt x="17232" y="174382"/>
                  </a:lnTo>
                  <a:lnTo>
                    <a:pt x="37606" y="132655"/>
                  </a:lnTo>
                  <a:lnTo>
                    <a:pt x="64781" y="95273"/>
                  </a:lnTo>
                  <a:lnTo>
                    <a:pt x="97980" y="62992"/>
                  </a:lnTo>
                  <a:lnTo>
                    <a:pt x="136426" y="36567"/>
                  </a:lnTo>
                  <a:lnTo>
                    <a:pt x="179340" y="16756"/>
                  </a:lnTo>
                  <a:lnTo>
                    <a:pt x="225945" y="4315"/>
                  </a:lnTo>
                  <a:lnTo>
                    <a:pt x="275463" y="0"/>
                  </a:lnTo>
                  <a:lnTo>
                    <a:pt x="324980" y="4315"/>
                  </a:lnTo>
                  <a:lnTo>
                    <a:pt x="371585" y="16756"/>
                  </a:lnTo>
                  <a:lnTo>
                    <a:pt x="414499" y="36567"/>
                  </a:lnTo>
                  <a:lnTo>
                    <a:pt x="452945" y="62991"/>
                  </a:lnTo>
                  <a:lnTo>
                    <a:pt x="486144" y="95273"/>
                  </a:lnTo>
                  <a:lnTo>
                    <a:pt x="513319" y="132655"/>
                  </a:lnTo>
                  <a:lnTo>
                    <a:pt x="533693" y="174382"/>
                  </a:lnTo>
                  <a:lnTo>
                    <a:pt x="546488" y="219696"/>
                  </a:lnTo>
                  <a:lnTo>
                    <a:pt x="550926" y="267843"/>
                  </a:lnTo>
                  <a:lnTo>
                    <a:pt x="546488" y="315989"/>
                  </a:lnTo>
                  <a:lnTo>
                    <a:pt x="533693" y="361303"/>
                  </a:lnTo>
                  <a:lnTo>
                    <a:pt x="513319" y="403030"/>
                  </a:lnTo>
                  <a:lnTo>
                    <a:pt x="486144" y="440412"/>
                  </a:lnTo>
                  <a:lnTo>
                    <a:pt x="452945" y="472694"/>
                  </a:lnTo>
                  <a:lnTo>
                    <a:pt x="414499" y="499118"/>
                  </a:lnTo>
                  <a:lnTo>
                    <a:pt x="371585" y="518929"/>
                  </a:lnTo>
                  <a:lnTo>
                    <a:pt x="324980" y="531370"/>
                  </a:lnTo>
                  <a:lnTo>
                    <a:pt x="275463" y="535686"/>
                  </a:lnTo>
                  <a:lnTo>
                    <a:pt x="225945" y="531370"/>
                  </a:lnTo>
                  <a:lnTo>
                    <a:pt x="179340" y="518929"/>
                  </a:lnTo>
                  <a:lnTo>
                    <a:pt x="136426" y="499118"/>
                  </a:lnTo>
                  <a:lnTo>
                    <a:pt x="97980" y="472694"/>
                  </a:lnTo>
                  <a:lnTo>
                    <a:pt x="64781" y="440412"/>
                  </a:lnTo>
                  <a:lnTo>
                    <a:pt x="37606" y="403030"/>
                  </a:lnTo>
                  <a:lnTo>
                    <a:pt x="17232" y="361303"/>
                  </a:lnTo>
                  <a:lnTo>
                    <a:pt x="4437" y="315989"/>
                  </a:lnTo>
                  <a:lnTo>
                    <a:pt x="0" y="26784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72459" y="4862702"/>
              <a:ext cx="550926" cy="53721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672459" y="4862702"/>
              <a:ext cx="551180" cy="537210"/>
            </a:xfrm>
            <a:custGeom>
              <a:avLst/>
              <a:gdLst/>
              <a:ahLst/>
              <a:cxnLst/>
              <a:rect l="l" t="t" r="r" b="b"/>
              <a:pathLst>
                <a:path w="551179" h="537210">
                  <a:moveTo>
                    <a:pt x="0" y="268605"/>
                  </a:moveTo>
                  <a:lnTo>
                    <a:pt x="4437" y="220325"/>
                  </a:lnTo>
                  <a:lnTo>
                    <a:pt x="17232" y="174884"/>
                  </a:lnTo>
                  <a:lnTo>
                    <a:pt x="37606" y="133039"/>
                  </a:lnTo>
                  <a:lnTo>
                    <a:pt x="64781" y="95550"/>
                  </a:lnTo>
                  <a:lnTo>
                    <a:pt x="97980" y="63175"/>
                  </a:lnTo>
                  <a:lnTo>
                    <a:pt x="136426" y="36674"/>
                  </a:lnTo>
                  <a:lnTo>
                    <a:pt x="179340" y="16805"/>
                  </a:lnTo>
                  <a:lnTo>
                    <a:pt x="225945" y="4327"/>
                  </a:lnTo>
                  <a:lnTo>
                    <a:pt x="275463" y="0"/>
                  </a:lnTo>
                  <a:lnTo>
                    <a:pt x="324980" y="4327"/>
                  </a:lnTo>
                  <a:lnTo>
                    <a:pt x="371585" y="16805"/>
                  </a:lnTo>
                  <a:lnTo>
                    <a:pt x="414499" y="36674"/>
                  </a:lnTo>
                  <a:lnTo>
                    <a:pt x="452945" y="63175"/>
                  </a:lnTo>
                  <a:lnTo>
                    <a:pt x="486144" y="95550"/>
                  </a:lnTo>
                  <a:lnTo>
                    <a:pt x="513319" y="133039"/>
                  </a:lnTo>
                  <a:lnTo>
                    <a:pt x="533693" y="174884"/>
                  </a:lnTo>
                  <a:lnTo>
                    <a:pt x="546488" y="220325"/>
                  </a:lnTo>
                  <a:lnTo>
                    <a:pt x="550926" y="268605"/>
                  </a:lnTo>
                  <a:lnTo>
                    <a:pt x="546488" y="316884"/>
                  </a:lnTo>
                  <a:lnTo>
                    <a:pt x="533693" y="362325"/>
                  </a:lnTo>
                  <a:lnTo>
                    <a:pt x="513319" y="404170"/>
                  </a:lnTo>
                  <a:lnTo>
                    <a:pt x="486144" y="441659"/>
                  </a:lnTo>
                  <a:lnTo>
                    <a:pt x="452945" y="474034"/>
                  </a:lnTo>
                  <a:lnTo>
                    <a:pt x="414499" y="500535"/>
                  </a:lnTo>
                  <a:lnTo>
                    <a:pt x="371585" y="520404"/>
                  </a:lnTo>
                  <a:lnTo>
                    <a:pt x="324980" y="532882"/>
                  </a:lnTo>
                  <a:lnTo>
                    <a:pt x="275463" y="537210"/>
                  </a:lnTo>
                  <a:lnTo>
                    <a:pt x="225945" y="532882"/>
                  </a:lnTo>
                  <a:lnTo>
                    <a:pt x="179340" y="520404"/>
                  </a:lnTo>
                  <a:lnTo>
                    <a:pt x="136426" y="500535"/>
                  </a:lnTo>
                  <a:lnTo>
                    <a:pt x="97980" y="474034"/>
                  </a:lnTo>
                  <a:lnTo>
                    <a:pt x="64781" y="441659"/>
                  </a:lnTo>
                  <a:lnTo>
                    <a:pt x="37606" y="404170"/>
                  </a:lnTo>
                  <a:lnTo>
                    <a:pt x="17232" y="362325"/>
                  </a:lnTo>
                  <a:lnTo>
                    <a:pt x="4437" y="316884"/>
                  </a:lnTo>
                  <a:lnTo>
                    <a:pt x="0" y="2686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72459" y="5127116"/>
              <a:ext cx="550926" cy="121158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672459" y="5127116"/>
            <a:ext cx="551180" cy="12115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1000">
              <a:latin typeface="Times New Roman"/>
              <a:cs typeface="Times New Roman"/>
            </a:endParaRPr>
          </a:p>
          <a:p>
            <a:pPr marL="7112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0" dirty="0">
                <a:latin typeface="Times New Roman"/>
                <a:cs typeface="Times New Roman"/>
              </a:rPr>
              <a:t>1402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470838" y="2866072"/>
            <a:ext cx="676275" cy="508000"/>
            <a:chOff x="7470838" y="2866072"/>
            <a:chExt cx="676275" cy="508000"/>
          </a:xfrm>
        </p:grpSpPr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75601" y="2870835"/>
              <a:ext cx="666750" cy="49834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475601" y="2870835"/>
              <a:ext cx="666750" cy="498475"/>
            </a:xfrm>
            <a:custGeom>
              <a:avLst/>
              <a:gdLst/>
              <a:ahLst/>
              <a:cxnLst/>
              <a:rect l="l" t="t" r="r" b="b"/>
              <a:pathLst>
                <a:path w="666750" h="498475">
                  <a:moveTo>
                    <a:pt x="0" y="498348"/>
                  </a:moveTo>
                  <a:lnTo>
                    <a:pt x="166624" y="0"/>
                  </a:lnTo>
                  <a:lnTo>
                    <a:pt x="500125" y="0"/>
                  </a:lnTo>
                  <a:lnTo>
                    <a:pt x="666750" y="498348"/>
                  </a:lnTo>
                  <a:lnTo>
                    <a:pt x="0" y="49834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620507" y="3148583"/>
            <a:ext cx="41655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V-</a:t>
            </a:r>
            <a:r>
              <a:rPr sz="1000" spc="-20" dirty="0">
                <a:latin typeface="Times New Roman"/>
                <a:cs typeface="Times New Roman"/>
              </a:rPr>
              <a:t>1401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91366" y="4070287"/>
            <a:ext cx="166370" cy="7258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95"/>
              </a:lnSpc>
            </a:pPr>
            <a:r>
              <a:rPr sz="1000" spc="-10" dirty="0">
                <a:latin typeface="Times New Roman"/>
                <a:cs typeface="Times New Roman"/>
              </a:rPr>
              <a:t>NORMALES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620196" y="5493448"/>
            <a:ext cx="579755" cy="640080"/>
            <a:chOff x="4620196" y="5493448"/>
            <a:chExt cx="579755" cy="640080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24959" y="5967602"/>
              <a:ext cx="569976" cy="16078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624959" y="5967602"/>
              <a:ext cx="570230" cy="161290"/>
            </a:xfrm>
            <a:custGeom>
              <a:avLst/>
              <a:gdLst/>
              <a:ahLst/>
              <a:cxnLst/>
              <a:rect l="l" t="t" r="r" b="b"/>
              <a:pathLst>
                <a:path w="570229" h="161289">
                  <a:moveTo>
                    <a:pt x="0" y="80391"/>
                  </a:moveTo>
                  <a:lnTo>
                    <a:pt x="28973" y="45036"/>
                  </a:lnTo>
                  <a:lnTo>
                    <a:pt x="106759" y="17660"/>
                  </a:lnTo>
                  <a:lnTo>
                    <a:pt x="159675" y="8170"/>
                  </a:lnTo>
                  <a:lnTo>
                    <a:pt x="219655" y="2123"/>
                  </a:lnTo>
                  <a:lnTo>
                    <a:pt x="284988" y="0"/>
                  </a:lnTo>
                  <a:lnTo>
                    <a:pt x="350320" y="2123"/>
                  </a:lnTo>
                  <a:lnTo>
                    <a:pt x="410300" y="8170"/>
                  </a:lnTo>
                  <a:lnTo>
                    <a:pt x="463216" y="17660"/>
                  </a:lnTo>
                  <a:lnTo>
                    <a:pt x="507354" y="30110"/>
                  </a:lnTo>
                  <a:lnTo>
                    <a:pt x="562447" y="61957"/>
                  </a:lnTo>
                  <a:lnTo>
                    <a:pt x="569976" y="80391"/>
                  </a:lnTo>
                  <a:lnTo>
                    <a:pt x="562447" y="98824"/>
                  </a:lnTo>
                  <a:lnTo>
                    <a:pt x="507354" y="130671"/>
                  </a:lnTo>
                  <a:lnTo>
                    <a:pt x="463216" y="143121"/>
                  </a:lnTo>
                  <a:lnTo>
                    <a:pt x="410300" y="152611"/>
                  </a:lnTo>
                  <a:lnTo>
                    <a:pt x="350320" y="158658"/>
                  </a:lnTo>
                  <a:lnTo>
                    <a:pt x="284988" y="160782"/>
                  </a:lnTo>
                  <a:lnTo>
                    <a:pt x="219655" y="158658"/>
                  </a:lnTo>
                  <a:lnTo>
                    <a:pt x="159675" y="152611"/>
                  </a:lnTo>
                  <a:lnTo>
                    <a:pt x="106759" y="143121"/>
                  </a:lnTo>
                  <a:lnTo>
                    <a:pt x="62621" y="130671"/>
                  </a:lnTo>
                  <a:lnTo>
                    <a:pt x="7528" y="98824"/>
                  </a:lnTo>
                  <a:lnTo>
                    <a:pt x="0" y="803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29531" y="5498210"/>
              <a:ext cx="560832" cy="16001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629531" y="5498210"/>
              <a:ext cx="561340" cy="160020"/>
            </a:xfrm>
            <a:custGeom>
              <a:avLst/>
              <a:gdLst/>
              <a:ahLst/>
              <a:cxnLst/>
              <a:rect l="l" t="t" r="r" b="b"/>
              <a:pathLst>
                <a:path w="561339" h="160020">
                  <a:moveTo>
                    <a:pt x="0" y="80009"/>
                  </a:moveTo>
                  <a:lnTo>
                    <a:pt x="38297" y="39624"/>
                  </a:lnTo>
                  <a:lnTo>
                    <a:pt x="82153" y="23431"/>
                  </a:lnTo>
                  <a:lnTo>
                    <a:pt x="138909" y="10921"/>
                  </a:lnTo>
                  <a:lnTo>
                    <a:pt x="205889" y="2857"/>
                  </a:lnTo>
                  <a:lnTo>
                    <a:pt x="280416" y="0"/>
                  </a:lnTo>
                  <a:lnTo>
                    <a:pt x="354942" y="2857"/>
                  </a:lnTo>
                  <a:lnTo>
                    <a:pt x="421922" y="10921"/>
                  </a:lnTo>
                  <a:lnTo>
                    <a:pt x="478678" y="23431"/>
                  </a:lnTo>
                  <a:lnTo>
                    <a:pt x="522534" y="39624"/>
                  </a:lnTo>
                  <a:lnTo>
                    <a:pt x="560832" y="80009"/>
                  </a:lnTo>
                  <a:lnTo>
                    <a:pt x="550811" y="101278"/>
                  </a:lnTo>
                  <a:lnTo>
                    <a:pt x="478678" y="136583"/>
                  </a:lnTo>
                  <a:lnTo>
                    <a:pt x="421922" y="149095"/>
                  </a:lnTo>
                  <a:lnTo>
                    <a:pt x="354942" y="157161"/>
                  </a:lnTo>
                  <a:lnTo>
                    <a:pt x="280416" y="160019"/>
                  </a:lnTo>
                  <a:lnTo>
                    <a:pt x="205889" y="157161"/>
                  </a:lnTo>
                  <a:lnTo>
                    <a:pt x="138909" y="149095"/>
                  </a:lnTo>
                  <a:lnTo>
                    <a:pt x="82153" y="136583"/>
                  </a:lnTo>
                  <a:lnTo>
                    <a:pt x="38297" y="120390"/>
                  </a:lnTo>
                  <a:lnTo>
                    <a:pt x="0" y="800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24959" y="5578982"/>
              <a:ext cx="569976" cy="467868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4624959" y="5578983"/>
            <a:ext cx="570230" cy="46799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515"/>
              </a:spcBef>
            </a:pPr>
            <a:r>
              <a:rPr sz="1000" spc="-10" dirty="0">
                <a:latin typeface="Times New Roman"/>
                <a:cs typeface="Times New Roman"/>
              </a:rPr>
              <a:t>O-</a:t>
            </a:r>
            <a:r>
              <a:rPr sz="1000" spc="-20" dirty="0">
                <a:latin typeface="Times New Roman"/>
                <a:cs typeface="Times New Roman"/>
              </a:rPr>
              <a:t>1409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187696" y="1721548"/>
            <a:ext cx="1810385" cy="4157345"/>
            <a:chOff x="5187696" y="1721548"/>
            <a:chExt cx="1810385" cy="4157345"/>
          </a:xfrm>
        </p:grpSpPr>
        <p:sp>
          <p:nvSpPr>
            <p:cNvPr id="44" name="object 44"/>
            <p:cNvSpPr/>
            <p:nvPr/>
          </p:nvSpPr>
          <p:spPr>
            <a:xfrm>
              <a:off x="5187696" y="3662171"/>
              <a:ext cx="520065" cy="2216785"/>
            </a:xfrm>
            <a:custGeom>
              <a:avLst/>
              <a:gdLst/>
              <a:ahLst/>
              <a:cxnLst/>
              <a:rect l="l" t="t" r="r" b="b"/>
              <a:pathLst>
                <a:path w="520064" h="2216785">
                  <a:moveTo>
                    <a:pt x="114300" y="2102294"/>
                  </a:moveTo>
                  <a:lnTo>
                    <a:pt x="0" y="2159444"/>
                  </a:lnTo>
                  <a:lnTo>
                    <a:pt x="114300" y="2216594"/>
                  </a:lnTo>
                  <a:lnTo>
                    <a:pt x="88900" y="2178494"/>
                  </a:lnTo>
                  <a:lnTo>
                    <a:pt x="76200" y="2178494"/>
                  </a:lnTo>
                  <a:lnTo>
                    <a:pt x="68776" y="2176996"/>
                  </a:lnTo>
                  <a:lnTo>
                    <a:pt x="62722" y="2172912"/>
                  </a:lnTo>
                  <a:lnTo>
                    <a:pt x="58644" y="2166857"/>
                  </a:lnTo>
                  <a:lnTo>
                    <a:pt x="57150" y="2159444"/>
                  </a:lnTo>
                  <a:lnTo>
                    <a:pt x="58644" y="2152026"/>
                  </a:lnTo>
                  <a:lnTo>
                    <a:pt x="62722" y="2145971"/>
                  </a:lnTo>
                  <a:lnTo>
                    <a:pt x="68776" y="2141890"/>
                  </a:lnTo>
                  <a:lnTo>
                    <a:pt x="76200" y="2140394"/>
                  </a:lnTo>
                  <a:lnTo>
                    <a:pt x="88900" y="2140394"/>
                  </a:lnTo>
                  <a:lnTo>
                    <a:pt x="114300" y="2102294"/>
                  </a:lnTo>
                  <a:close/>
                </a:path>
                <a:path w="520064" h="2216785">
                  <a:moveTo>
                    <a:pt x="88900" y="2140394"/>
                  </a:moveTo>
                  <a:lnTo>
                    <a:pt x="76200" y="2140394"/>
                  </a:lnTo>
                  <a:lnTo>
                    <a:pt x="68776" y="2141890"/>
                  </a:lnTo>
                  <a:lnTo>
                    <a:pt x="62722" y="2145971"/>
                  </a:lnTo>
                  <a:lnTo>
                    <a:pt x="58644" y="2152026"/>
                  </a:lnTo>
                  <a:lnTo>
                    <a:pt x="57150" y="2159444"/>
                  </a:lnTo>
                  <a:lnTo>
                    <a:pt x="58644" y="2166857"/>
                  </a:lnTo>
                  <a:lnTo>
                    <a:pt x="62722" y="2172912"/>
                  </a:lnTo>
                  <a:lnTo>
                    <a:pt x="68776" y="2176996"/>
                  </a:lnTo>
                  <a:lnTo>
                    <a:pt x="76200" y="2178494"/>
                  </a:lnTo>
                  <a:lnTo>
                    <a:pt x="88900" y="2178494"/>
                  </a:lnTo>
                  <a:lnTo>
                    <a:pt x="76200" y="2159444"/>
                  </a:lnTo>
                  <a:lnTo>
                    <a:pt x="88900" y="2140394"/>
                  </a:lnTo>
                  <a:close/>
                </a:path>
                <a:path w="520064" h="2216785">
                  <a:moveTo>
                    <a:pt x="481456" y="2140394"/>
                  </a:moveTo>
                  <a:lnTo>
                    <a:pt x="88900" y="2140394"/>
                  </a:lnTo>
                  <a:lnTo>
                    <a:pt x="76200" y="2159444"/>
                  </a:lnTo>
                  <a:lnTo>
                    <a:pt x="88900" y="2178494"/>
                  </a:lnTo>
                  <a:lnTo>
                    <a:pt x="500506" y="2178494"/>
                  </a:lnTo>
                  <a:lnTo>
                    <a:pt x="507930" y="2176996"/>
                  </a:lnTo>
                  <a:lnTo>
                    <a:pt x="513984" y="2172912"/>
                  </a:lnTo>
                  <a:lnTo>
                    <a:pt x="518062" y="2166857"/>
                  </a:lnTo>
                  <a:lnTo>
                    <a:pt x="519556" y="2159444"/>
                  </a:lnTo>
                  <a:lnTo>
                    <a:pt x="481456" y="2159444"/>
                  </a:lnTo>
                  <a:lnTo>
                    <a:pt x="481456" y="2140394"/>
                  </a:lnTo>
                  <a:close/>
                </a:path>
                <a:path w="520064" h="2216785">
                  <a:moveTo>
                    <a:pt x="500506" y="0"/>
                  </a:moveTo>
                  <a:lnTo>
                    <a:pt x="493083" y="1494"/>
                  </a:lnTo>
                  <a:lnTo>
                    <a:pt x="487029" y="5572"/>
                  </a:lnTo>
                  <a:lnTo>
                    <a:pt x="482951" y="11626"/>
                  </a:lnTo>
                  <a:lnTo>
                    <a:pt x="481456" y="19050"/>
                  </a:lnTo>
                  <a:lnTo>
                    <a:pt x="481456" y="2159444"/>
                  </a:lnTo>
                  <a:lnTo>
                    <a:pt x="500506" y="2140394"/>
                  </a:lnTo>
                  <a:lnTo>
                    <a:pt x="519556" y="2140394"/>
                  </a:lnTo>
                  <a:lnTo>
                    <a:pt x="519556" y="19050"/>
                  </a:lnTo>
                  <a:lnTo>
                    <a:pt x="518062" y="11626"/>
                  </a:lnTo>
                  <a:lnTo>
                    <a:pt x="513984" y="5572"/>
                  </a:lnTo>
                  <a:lnTo>
                    <a:pt x="507930" y="1494"/>
                  </a:lnTo>
                  <a:lnTo>
                    <a:pt x="500506" y="0"/>
                  </a:lnTo>
                  <a:close/>
                </a:path>
                <a:path w="520064" h="2216785">
                  <a:moveTo>
                    <a:pt x="519556" y="2140394"/>
                  </a:moveTo>
                  <a:lnTo>
                    <a:pt x="500506" y="2140394"/>
                  </a:lnTo>
                  <a:lnTo>
                    <a:pt x="481456" y="2159444"/>
                  </a:lnTo>
                  <a:lnTo>
                    <a:pt x="519556" y="2159444"/>
                  </a:lnTo>
                  <a:lnTo>
                    <a:pt x="519556" y="214039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20459" y="1726310"/>
              <a:ext cx="136398" cy="23469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720459" y="1726310"/>
              <a:ext cx="136525" cy="234950"/>
            </a:xfrm>
            <a:custGeom>
              <a:avLst/>
              <a:gdLst/>
              <a:ahLst/>
              <a:cxnLst/>
              <a:rect l="l" t="t" r="r" b="b"/>
              <a:pathLst>
                <a:path w="136525" h="234950">
                  <a:moveTo>
                    <a:pt x="0" y="234696"/>
                  </a:moveTo>
                  <a:lnTo>
                    <a:pt x="136398" y="234696"/>
                  </a:lnTo>
                  <a:lnTo>
                    <a:pt x="136398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84061" y="1991486"/>
              <a:ext cx="409194" cy="26288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84061" y="1930526"/>
              <a:ext cx="409194" cy="6096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584061" y="1930526"/>
              <a:ext cx="409575" cy="60960"/>
            </a:xfrm>
            <a:custGeom>
              <a:avLst/>
              <a:gdLst/>
              <a:ahLst/>
              <a:cxnLst/>
              <a:rect l="l" t="t" r="r" b="b"/>
              <a:pathLst>
                <a:path w="409575" h="60960">
                  <a:moveTo>
                    <a:pt x="0" y="60960"/>
                  </a:moveTo>
                  <a:lnTo>
                    <a:pt x="142113" y="0"/>
                  </a:lnTo>
                  <a:lnTo>
                    <a:pt x="267081" y="0"/>
                  </a:lnTo>
                  <a:lnTo>
                    <a:pt x="409194" y="60960"/>
                  </a:lnTo>
                  <a:lnTo>
                    <a:pt x="0" y="609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6584060" y="1991486"/>
            <a:ext cx="409575" cy="2628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635"/>
              </a:spcBef>
            </a:pPr>
            <a:r>
              <a:rPr sz="1000" spc="-10" dirty="0">
                <a:latin typeface="Times New Roman"/>
                <a:cs typeface="Times New Roman"/>
              </a:rPr>
              <a:t>L-</a:t>
            </a:r>
            <a:r>
              <a:rPr sz="1000" spc="-20" dirty="0">
                <a:latin typeface="Times New Roman"/>
                <a:cs typeface="Times New Roman"/>
              </a:rPr>
              <a:t>1402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554480" y="1600200"/>
            <a:ext cx="6286500" cy="1267460"/>
            <a:chOff x="1554480" y="1600200"/>
            <a:chExt cx="6286500" cy="1267460"/>
          </a:xfrm>
        </p:grpSpPr>
        <p:sp>
          <p:nvSpPr>
            <p:cNvPr id="52" name="object 52"/>
            <p:cNvSpPr/>
            <p:nvPr/>
          </p:nvSpPr>
          <p:spPr>
            <a:xfrm>
              <a:off x="6150102" y="1985771"/>
              <a:ext cx="1691005" cy="882015"/>
            </a:xfrm>
            <a:custGeom>
              <a:avLst/>
              <a:gdLst/>
              <a:ahLst/>
              <a:cxnLst/>
              <a:rect l="l" t="t" r="r" b="b"/>
              <a:pathLst>
                <a:path w="1691004" h="882014">
                  <a:moveTo>
                    <a:pt x="114300" y="463931"/>
                  </a:moveTo>
                  <a:lnTo>
                    <a:pt x="76200" y="489331"/>
                  </a:lnTo>
                  <a:lnTo>
                    <a:pt x="76200" y="502031"/>
                  </a:lnTo>
                  <a:lnTo>
                    <a:pt x="57150" y="502031"/>
                  </a:lnTo>
                  <a:lnTo>
                    <a:pt x="38100" y="502031"/>
                  </a:lnTo>
                  <a:lnTo>
                    <a:pt x="38100" y="489331"/>
                  </a:lnTo>
                  <a:lnTo>
                    <a:pt x="0" y="463931"/>
                  </a:lnTo>
                  <a:lnTo>
                    <a:pt x="57150" y="578231"/>
                  </a:lnTo>
                  <a:lnTo>
                    <a:pt x="85725" y="521081"/>
                  </a:lnTo>
                  <a:lnTo>
                    <a:pt x="114300" y="463931"/>
                  </a:lnTo>
                  <a:close/>
                </a:path>
                <a:path w="1691004" h="882014">
                  <a:moveTo>
                    <a:pt x="403098" y="57150"/>
                  </a:moveTo>
                  <a:lnTo>
                    <a:pt x="401599" y="49733"/>
                  </a:lnTo>
                  <a:lnTo>
                    <a:pt x="397522" y="43675"/>
                  </a:lnTo>
                  <a:lnTo>
                    <a:pt x="391464" y="39598"/>
                  </a:lnTo>
                  <a:lnTo>
                    <a:pt x="384048" y="38100"/>
                  </a:lnTo>
                  <a:lnTo>
                    <a:pt x="57150" y="38100"/>
                  </a:lnTo>
                  <a:lnTo>
                    <a:pt x="49720" y="39598"/>
                  </a:lnTo>
                  <a:lnTo>
                    <a:pt x="43662" y="43675"/>
                  </a:lnTo>
                  <a:lnTo>
                    <a:pt x="39585" y="49733"/>
                  </a:lnTo>
                  <a:lnTo>
                    <a:pt x="38100" y="57150"/>
                  </a:lnTo>
                  <a:lnTo>
                    <a:pt x="38100" y="489331"/>
                  </a:lnTo>
                  <a:lnTo>
                    <a:pt x="76200" y="489331"/>
                  </a:lnTo>
                  <a:lnTo>
                    <a:pt x="76200" y="76200"/>
                  </a:lnTo>
                  <a:lnTo>
                    <a:pt x="384048" y="76200"/>
                  </a:lnTo>
                  <a:lnTo>
                    <a:pt x="391464" y="74714"/>
                  </a:lnTo>
                  <a:lnTo>
                    <a:pt x="397522" y="70637"/>
                  </a:lnTo>
                  <a:lnTo>
                    <a:pt x="401599" y="64579"/>
                  </a:lnTo>
                  <a:lnTo>
                    <a:pt x="403098" y="57150"/>
                  </a:lnTo>
                  <a:close/>
                </a:path>
                <a:path w="1691004" h="882014">
                  <a:moveTo>
                    <a:pt x="1690878" y="57150"/>
                  </a:moveTo>
                  <a:lnTo>
                    <a:pt x="1689379" y="49733"/>
                  </a:lnTo>
                  <a:lnTo>
                    <a:pt x="1685302" y="43675"/>
                  </a:lnTo>
                  <a:lnTo>
                    <a:pt x="1679244" y="39598"/>
                  </a:lnTo>
                  <a:lnTo>
                    <a:pt x="1671828" y="38100"/>
                  </a:lnTo>
                  <a:lnTo>
                    <a:pt x="941578" y="38100"/>
                  </a:lnTo>
                  <a:lnTo>
                    <a:pt x="966978" y="0"/>
                  </a:lnTo>
                  <a:lnTo>
                    <a:pt x="852678" y="57150"/>
                  </a:lnTo>
                  <a:lnTo>
                    <a:pt x="966978" y="114300"/>
                  </a:lnTo>
                  <a:lnTo>
                    <a:pt x="941578" y="76200"/>
                  </a:lnTo>
                  <a:lnTo>
                    <a:pt x="1652778" y="76200"/>
                  </a:lnTo>
                  <a:lnTo>
                    <a:pt x="1652778" y="862457"/>
                  </a:lnTo>
                  <a:lnTo>
                    <a:pt x="1654289" y="869886"/>
                  </a:lnTo>
                  <a:lnTo>
                    <a:pt x="1658391" y="875944"/>
                  </a:lnTo>
                  <a:lnTo>
                    <a:pt x="1664449" y="880021"/>
                  </a:lnTo>
                  <a:lnTo>
                    <a:pt x="1671828" y="881507"/>
                  </a:lnTo>
                  <a:lnTo>
                    <a:pt x="1679244" y="880021"/>
                  </a:lnTo>
                  <a:lnTo>
                    <a:pt x="1685302" y="875944"/>
                  </a:lnTo>
                  <a:lnTo>
                    <a:pt x="1689379" y="869886"/>
                  </a:lnTo>
                  <a:lnTo>
                    <a:pt x="1690878" y="862457"/>
                  </a:lnTo>
                  <a:lnTo>
                    <a:pt x="1690878" y="76200"/>
                  </a:lnTo>
                  <a:lnTo>
                    <a:pt x="1690878" y="57150"/>
                  </a:lnTo>
                  <a:close/>
                </a:path>
              </a:pathLst>
            </a:custGeom>
            <a:solidFill>
              <a:srgbClr val="CC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554480" y="1600200"/>
              <a:ext cx="1085850" cy="700405"/>
            </a:xfrm>
            <a:custGeom>
              <a:avLst/>
              <a:gdLst/>
              <a:ahLst/>
              <a:cxnLst/>
              <a:rect l="l" t="t" r="r" b="b"/>
              <a:pathLst>
                <a:path w="1085850" h="700405">
                  <a:moveTo>
                    <a:pt x="971550" y="585851"/>
                  </a:moveTo>
                  <a:lnTo>
                    <a:pt x="1028700" y="700151"/>
                  </a:lnTo>
                  <a:lnTo>
                    <a:pt x="1057275" y="643001"/>
                  </a:lnTo>
                  <a:lnTo>
                    <a:pt x="1028700" y="643001"/>
                  </a:lnTo>
                  <a:lnTo>
                    <a:pt x="1021330" y="641506"/>
                  </a:lnTo>
                  <a:lnTo>
                    <a:pt x="1015269" y="637428"/>
                  </a:lnTo>
                  <a:lnTo>
                    <a:pt x="1011162" y="631374"/>
                  </a:lnTo>
                  <a:lnTo>
                    <a:pt x="1009650" y="623951"/>
                  </a:lnTo>
                  <a:lnTo>
                    <a:pt x="1009650" y="611251"/>
                  </a:lnTo>
                  <a:lnTo>
                    <a:pt x="971550" y="585851"/>
                  </a:lnTo>
                  <a:close/>
                </a:path>
                <a:path w="1085850" h="700405">
                  <a:moveTo>
                    <a:pt x="1047750" y="611251"/>
                  </a:moveTo>
                  <a:lnTo>
                    <a:pt x="1028700" y="623951"/>
                  </a:lnTo>
                  <a:lnTo>
                    <a:pt x="1009650" y="623951"/>
                  </a:lnTo>
                  <a:lnTo>
                    <a:pt x="1011162" y="631374"/>
                  </a:lnTo>
                  <a:lnTo>
                    <a:pt x="1015269" y="637428"/>
                  </a:lnTo>
                  <a:lnTo>
                    <a:pt x="1021330" y="641506"/>
                  </a:lnTo>
                  <a:lnTo>
                    <a:pt x="1028700" y="643001"/>
                  </a:lnTo>
                  <a:lnTo>
                    <a:pt x="1036123" y="641506"/>
                  </a:lnTo>
                  <a:lnTo>
                    <a:pt x="1042177" y="637428"/>
                  </a:lnTo>
                  <a:lnTo>
                    <a:pt x="1046255" y="631374"/>
                  </a:lnTo>
                  <a:lnTo>
                    <a:pt x="1047750" y="623951"/>
                  </a:lnTo>
                  <a:lnTo>
                    <a:pt x="1028700" y="623951"/>
                  </a:lnTo>
                  <a:lnTo>
                    <a:pt x="1009650" y="611251"/>
                  </a:lnTo>
                  <a:lnTo>
                    <a:pt x="1047750" y="611251"/>
                  </a:lnTo>
                  <a:close/>
                </a:path>
                <a:path w="1085850" h="700405">
                  <a:moveTo>
                    <a:pt x="1085850" y="585851"/>
                  </a:moveTo>
                  <a:lnTo>
                    <a:pt x="1047750" y="611251"/>
                  </a:lnTo>
                  <a:lnTo>
                    <a:pt x="1047750" y="623951"/>
                  </a:lnTo>
                  <a:lnTo>
                    <a:pt x="1046255" y="631374"/>
                  </a:lnTo>
                  <a:lnTo>
                    <a:pt x="1042177" y="637428"/>
                  </a:lnTo>
                  <a:lnTo>
                    <a:pt x="1036123" y="641506"/>
                  </a:lnTo>
                  <a:lnTo>
                    <a:pt x="1028700" y="643001"/>
                  </a:lnTo>
                  <a:lnTo>
                    <a:pt x="1057275" y="643001"/>
                  </a:lnTo>
                  <a:lnTo>
                    <a:pt x="1085850" y="585851"/>
                  </a:lnTo>
                  <a:close/>
                </a:path>
                <a:path w="1085850" h="700405">
                  <a:moveTo>
                    <a:pt x="1009650" y="19050"/>
                  </a:moveTo>
                  <a:lnTo>
                    <a:pt x="1009650" y="611251"/>
                  </a:lnTo>
                  <a:lnTo>
                    <a:pt x="1028700" y="623951"/>
                  </a:lnTo>
                  <a:lnTo>
                    <a:pt x="1047750" y="611251"/>
                  </a:lnTo>
                  <a:lnTo>
                    <a:pt x="1047750" y="38100"/>
                  </a:lnTo>
                  <a:lnTo>
                    <a:pt x="1028700" y="38100"/>
                  </a:lnTo>
                  <a:lnTo>
                    <a:pt x="1009650" y="19050"/>
                  </a:lnTo>
                  <a:close/>
                </a:path>
                <a:path w="1085850" h="700405">
                  <a:moveTo>
                    <a:pt x="1028700" y="0"/>
                  </a:moveTo>
                  <a:lnTo>
                    <a:pt x="19050" y="0"/>
                  </a:ln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0" y="516000"/>
                  </a:lnTo>
                  <a:lnTo>
                    <a:pt x="1494" y="523424"/>
                  </a:lnTo>
                  <a:lnTo>
                    <a:pt x="5572" y="529478"/>
                  </a:lnTo>
                  <a:lnTo>
                    <a:pt x="11626" y="533556"/>
                  </a:lnTo>
                  <a:lnTo>
                    <a:pt x="19050" y="535051"/>
                  </a:lnTo>
                  <a:lnTo>
                    <a:pt x="26473" y="533556"/>
                  </a:lnTo>
                  <a:lnTo>
                    <a:pt x="38100" y="38100"/>
                  </a:lnTo>
                  <a:lnTo>
                    <a:pt x="19050" y="38100"/>
                  </a:lnTo>
                  <a:lnTo>
                    <a:pt x="38100" y="19050"/>
                  </a:lnTo>
                  <a:lnTo>
                    <a:pt x="1047750" y="19050"/>
                  </a:lnTo>
                  <a:lnTo>
                    <a:pt x="1046255" y="11626"/>
                  </a:lnTo>
                  <a:lnTo>
                    <a:pt x="1042177" y="5572"/>
                  </a:lnTo>
                  <a:lnTo>
                    <a:pt x="1036123" y="1494"/>
                  </a:lnTo>
                  <a:lnTo>
                    <a:pt x="1028700" y="0"/>
                  </a:lnTo>
                  <a:close/>
                </a:path>
                <a:path w="1085850" h="700405">
                  <a:moveTo>
                    <a:pt x="38100" y="19050"/>
                  </a:moveTo>
                  <a:lnTo>
                    <a:pt x="19050" y="38100"/>
                  </a:lnTo>
                  <a:lnTo>
                    <a:pt x="38100" y="38100"/>
                  </a:lnTo>
                  <a:lnTo>
                    <a:pt x="38100" y="19050"/>
                  </a:lnTo>
                  <a:close/>
                </a:path>
                <a:path w="1085850" h="700405">
                  <a:moveTo>
                    <a:pt x="1009650" y="19050"/>
                  </a:moveTo>
                  <a:lnTo>
                    <a:pt x="38100" y="19050"/>
                  </a:lnTo>
                  <a:lnTo>
                    <a:pt x="38100" y="38100"/>
                  </a:lnTo>
                  <a:lnTo>
                    <a:pt x="1009650" y="38100"/>
                  </a:lnTo>
                  <a:lnTo>
                    <a:pt x="1009650" y="19050"/>
                  </a:lnTo>
                  <a:close/>
                </a:path>
                <a:path w="1085850" h="700405">
                  <a:moveTo>
                    <a:pt x="1047750" y="19050"/>
                  </a:moveTo>
                  <a:lnTo>
                    <a:pt x="1009650" y="19050"/>
                  </a:lnTo>
                  <a:lnTo>
                    <a:pt x="1028700" y="38100"/>
                  </a:lnTo>
                  <a:lnTo>
                    <a:pt x="1047750" y="38100"/>
                  </a:lnTo>
                  <a:lnTo>
                    <a:pt x="1047750" y="190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093595" y="2031110"/>
            <a:ext cx="548640" cy="261620"/>
          </a:xfrm>
          <a:prstGeom prst="rect">
            <a:avLst/>
          </a:prstGeom>
          <a:ln w="9525">
            <a:solidFill>
              <a:srgbClr val="FFC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320"/>
              </a:spcBef>
            </a:pPr>
            <a:r>
              <a:rPr sz="1100" spc="-10" dirty="0">
                <a:latin typeface="Times New Roman"/>
                <a:cs typeface="Times New Roman"/>
                <a:hlinkClick r:id="rId17" action="ppaction://hlinksldjump"/>
              </a:rPr>
              <a:t>100°C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148077" y="1264170"/>
            <a:ext cx="5731510" cy="4420870"/>
            <a:chOff x="2148077" y="1264170"/>
            <a:chExt cx="5731510" cy="4420870"/>
          </a:xfrm>
        </p:grpSpPr>
        <p:sp>
          <p:nvSpPr>
            <p:cNvPr id="56" name="object 56"/>
            <p:cNvSpPr/>
            <p:nvPr/>
          </p:nvSpPr>
          <p:spPr>
            <a:xfrm>
              <a:off x="5760719" y="5222748"/>
              <a:ext cx="1677670" cy="313690"/>
            </a:xfrm>
            <a:custGeom>
              <a:avLst/>
              <a:gdLst/>
              <a:ahLst/>
              <a:cxnLst/>
              <a:rect l="l" t="t" r="r" b="b"/>
              <a:pathLst>
                <a:path w="1677670" h="313689">
                  <a:moveTo>
                    <a:pt x="1677161" y="313181"/>
                  </a:moveTo>
                  <a:lnTo>
                    <a:pt x="1677161" y="8381"/>
                  </a:lnTo>
                </a:path>
                <a:path w="1677670" h="313689">
                  <a:moveTo>
                    <a:pt x="0" y="0"/>
                  </a:moveTo>
                  <a:lnTo>
                    <a:pt x="936498" y="0"/>
                  </a:lnTo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831330" y="3386327"/>
              <a:ext cx="1047750" cy="1855470"/>
            </a:xfrm>
            <a:custGeom>
              <a:avLst/>
              <a:gdLst/>
              <a:ahLst/>
              <a:cxnLst/>
              <a:rect l="l" t="t" r="r" b="b"/>
              <a:pathLst>
                <a:path w="1047750" h="1855470">
                  <a:moveTo>
                    <a:pt x="971550" y="1817243"/>
                  </a:moveTo>
                  <a:lnTo>
                    <a:pt x="19050" y="1817243"/>
                  </a:lnTo>
                  <a:lnTo>
                    <a:pt x="11626" y="1818755"/>
                  </a:lnTo>
                  <a:lnTo>
                    <a:pt x="5572" y="1822862"/>
                  </a:lnTo>
                  <a:lnTo>
                    <a:pt x="1494" y="1828923"/>
                  </a:lnTo>
                  <a:lnTo>
                    <a:pt x="0" y="1836293"/>
                  </a:lnTo>
                  <a:lnTo>
                    <a:pt x="1494" y="1843716"/>
                  </a:lnTo>
                  <a:lnTo>
                    <a:pt x="5572" y="1849770"/>
                  </a:lnTo>
                  <a:lnTo>
                    <a:pt x="11626" y="1853848"/>
                  </a:lnTo>
                  <a:lnTo>
                    <a:pt x="19050" y="1855343"/>
                  </a:lnTo>
                  <a:lnTo>
                    <a:pt x="990600" y="1855343"/>
                  </a:lnTo>
                  <a:lnTo>
                    <a:pt x="998023" y="1853848"/>
                  </a:lnTo>
                  <a:lnTo>
                    <a:pt x="1004077" y="1849770"/>
                  </a:lnTo>
                  <a:lnTo>
                    <a:pt x="1008155" y="1843716"/>
                  </a:lnTo>
                  <a:lnTo>
                    <a:pt x="1009650" y="1836293"/>
                  </a:lnTo>
                  <a:lnTo>
                    <a:pt x="971550" y="1836293"/>
                  </a:lnTo>
                  <a:lnTo>
                    <a:pt x="971550" y="1817243"/>
                  </a:lnTo>
                  <a:close/>
                </a:path>
                <a:path w="1047750" h="1855470">
                  <a:moveTo>
                    <a:pt x="990600" y="76200"/>
                  </a:moveTo>
                  <a:lnTo>
                    <a:pt x="971550" y="88900"/>
                  </a:lnTo>
                  <a:lnTo>
                    <a:pt x="971550" y="1836293"/>
                  </a:lnTo>
                  <a:lnTo>
                    <a:pt x="990600" y="1817243"/>
                  </a:lnTo>
                  <a:lnTo>
                    <a:pt x="1009650" y="1817243"/>
                  </a:lnTo>
                  <a:lnTo>
                    <a:pt x="1009650" y="88900"/>
                  </a:lnTo>
                  <a:lnTo>
                    <a:pt x="990600" y="76200"/>
                  </a:lnTo>
                  <a:close/>
                </a:path>
                <a:path w="1047750" h="1855470">
                  <a:moveTo>
                    <a:pt x="1009650" y="1817243"/>
                  </a:moveTo>
                  <a:lnTo>
                    <a:pt x="990600" y="1817243"/>
                  </a:lnTo>
                  <a:lnTo>
                    <a:pt x="971550" y="1836293"/>
                  </a:lnTo>
                  <a:lnTo>
                    <a:pt x="1009650" y="1836293"/>
                  </a:lnTo>
                  <a:lnTo>
                    <a:pt x="1009650" y="1817243"/>
                  </a:lnTo>
                  <a:close/>
                </a:path>
                <a:path w="1047750" h="1855470">
                  <a:moveTo>
                    <a:pt x="990600" y="0"/>
                  </a:moveTo>
                  <a:lnTo>
                    <a:pt x="933450" y="114300"/>
                  </a:lnTo>
                  <a:lnTo>
                    <a:pt x="971550" y="88900"/>
                  </a:lnTo>
                  <a:lnTo>
                    <a:pt x="971550" y="76200"/>
                  </a:lnTo>
                  <a:lnTo>
                    <a:pt x="973062" y="68776"/>
                  </a:lnTo>
                  <a:lnTo>
                    <a:pt x="977169" y="62722"/>
                  </a:lnTo>
                  <a:lnTo>
                    <a:pt x="983230" y="58644"/>
                  </a:lnTo>
                  <a:lnTo>
                    <a:pt x="990600" y="57150"/>
                  </a:lnTo>
                  <a:lnTo>
                    <a:pt x="1019175" y="57150"/>
                  </a:lnTo>
                  <a:lnTo>
                    <a:pt x="990600" y="0"/>
                  </a:lnTo>
                  <a:close/>
                </a:path>
                <a:path w="1047750" h="1855470">
                  <a:moveTo>
                    <a:pt x="1019175" y="57150"/>
                  </a:moveTo>
                  <a:lnTo>
                    <a:pt x="990600" y="57150"/>
                  </a:lnTo>
                  <a:lnTo>
                    <a:pt x="998023" y="58644"/>
                  </a:lnTo>
                  <a:lnTo>
                    <a:pt x="1004077" y="62722"/>
                  </a:lnTo>
                  <a:lnTo>
                    <a:pt x="1008155" y="68776"/>
                  </a:lnTo>
                  <a:lnTo>
                    <a:pt x="1009650" y="76200"/>
                  </a:lnTo>
                  <a:lnTo>
                    <a:pt x="1009650" y="88900"/>
                  </a:lnTo>
                  <a:lnTo>
                    <a:pt x="1047750" y="114300"/>
                  </a:lnTo>
                  <a:lnTo>
                    <a:pt x="1019175" y="57150"/>
                  </a:lnTo>
                  <a:close/>
                </a:path>
                <a:path w="1047750" h="1855470">
                  <a:moveTo>
                    <a:pt x="990600" y="57150"/>
                  </a:moveTo>
                  <a:lnTo>
                    <a:pt x="983230" y="58644"/>
                  </a:lnTo>
                  <a:lnTo>
                    <a:pt x="977169" y="62722"/>
                  </a:lnTo>
                  <a:lnTo>
                    <a:pt x="973062" y="68776"/>
                  </a:lnTo>
                  <a:lnTo>
                    <a:pt x="971550" y="76200"/>
                  </a:lnTo>
                  <a:lnTo>
                    <a:pt x="971550" y="88900"/>
                  </a:lnTo>
                  <a:lnTo>
                    <a:pt x="990600" y="76200"/>
                  </a:lnTo>
                  <a:lnTo>
                    <a:pt x="1009650" y="76200"/>
                  </a:lnTo>
                  <a:lnTo>
                    <a:pt x="1008155" y="68776"/>
                  </a:lnTo>
                  <a:lnTo>
                    <a:pt x="1004077" y="62722"/>
                  </a:lnTo>
                  <a:lnTo>
                    <a:pt x="998023" y="58644"/>
                  </a:lnTo>
                  <a:lnTo>
                    <a:pt x="990600" y="57150"/>
                  </a:lnTo>
                  <a:close/>
                </a:path>
                <a:path w="1047750" h="1855470">
                  <a:moveTo>
                    <a:pt x="1009650" y="76200"/>
                  </a:moveTo>
                  <a:lnTo>
                    <a:pt x="990600" y="76200"/>
                  </a:lnTo>
                  <a:lnTo>
                    <a:pt x="1009650" y="88900"/>
                  </a:lnTo>
                  <a:lnTo>
                    <a:pt x="1009650" y="76200"/>
                  </a:lnTo>
                  <a:close/>
                </a:path>
              </a:pathLst>
            </a:custGeom>
            <a:solidFill>
              <a:srgbClr val="CC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940045" y="5222748"/>
              <a:ext cx="680720" cy="236854"/>
            </a:xfrm>
            <a:custGeom>
              <a:avLst/>
              <a:gdLst/>
              <a:ahLst/>
              <a:cxnLst/>
              <a:rect l="l" t="t" r="r" b="b"/>
              <a:pathLst>
                <a:path w="680720" h="236854">
                  <a:moveTo>
                    <a:pt x="0" y="236854"/>
                  </a:moveTo>
                  <a:lnTo>
                    <a:pt x="0" y="0"/>
                  </a:lnTo>
                  <a:lnTo>
                    <a:pt x="680465" y="0"/>
                  </a:lnTo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88963" y="5248656"/>
              <a:ext cx="114300" cy="436245"/>
            </a:xfrm>
            <a:custGeom>
              <a:avLst/>
              <a:gdLst/>
              <a:ahLst/>
              <a:cxnLst/>
              <a:rect l="l" t="t" r="r" b="b"/>
              <a:pathLst>
                <a:path w="114300" h="436245">
                  <a:moveTo>
                    <a:pt x="57150" y="76200"/>
                  </a:moveTo>
                  <a:lnTo>
                    <a:pt x="38100" y="88900"/>
                  </a:lnTo>
                  <a:lnTo>
                    <a:pt x="38100" y="435864"/>
                  </a:lnTo>
                  <a:lnTo>
                    <a:pt x="76200" y="435864"/>
                  </a:lnTo>
                  <a:lnTo>
                    <a:pt x="76200" y="88900"/>
                  </a:lnTo>
                  <a:lnTo>
                    <a:pt x="57150" y="76200"/>
                  </a:lnTo>
                  <a:close/>
                </a:path>
                <a:path w="114300" h="436245">
                  <a:moveTo>
                    <a:pt x="57150" y="0"/>
                  </a:moveTo>
                  <a:lnTo>
                    <a:pt x="0" y="114300"/>
                  </a:lnTo>
                  <a:lnTo>
                    <a:pt x="38100" y="88900"/>
                  </a:lnTo>
                  <a:lnTo>
                    <a:pt x="38100" y="76200"/>
                  </a:lnTo>
                  <a:lnTo>
                    <a:pt x="95250" y="76200"/>
                  </a:lnTo>
                  <a:lnTo>
                    <a:pt x="57150" y="0"/>
                  </a:lnTo>
                  <a:close/>
                </a:path>
                <a:path w="114300" h="436245">
                  <a:moveTo>
                    <a:pt x="95250" y="76200"/>
                  </a:moveTo>
                  <a:lnTo>
                    <a:pt x="76200" y="76200"/>
                  </a:lnTo>
                  <a:lnTo>
                    <a:pt x="76200" y="88900"/>
                  </a:lnTo>
                  <a:lnTo>
                    <a:pt x="114300" y="114300"/>
                  </a:lnTo>
                  <a:lnTo>
                    <a:pt x="95250" y="76200"/>
                  </a:lnTo>
                  <a:close/>
                </a:path>
                <a:path w="114300" h="436245">
                  <a:moveTo>
                    <a:pt x="57150" y="76200"/>
                  </a:moveTo>
                  <a:lnTo>
                    <a:pt x="38100" y="76200"/>
                  </a:lnTo>
                  <a:lnTo>
                    <a:pt x="38100" y="88900"/>
                  </a:lnTo>
                  <a:lnTo>
                    <a:pt x="57150" y="76200"/>
                  </a:lnTo>
                  <a:close/>
                </a:path>
                <a:path w="114300" h="436245">
                  <a:moveTo>
                    <a:pt x="76200" y="76200"/>
                  </a:moveTo>
                  <a:lnTo>
                    <a:pt x="57150" y="76200"/>
                  </a:lnTo>
                  <a:lnTo>
                    <a:pt x="76200" y="889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CC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48077" y="1264170"/>
              <a:ext cx="911351" cy="342125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6180835" y="5793485"/>
            <a:ext cx="18161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Times New Roman"/>
                <a:cs typeface="Times New Roman"/>
              </a:rPr>
              <a:t>H2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231898" y="1296161"/>
            <a:ext cx="732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REACTOR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2299144" y="2331148"/>
            <a:ext cx="571500" cy="1533525"/>
            <a:chOff x="2299144" y="2331148"/>
            <a:chExt cx="571500" cy="1533525"/>
          </a:xfrm>
        </p:grpSpPr>
        <p:pic>
          <p:nvPicPr>
            <p:cNvPr id="64" name="object 6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13051" y="3453764"/>
              <a:ext cx="543306" cy="406146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2313051" y="3453764"/>
              <a:ext cx="543560" cy="406400"/>
            </a:xfrm>
            <a:custGeom>
              <a:avLst/>
              <a:gdLst/>
              <a:ahLst/>
              <a:cxnLst/>
              <a:rect l="l" t="t" r="r" b="b"/>
              <a:pathLst>
                <a:path w="543560" h="406400">
                  <a:moveTo>
                    <a:pt x="0" y="203073"/>
                  </a:moveTo>
                  <a:lnTo>
                    <a:pt x="5520" y="162150"/>
                  </a:lnTo>
                  <a:lnTo>
                    <a:pt x="21353" y="124033"/>
                  </a:lnTo>
                  <a:lnTo>
                    <a:pt x="46405" y="89538"/>
                  </a:lnTo>
                  <a:lnTo>
                    <a:pt x="79581" y="59483"/>
                  </a:lnTo>
                  <a:lnTo>
                    <a:pt x="119788" y="34685"/>
                  </a:lnTo>
                  <a:lnTo>
                    <a:pt x="165931" y="15960"/>
                  </a:lnTo>
                  <a:lnTo>
                    <a:pt x="216917" y="4126"/>
                  </a:lnTo>
                  <a:lnTo>
                    <a:pt x="271653" y="0"/>
                  </a:lnTo>
                  <a:lnTo>
                    <a:pt x="326388" y="4126"/>
                  </a:lnTo>
                  <a:lnTo>
                    <a:pt x="377374" y="15960"/>
                  </a:lnTo>
                  <a:lnTo>
                    <a:pt x="423517" y="34685"/>
                  </a:lnTo>
                  <a:lnTo>
                    <a:pt x="463724" y="59483"/>
                  </a:lnTo>
                  <a:lnTo>
                    <a:pt x="496900" y="89538"/>
                  </a:lnTo>
                  <a:lnTo>
                    <a:pt x="521952" y="124033"/>
                  </a:lnTo>
                  <a:lnTo>
                    <a:pt x="537785" y="162150"/>
                  </a:lnTo>
                  <a:lnTo>
                    <a:pt x="543306" y="203073"/>
                  </a:lnTo>
                  <a:lnTo>
                    <a:pt x="537785" y="243995"/>
                  </a:lnTo>
                  <a:lnTo>
                    <a:pt x="521952" y="282112"/>
                  </a:lnTo>
                  <a:lnTo>
                    <a:pt x="496900" y="316607"/>
                  </a:lnTo>
                  <a:lnTo>
                    <a:pt x="463724" y="346662"/>
                  </a:lnTo>
                  <a:lnTo>
                    <a:pt x="423517" y="371460"/>
                  </a:lnTo>
                  <a:lnTo>
                    <a:pt x="377374" y="390185"/>
                  </a:lnTo>
                  <a:lnTo>
                    <a:pt x="326388" y="402019"/>
                  </a:lnTo>
                  <a:lnTo>
                    <a:pt x="271653" y="406146"/>
                  </a:lnTo>
                  <a:lnTo>
                    <a:pt x="216917" y="402019"/>
                  </a:lnTo>
                  <a:lnTo>
                    <a:pt x="165931" y="390185"/>
                  </a:lnTo>
                  <a:lnTo>
                    <a:pt x="119788" y="371460"/>
                  </a:lnTo>
                  <a:lnTo>
                    <a:pt x="79581" y="346662"/>
                  </a:lnTo>
                  <a:lnTo>
                    <a:pt x="46405" y="316607"/>
                  </a:lnTo>
                  <a:lnTo>
                    <a:pt x="21353" y="282112"/>
                  </a:lnTo>
                  <a:lnTo>
                    <a:pt x="5520" y="243995"/>
                  </a:lnTo>
                  <a:lnTo>
                    <a:pt x="0" y="203073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13051" y="2335910"/>
              <a:ext cx="543306" cy="40538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2313051" y="2335910"/>
              <a:ext cx="543560" cy="405765"/>
            </a:xfrm>
            <a:custGeom>
              <a:avLst/>
              <a:gdLst/>
              <a:ahLst/>
              <a:cxnLst/>
              <a:rect l="l" t="t" r="r" b="b"/>
              <a:pathLst>
                <a:path w="543560" h="405764">
                  <a:moveTo>
                    <a:pt x="0" y="202691"/>
                  </a:moveTo>
                  <a:lnTo>
                    <a:pt x="5520" y="161858"/>
                  </a:lnTo>
                  <a:lnTo>
                    <a:pt x="21353" y="123819"/>
                  </a:lnTo>
                  <a:lnTo>
                    <a:pt x="46405" y="89389"/>
                  </a:lnTo>
                  <a:lnTo>
                    <a:pt x="79581" y="59388"/>
                  </a:lnTo>
                  <a:lnTo>
                    <a:pt x="119788" y="34631"/>
                  </a:lnTo>
                  <a:lnTo>
                    <a:pt x="165931" y="15936"/>
                  </a:lnTo>
                  <a:lnTo>
                    <a:pt x="216917" y="4120"/>
                  </a:lnTo>
                  <a:lnTo>
                    <a:pt x="271653" y="0"/>
                  </a:lnTo>
                  <a:lnTo>
                    <a:pt x="326388" y="4120"/>
                  </a:lnTo>
                  <a:lnTo>
                    <a:pt x="377374" y="15936"/>
                  </a:lnTo>
                  <a:lnTo>
                    <a:pt x="423517" y="34631"/>
                  </a:lnTo>
                  <a:lnTo>
                    <a:pt x="463724" y="59388"/>
                  </a:lnTo>
                  <a:lnTo>
                    <a:pt x="496900" y="89389"/>
                  </a:lnTo>
                  <a:lnTo>
                    <a:pt x="521952" y="123819"/>
                  </a:lnTo>
                  <a:lnTo>
                    <a:pt x="537785" y="161858"/>
                  </a:lnTo>
                  <a:lnTo>
                    <a:pt x="543306" y="202691"/>
                  </a:lnTo>
                  <a:lnTo>
                    <a:pt x="537785" y="243525"/>
                  </a:lnTo>
                  <a:lnTo>
                    <a:pt x="521952" y="281564"/>
                  </a:lnTo>
                  <a:lnTo>
                    <a:pt x="496900" y="315994"/>
                  </a:lnTo>
                  <a:lnTo>
                    <a:pt x="463724" y="345995"/>
                  </a:lnTo>
                  <a:lnTo>
                    <a:pt x="423517" y="370752"/>
                  </a:lnTo>
                  <a:lnTo>
                    <a:pt x="377374" y="389447"/>
                  </a:lnTo>
                  <a:lnTo>
                    <a:pt x="326388" y="401263"/>
                  </a:lnTo>
                  <a:lnTo>
                    <a:pt x="271653" y="405384"/>
                  </a:lnTo>
                  <a:lnTo>
                    <a:pt x="216917" y="401263"/>
                  </a:lnTo>
                  <a:lnTo>
                    <a:pt x="165931" y="389447"/>
                  </a:lnTo>
                  <a:lnTo>
                    <a:pt x="119788" y="370752"/>
                  </a:lnTo>
                  <a:lnTo>
                    <a:pt x="79581" y="345995"/>
                  </a:lnTo>
                  <a:lnTo>
                    <a:pt x="46405" y="315994"/>
                  </a:lnTo>
                  <a:lnTo>
                    <a:pt x="21353" y="281564"/>
                  </a:lnTo>
                  <a:lnTo>
                    <a:pt x="5520" y="243525"/>
                  </a:lnTo>
                  <a:lnTo>
                    <a:pt x="0" y="202691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13051" y="2489072"/>
              <a:ext cx="543306" cy="121691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2303907" y="2478404"/>
              <a:ext cx="561975" cy="1177290"/>
            </a:xfrm>
            <a:custGeom>
              <a:avLst/>
              <a:gdLst/>
              <a:ahLst/>
              <a:cxnLst/>
              <a:rect l="l" t="t" r="r" b="b"/>
              <a:pathLst>
                <a:path w="561975" h="1177289">
                  <a:moveTo>
                    <a:pt x="0" y="0"/>
                  </a:moveTo>
                  <a:lnTo>
                    <a:pt x="561594" y="1177290"/>
                  </a:lnTo>
                </a:path>
                <a:path w="561975" h="1177289">
                  <a:moveTo>
                    <a:pt x="561594" y="0"/>
                  </a:moveTo>
                  <a:lnTo>
                    <a:pt x="0" y="1177290"/>
                  </a:lnTo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2313051" y="2489073"/>
            <a:ext cx="581660" cy="1217295"/>
          </a:xfrm>
          <a:prstGeom prst="rect">
            <a:avLst/>
          </a:prstGeom>
          <a:ln w="9525">
            <a:solidFill>
              <a:srgbClr val="0066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  <a:hlinkClick r:id="rId17" action="ppaction://hlinksldjump"/>
              </a:rPr>
              <a:t>15</a:t>
            </a:r>
            <a:r>
              <a:rPr sz="1100" spc="-20" dirty="0">
                <a:latin typeface="Times New Roman"/>
                <a:cs typeface="Times New Roman"/>
                <a:hlinkClick r:id="rId17" action="ppaction://hlinksldjump"/>
              </a:rPr>
              <a:t> </a:t>
            </a:r>
            <a:r>
              <a:rPr sz="1100" spc="-10" dirty="0">
                <a:latin typeface="Times New Roman"/>
                <a:cs typeface="Times New Roman"/>
                <a:hlinkClick r:id="rId17" action="ppaction://hlinksldjump"/>
              </a:rPr>
              <a:t>K/cm</a:t>
            </a:r>
            <a:r>
              <a:rPr sz="1050" spc="-15" baseline="27777" dirty="0">
                <a:latin typeface="Times New Roman"/>
                <a:cs typeface="Times New Roman"/>
                <a:hlinkClick r:id="rId17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  <a:p>
            <a:pPr marR="21590">
              <a:lnSpc>
                <a:spcPct val="100000"/>
              </a:lnSpc>
              <a:spcBef>
                <a:spcPts val="180"/>
              </a:spcBef>
            </a:pPr>
            <a:endParaRPr sz="1100">
              <a:latin typeface="Times New Roman"/>
              <a:cs typeface="Times New Roman"/>
            </a:endParaRPr>
          </a:p>
          <a:p>
            <a:pPr marL="85725" marR="21590" algn="ctr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Times New Roman"/>
                <a:cs typeface="Times New Roman"/>
              </a:rPr>
              <a:t>K-</a:t>
            </a:r>
            <a:r>
              <a:rPr sz="1000" spc="-20" dirty="0">
                <a:latin typeface="Times New Roman"/>
                <a:cs typeface="Times New Roman"/>
              </a:rPr>
              <a:t>1301</a:t>
            </a:r>
            <a:endParaRPr sz="1000">
              <a:latin typeface="Times New Roman"/>
              <a:cs typeface="Times New Roman"/>
            </a:endParaRPr>
          </a:p>
          <a:p>
            <a:pPr marR="21590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21590">
              <a:lnSpc>
                <a:spcPct val="100000"/>
              </a:lnSpc>
              <a:spcBef>
                <a:spcPts val="445"/>
              </a:spcBef>
            </a:pPr>
            <a:endParaRPr sz="1000">
              <a:latin typeface="Times New Roman"/>
              <a:cs typeface="Times New Roman"/>
            </a:endParaRPr>
          </a:p>
          <a:p>
            <a:pPr marL="193675" marR="185420" indent="-44450">
              <a:lnSpc>
                <a:spcPct val="100000"/>
              </a:lnSpc>
            </a:pPr>
            <a:r>
              <a:rPr sz="1100" spc="-20" dirty="0">
                <a:latin typeface="Times New Roman"/>
                <a:cs typeface="Times New Roman"/>
                <a:hlinkClick r:id="rId17" action="ppaction://hlinksldjump"/>
              </a:rPr>
              <a:t>Cat. </a:t>
            </a:r>
            <a:r>
              <a:rPr sz="1100" spc="-25" dirty="0">
                <a:latin typeface="Times New Roman"/>
                <a:cs typeface="Times New Roman"/>
                <a:hlinkClick r:id="rId17" action="ppaction://hlinksldjump"/>
              </a:rPr>
              <a:t>Ni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257490" y="2135314"/>
            <a:ext cx="641350" cy="2272030"/>
            <a:chOff x="1257490" y="2135314"/>
            <a:chExt cx="641350" cy="2272030"/>
          </a:xfrm>
        </p:grpSpPr>
        <p:pic>
          <p:nvPicPr>
            <p:cNvPr id="72" name="object 7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62252" y="3707510"/>
              <a:ext cx="631697" cy="69494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262252" y="3707510"/>
              <a:ext cx="631825" cy="695325"/>
            </a:xfrm>
            <a:custGeom>
              <a:avLst/>
              <a:gdLst/>
              <a:ahLst/>
              <a:cxnLst/>
              <a:rect l="l" t="t" r="r" b="b"/>
              <a:pathLst>
                <a:path w="631825" h="695325">
                  <a:moveTo>
                    <a:pt x="0" y="347471"/>
                  </a:moveTo>
                  <a:lnTo>
                    <a:pt x="3423" y="296126"/>
                  </a:lnTo>
                  <a:lnTo>
                    <a:pt x="13367" y="247119"/>
                  </a:lnTo>
                  <a:lnTo>
                    <a:pt x="29346" y="200989"/>
                  </a:lnTo>
                  <a:lnTo>
                    <a:pt x="50870" y="158272"/>
                  </a:lnTo>
                  <a:lnTo>
                    <a:pt x="77452" y="119507"/>
                  </a:lnTo>
                  <a:lnTo>
                    <a:pt x="108604" y="85231"/>
                  </a:lnTo>
                  <a:lnTo>
                    <a:pt x="143839" y="55981"/>
                  </a:lnTo>
                  <a:lnTo>
                    <a:pt x="182669" y="32295"/>
                  </a:lnTo>
                  <a:lnTo>
                    <a:pt x="224605" y="14712"/>
                  </a:lnTo>
                  <a:lnTo>
                    <a:pt x="269161" y="3767"/>
                  </a:lnTo>
                  <a:lnTo>
                    <a:pt x="315849" y="0"/>
                  </a:lnTo>
                  <a:lnTo>
                    <a:pt x="362536" y="3767"/>
                  </a:lnTo>
                  <a:lnTo>
                    <a:pt x="407092" y="14712"/>
                  </a:lnTo>
                  <a:lnTo>
                    <a:pt x="449028" y="32295"/>
                  </a:lnTo>
                  <a:lnTo>
                    <a:pt x="487858" y="55981"/>
                  </a:lnTo>
                  <a:lnTo>
                    <a:pt x="523093" y="85231"/>
                  </a:lnTo>
                  <a:lnTo>
                    <a:pt x="554245" y="119507"/>
                  </a:lnTo>
                  <a:lnTo>
                    <a:pt x="580827" y="158272"/>
                  </a:lnTo>
                  <a:lnTo>
                    <a:pt x="602351" y="200989"/>
                  </a:lnTo>
                  <a:lnTo>
                    <a:pt x="618330" y="247119"/>
                  </a:lnTo>
                  <a:lnTo>
                    <a:pt x="628274" y="296126"/>
                  </a:lnTo>
                  <a:lnTo>
                    <a:pt x="631697" y="347471"/>
                  </a:lnTo>
                  <a:lnTo>
                    <a:pt x="628274" y="398817"/>
                  </a:lnTo>
                  <a:lnTo>
                    <a:pt x="618330" y="447824"/>
                  </a:lnTo>
                  <a:lnTo>
                    <a:pt x="602351" y="493954"/>
                  </a:lnTo>
                  <a:lnTo>
                    <a:pt x="580827" y="536671"/>
                  </a:lnTo>
                  <a:lnTo>
                    <a:pt x="554245" y="575436"/>
                  </a:lnTo>
                  <a:lnTo>
                    <a:pt x="523093" y="609712"/>
                  </a:lnTo>
                  <a:lnTo>
                    <a:pt x="487858" y="638962"/>
                  </a:lnTo>
                  <a:lnTo>
                    <a:pt x="449028" y="662648"/>
                  </a:lnTo>
                  <a:lnTo>
                    <a:pt x="407092" y="680231"/>
                  </a:lnTo>
                  <a:lnTo>
                    <a:pt x="362536" y="691176"/>
                  </a:lnTo>
                  <a:lnTo>
                    <a:pt x="315849" y="694944"/>
                  </a:lnTo>
                  <a:lnTo>
                    <a:pt x="269161" y="691176"/>
                  </a:lnTo>
                  <a:lnTo>
                    <a:pt x="224605" y="680231"/>
                  </a:lnTo>
                  <a:lnTo>
                    <a:pt x="182669" y="662648"/>
                  </a:lnTo>
                  <a:lnTo>
                    <a:pt x="143839" y="638962"/>
                  </a:lnTo>
                  <a:lnTo>
                    <a:pt x="108604" y="609712"/>
                  </a:lnTo>
                  <a:lnTo>
                    <a:pt x="77452" y="575436"/>
                  </a:lnTo>
                  <a:lnTo>
                    <a:pt x="50870" y="536671"/>
                  </a:lnTo>
                  <a:lnTo>
                    <a:pt x="29346" y="493954"/>
                  </a:lnTo>
                  <a:lnTo>
                    <a:pt x="13367" y="447824"/>
                  </a:lnTo>
                  <a:lnTo>
                    <a:pt x="3423" y="398817"/>
                  </a:lnTo>
                  <a:lnTo>
                    <a:pt x="0" y="34747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62252" y="2140076"/>
              <a:ext cx="631697" cy="698753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262252" y="2140076"/>
              <a:ext cx="631825" cy="699135"/>
            </a:xfrm>
            <a:custGeom>
              <a:avLst/>
              <a:gdLst/>
              <a:ahLst/>
              <a:cxnLst/>
              <a:rect l="l" t="t" r="r" b="b"/>
              <a:pathLst>
                <a:path w="631825" h="699135">
                  <a:moveTo>
                    <a:pt x="0" y="349376"/>
                  </a:moveTo>
                  <a:lnTo>
                    <a:pt x="3423" y="297758"/>
                  </a:lnTo>
                  <a:lnTo>
                    <a:pt x="13367" y="248487"/>
                  </a:lnTo>
                  <a:lnTo>
                    <a:pt x="29346" y="202106"/>
                  </a:lnTo>
                  <a:lnTo>
                    <a:pt x="50870" y="159156"/>
                  </a:lnTo>
                  <a:lnTo>
                    <a:pt x="77452" y="120177"/>
                  </a:lnTo>
                  <a:lnTo>
                    <a:pt x="108604" y="85710"/>
                  </a:lnTo>
                  <a:lnTo>
                    <a:pt x="143839" y="56297"/>
                  </a:lnTo>
                  <a:lnTo>
                    <a:pt x="182669" y="32478"/>
                  </a:lnTo>
                  <a:lnTo>
                    <a:pt x="224605" y="14795"/>
                  </a:lnTo>
                  <a:lnTo>
                    <a:pt x="269161" y="3789"/>
                  </a:lnTo>
                  <a:lnTo>
                    <a:pt x="315849" y="0"/>
                  </a:lnTo>
                  <a:lnTo>
                    <a:pt x="362536" y="3789"/>
                  </a:lnTo>
                  <a:lnTo>
                    <a:pt x="407092" y="14795"/>
                  </a:lnTo>
                  <a:lnTo>
                    <a:pt x="449028" y="32478"/>
                  </a:lnTo>
                  <a:lnTo>
                    <a:pt x="487858" y="56297"/>
                  </a:lnTo>
                  <a:lnTo>
                    <a:pt x="523093" y="85710"/>
                  </a:lnTo>
                  <a:lnTo>
                    <a:pt x="554245" y="120177"/>
                  </a:lnTo>
                  <a:lnTo>
                    <a:pt x="580827" y="159156"/>
                  </a:lnTo>
                  <a:lnTo>
                    <a:pt x="602351" y="202106"/>
                  </a:lnTo>
                  <a:lnTo>
                    <a:pt x="618330" y="248487"/>
                  </a:lnTo>
                  <a:lnTo>
                    <a:pt x="628274" y="297758"/>
                  </a:lnTo>
                  <a:lnTo>
                    <a:pt x="631697" y="349376"/>
                  </a:lnTo>
                  <a:lnTo>
                    <a:pt x="628274" y="400995"/>
                  </a:lnTo>
                  <a:lnTo>
                    <a:pt x="618330" y="450266"/>
                  </a:lnTo>
                  <a:lnTo>
                    <a:pt x="602351" y="496647"/>
                  </a:lnTo>
                  <a:lnTo>
                    <a:pt x="580827" y="539597"/>
                  </a:lnTo>
                  <a:lnTo>
                    <a:pt x="554245" y="578576"/>
                  </a:lnTo>
                  <a:lnTo>
                    <a:pt x="523093" y="613043"/>
                  </a:lnTo>
                  <a:lnTo>
                    <a:pt x="487858" y="642456"/>
                  </a:lnTo>
                  <a:lnTo>
                    <a:pt x="449028" y="666275"/>
                  </a:lnTo>
                  <a:lnTo>
                    <a:pt x="407092" y="683958"/>
                  </a:lnTo>
                  <a:lnTo>
                    <a:pt x="362536" y="694964"/>
                  </a:lnTo>
                  <a:lnTo>
                    <a:pt x="315849" y="698753"/>
                  </a:lnTo>
                  <a:lnTo>
                    <a:pt x="269161" y="694964"/>
                  </a:lnTo>
                  <a:lnTo>
                    <a:pt x="224605" y="683958"/>
                  </a:lnTo>
                  <a:lnTo>
                    <a:pt x="182669" y="666275"/>
                  </a:lnTo>
                  <a:lnTo>
                    <a:pt x="143839" y="642456"/>
                  </a:lnTo>
                  <a:lnTo>
                    <a:pt x="108604" y="613043"/>
                  </a:lnTo>
                  <a:lnTo>
                    <a:pt x="77452" y="578576"/>
                  </a:lnTo>
                  <a:lnTo>
                    <a:pt x="50870" y="539597"/>
                  </a:lnTo>
                  <a:lnTo>
                    <a:pt x="29346" y="496647"/>
                  </a:lnTo>
                  <a:lnTo>
                    <a:pt x="13367" y="450266"/>
                  </a:lnTo>
                  <a:lnTo>
                    <a:pt x="3423" y="400995"/>
                  </a:lnTo>
                  <a:lnTo>
                    <a:pt x="0" y="34937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62252" y="2484500"/>
              <a:ext cx="631697" cy="1573530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1262252" y="2484501"/>
            <a:ext cx="631825" cy="15735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75565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0" dirty="0">
                <a:latin typeface="Times New Roman"/>
                <a:cs typeface="Times New Roman"/>
              </a:rPr>
              <a:t>1401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69798" y="3127248"/>
            <a:ext cx="559435" cy="114300"/>
          </a:xfrm>
          <a:custGeom>
            <a:avLst/>
            <a:gdLst/>
            <a:ahLst/>
            <a:cxnLst/>
            <a:rect l="l" t="t" r="r" b="b"/>
            <a:pathLst>
              <a:path w="559435" h="114300">
                <a:moveTo>
                  <a:pt x="483108" y="57150"/>
                </a:moveTo>
                <a:lnTo>
                  <a:pt x="445008" y="114300"/>
                </a:lnTo>
                <a:lnTo>
                  <a:pt x="521208" y="76200"/>
                </a:lnTo>
                <a:lnTo>
                  <a:pt x="483108" y="76200"/>
                </a:lnTo>
                <a:lnTo>
                  <a:pt x="483108" y="57150"/>
                </a:lnTo>
                <a:close/>
              </a:path>
              <a:path w="559435" h="114300">
                <a:moveTo>
                  <a:pt x="470408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70408" y="76200"/>
                </a:lnTo>
                <a:lnTo>
                  <a:pt x="483108" y="57150"/>
                </a:lnTo>
                <a:lnTo>
                  <a:pt x="470408" y="38100"/>
                </a:lnTo>
                <a:close/>
              </a:path>
              <a:path w="559435" h="114300">
                <a:moveTo>
                  <a:pt x="521208" y="38100"/>
                </a:moveTo>
                <a:lnTo>
                  <a:pt x="483108" y="38100"/>
                </a:lnTo>
                <a:lnTo>
                  <a:pt x="483108" y="76200"/>
                </a:lnTo>
                <a:lnTo>
                  <a:pt x="521208" y="76200"/>
                </a:lnTo>
                <a:lnTo>
                  <a:pt x="559308" y="57150"/>
                </a:lnTo>
                <a:lnTo>
                  <a:pt x="521208" y="38100"/>
                </a:lnTo>
                <a:close/>
              </a:path>
              <a:path w="559435" h="114300">
                <a:moveTo>
                  <a:pt x="445008" y="0"/>
                </a:moveTo>
                <a:lnTo>
                  <a:pt x="483108" y="57150"/>
                </a:lnTo>
                <a:lnTo>
                  <a:pt x="483108" y="38100"/>
                </a:lnTo>
                <a:lnTo>
                  <a:pt x="521208" y="38100"/>
                </a:lnTo>
                <a:lnTo>
                  <a:pt x="44500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252222" y="3278632"/>
            <a:ext cx="956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5080" indent="-22288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  <a:hlinkClick r:id="rId25" action="ppaction://hlinksldjump"/>
              </a:rPr>
              <a:t>Isomerado</a:t>
            </a:r>
            <a:r>
              <a:rPr sz="1000" spc="-30" dirty="0">
                <a:latin typeface="Times New Roman"/>
                <a:cs typeface="Times New Roman"/>
                <a:hlinkClick r:id="rId25" action="ppaction://hlinksldjump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25" action="ppaction://hlinksldjump"/>
              </a:rPr>
              <a:t>Pesado </a:t>
            </a:r>
            <a:r>
              <a:rPr sz="1000" dirty="0">
                <a:latin typeface="Times New Roman"/>
                <a:cs typeface="Times New Roman"/>
                <a:hlinkClick r:id="rId25" action="ppaction://hlinksldjump"/>
              </a:rPr>
              <a:t>nC5</a:t>
            </a:r>
            <a:r>
              <a:rPr sz="1000" spc="-20" dirty="0">
                <a:latin typeface="Times New Roman"/>
                <a:cs typeface="Times New Roman"/>
                <a:hlinkClick r:id="rId25" action="ppaction://hlinksldjump"/>
              </a:rPr>
              <a:t> </a:t>
            </a:r>
            <a:r>
              <a:rPr sz="1000" dirty="0">
                <a:latin typeface="Times New Roman"/>
                <a:cs typeface="Times New Roman"/>
                <a:hlinkClick r:id="rId25" action="ppaction://hlinksldjump"/>
              </a:rPr>
              <a:t>y </a:t>
            </a:r>
            <a:r>
              <a:rPr sz="1000" spc="-25" dirty="0">
                <a:latin typeface="Times New Roman"/>
                <a:cs typeface="Times New Roman"/>
                <a:hlinkClick r:id="rId25" action="ppaction://hlinksldjump"/>
              </a:rPr>
              <a:t>C6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28066" y="2897377"/>
            <a:ext cx="5137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</a:rPr>
              <a:t>22</a:t>
            </a:r>
            <a:r>
              <a:rPr sz="1100" spc="-20" dirty="0">
                <a:latin typeface="Times New Roman"/>
                <a:cs typeface="Times New Roman"/>
              </a:rPr>
              <a:t> m</a:t>
            </a:r>
            <a:r>
              <a:rPr sz="1050" spc="-30" baseline="27777" dirty="0">
                <a:latin typeface="Times New Roman"/>
                <a:cs typeface="Times New Roman"/>
              </a:rPr>
              <a:t>3</a:t>
            </a:r>
            <a:r>
              <a:rPr sz="1100" spc="-20" dirty="0">
                <a:latin typeface="Times New Roman"/>
                <a:cs typeface="Times New Roman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214877" y="4495800"/>
            <a:ext cx="666115" cy="351155"/>
          </a:xfrm>
          <a:custGeom>
            <a:avLst/>
            <a:gdLst/>
            <a:ahLst/>
            <a:cxnLst/>
            <a:rect l="l" t="t" r="r" b="b"/>
            <a:pathLst>
              <a:path w="666114" h="351154">
                <a:moveTo>
                  <a:pt x="627888" y="57150"/>
                </a:moveTo>
                <a:lnTo>
                  <a:pt x="627888" y="332105"/>
                </a:lnTo>
                <a:lnTo>
                  <a:pt x="629400" y="339528"/>
                </a:lnTo>
                <a:lnTo>
                  <a:pt x="633507" y="345582"/>
                </a:lnTo>
                <a:lnTo>
                  <a:pt x="639568" y="349660"/>
                </a:lnTo>
                <a:lnTo>
                  <a:pt x="646938" y="351155"/>
                </a:lnTo>
                <a:lnTo>
                  <a:pt x="654361" y="349660"/>
                </a:lnTo>
                <a:lnTo>
                  <a:pt x="660415" y="345582"/>
                </a:lnTo>
                <a:lnTo>
                  <a:pt x="664493" y="339528"/>
                </a:lnTo>
                <a:lnTo>
                  <a:pt x="665988" y="332105"/>
                </a:lnTo>
                <a:lnTo>
                  <a:pt x="665988" y="76200"/>
                </a:lnTo>
                <a:lnTo>
                  <a:pt x="646938" y="76200"/>
                </a:lnTo>
                <a:lnTo>
                  <a:pt x="627888" y="57150"/>
                </a:lnTo>
                <a:close/>
              </a:path>
              <a:path w="666114" h="351154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88900" y="76200"/>
                </a:lnTo>
                <a:lnTo>
                  <a:pt x="76200" y="76200"/>
                </a:lnTo>
                <a:lnTo>
                  <a:pt x="68776" y="74705"/>
                </a:lnTo>
                <a:lnTo>
                  <a:pt x="62722" y="70627"/>
                </a:lnTo>
                <a:lnTo>
                  <a:pt x="58644" y="64573"/>
                </a:lnTo>
                <a:lnTo>
                  <a:pt x="57150" y="57150"/>
                </a:lnTo>
                <a:lnTo>
                  <a:pt x="58644" y="49726"/>
                </a:lnTo>
                <a:lnTo>
                  <a:pt x="62722" y="43672"/>
                </a:lnTo>
                <a:lnTo>
                  <a:pt x="68776" y="39594"/>
                </a:lnTo>
                <a:lnTo>
                  <a:pt x="76200" y="38100"/>
                </a:lnTo>
                <a:lnTo>
                  <a:pt x="88900" y="38100"/>
                </a:lnTo>
                <a:lnTo>
                  <a:pt x="114300" y="0"/>
                </a:lnTo>
                <a:close/>
              </a:path>
              <a:path w="666114" h="351154">
                <a:moveTo>
                  <a:pt x="88900" y="38100"/>
                </a:moveTo>
                <a:lnTo>
                  <a:pt x="76200" y="38100"/>
                </a:lnTo>
                <a:lnTo>
                  <a:pt x="68776" y="39594"/>
                </a:lnTo>
                <a:lnTo>
                  <a:pt x="62722" y="43672"/>
                </a:lnTo>
                <a:lnTo>
                  <a:pt x="58644" y="49726"/>
                </a:lnTo>
                <a:lnTo>
                  <a:pt x="57150" y="57150"/>
                </a:lnTo>
                <a:lnTo>
                  <a:pt x="58644" y="64573"/>
                </a:lnTo>
                <a:lnTo>
                  <a:pt x="62722" y="70627"/>
                </a:lnTo>
                <a:lnTo>
                  <a:pt x="68776" y="74705"/>
                </a:lnTo>
                <a:lnTo>
                  <a:pt x="76200" y="76200"/>
                </a:lnTo>
                <a:lnTo>
                  <a:pt x="88900" y="76200"/>
                </a:lnTo>
                <a:lnTo>
                  <a:pt x="76200" y="57150"/>
                </a:lnTo>
                <a:lnTo>
                  <a:pt x="88900" y="38100"/>
                </a:lnTo>
                <a:close/>
              </a:path>
              <a:path w="666114" h="351154">
                <a:moveTo>
                  <a:pt x="646938" y="38100"/>
                </a:moveTo>
                <a:lnTo>
                  <a:pt x="88900" y="38100"/>
                </a:lnTo>
                <a:lnTo>
                  <a:pt x="76200" y="57150"/>
                </a:lnTo>
                <a:lnTo>
                  <a:pt x="88900" y="76200"/>
                </a:lnTo>
                <a:lnTo>
                  <a:pt x="627888" y="76200"/>
                </a:lnTo>
                <a:lnTo>
                  <a:pt x="627888" y="57150"/>
                </a:lnTo>
                <a:lnTo>
                  <a:pt x="665988" y="57150"/>
                </a:lnTo>
                <a:lnTo>
                  <a:pt x="664493" y="49726"/>
                </a:lnTo>
                <a:lnTo>
                  <a:pt x="660415" y="43672"/>
                </a:lnTo>
                <a:lnTo>
                  <a:pt x="654361" y="39594"/>
                </a:lnTo>
                <a:lnTo>
                  <a:pt x="646938" y="38100"/>
                </a:lnTo>
                <a:close/>
              </a:path>
              <a:path w="666114" h="351154">
                <a:moveTo>
                  <a:pt x="665988" y="57150"/>
                </a:moveTo>
                <a:lnTo>
                  <a:pt x="627888" y="57150"/>
                </a:lnTo>
                <a:lnTo>
                  <a:pt x="646938" y="76200"/>
                </a:lnTo>
                <a:lnTo>
                  <a:pt x="665988" y="76200"/>
                </a:lnTo>
                <a:lnTo>
                  <a:pt x="665988" y="5715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2550922" y="4321555"/>
            <a:ext cx="1369695" cy="337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6455">
              <a:lnSpc>
                <a:spcPts val="129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</a:rPr>
              <a:t>1.5</a:t>
            </a:r>
            <a:r>
              <a:rPr sz="1100" spc="-20" dirty="0">
                <a:latin typeface="Times New Roman"/>
                <a:cs typeface="Times New Roman"/>
              </a:rPr>
              <a:t> m</a:t>
            </a:r>
            <a:r>
              <a:rPr sz="1050" spc="-30" baseline="27777" dirty="0">
                <a:latin typeface="Times New Roman"/>
                <a:cs typeface="Times New Roman"/>
              </a:rPr>
              <a:t>3</a:t>
            </a:r>
            <a:r>
              <a:rPr sz="1100" spc="-20" dirty="0">
                <a:latin typeface="Times New Roman"/>
                <a:cs typeface="Times New Roman"/>
              </a:rPr>
              <a:t>/h</a:t>
            </a:r>
            <a:endParaRPr sz="1100">
              <a:latin typeface="Times New Roman"/>
              <a:cs typeface="Times New Roman"/>
            </a:endParaRPr>
          </a:p>
          <a:p>
            <a:pPr marL="25400">
              <a:lnSpc>
                <a:spcPts val="1170"/>
              </a:lnSpc>
            </a:pP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0" dirty="0">
                <a:latin typeface="Times New Roman"/>
                <a:cs typeface="Times New Roman"/>
              </a:rPr>
              <a:t>1403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692658" y="4415028"/>
            <a:ext cx="900430" cy="544195"/>
          </a:xfrm>
          <a:custGeom>
            <a:avLst/>
            <a:gdLst/>
            <a:ahLst/>
            <a:cxnLst/>
            <a:rect l="l" t="t" r="r" b="b"/>
            <a:pathLst>
              <a:path w="900430" h="544195">
                <a:moveTo>
                  <a:pt x="114300" y="429768"/>
                </a:moveTo>
                <a:lnTo>
                  <a:pt x="0" y="486918"/>
                </a:lnTo>
                <a:lnTo>
                  <a:pt x="114300" y="544068"/>
                </a:lnTo>
                <a:lnTo>
                  <a:pt x="88900" y="505968"/>
                </a:lnTo>
                <a:lnTo>
                  <a:pt x="76200" y="505968"/>
                </a:lnTo>
                <a:lnTo>
                  <a:pt x="68787" y="504455"/>
                </a:lnTo>
                <a:lnTo>
                  <a:pt x="62731" y="500348"/>
                </a:lnTo>
                <a:lnTo>
                  <a:pt x="58647" y="494287"/>
                </a:lnTo>
                <a:lnTo>
                  <a:pt x="57150" y="486918"/>
                </a:lnTo>
                <a:lnTo>
                  <a:pt x="58647" y="479494"/>
                </a:lnTo>
                <a:lnTo>
                  <a:pt x="62731" y="473440"/>
                </a:lnTo>
                <a:lnTo>
                  <a:pt x="68787" y="469362"/>
                </a:lnTo>
                <a:lnTo>
                  <a:pt x="76200" y="467868"/>
                </a:lnTo>
                <a:lnTo>
                  <a:pt x="88900" y="467868"/>
                </a:lnTo>
                <a:lnTo>
                  <a:pt x="114300" y="429768"/>
                </a:lnTo>
                <a:close/>
              </a:path>
              <a:path w="900430" h="544195">
                <a:moveTo>
                  <a:pt x="88900" y="467868"/>
                </a:moveTo>
                <a:lnTo>
                  <a:pt x="76200" y="467868"/>
                </a:lnTo>
                <a:lnTo>
                  <a:pt x="68787" y="469362"/>
                </a:lnTo>
                <a:lnTo>
                  <a:pt x="62731" y="473440"/>
                </a:lnTo>
                <a:lnTo>
                  <a:pt x="58647" y="479494"/>
                </a:lnTo>
                <a:lnTo>
                  <a:pt x="57150" y="486918"/>
                </a:lnTo>
                <a:lnTo>
                  <a:pt x="58647" y="494287"/>
                </a:lnTo>
                <a:lnTo>
                  <a:pt x="62731" y="500348"/>
                </a:lnTo>
                <a:lnTo>
                  <a:pt x="68787" y="504455"/>
                </a:lnTo>
                <a:lnTo>
                  <a:pt x="76200" y="505968"/>
                </a:lnTo>
                <a:lnTo>
                  <a:pt x="88900" y="505968"/>
                </a:lnTo>
                <a:lnTo>
                  <a:pt x="76200" y="486918"/>
                </a:lnTo>
                <a:lnTo>
                  <a:pt x="88900" y="467868"/>
                </a:lnTo>
                <a:close/>
              </a:path>
              <a:path w="900430" h="544195">
                <a:moveTo>
                  <a:pt x="861822" y="467868"/>
                </a:moveTo>
                <a:lnTo>
                  <a:pt x="88900" y="467868"/>
                </a:lnTo>
                <a:lnTo>
                  <a:pt x="76200" y="486918"/>
                </a:lnTo>
                <a:lnTo>
                  <a:pt x="88900" y="505968"/>
                </a:lnTo>
                <a:lnTo>
                  <a:pt x="880872" y="505968"/>
                </a:lnTo>
                <a:lnTo>
                  <a:pt x="888295" y="504455"/>
                </a:lnTo>
                <a:lnTo>
                  <a:pt x="894349" y="500348"/>
                </a:lnTo>
                <a:lnTo>
                  <a:pt x="898427" y="494287"/>
                </a:lnTo>
                <a:lnTo>
                  <a:pt x="899922" y="486918"/>
                </a:lnTo>
                <a:lnTo>
                  <a:pt x="861822" y="486918"/>
                </a:lnTo>
                <a:lnTo>
                  <a:pt x="861822" y="467868"/>
                </a:lnTo>
                <a:close/>
              </a:path>
              <a:path w="900430" h="544195">
                <a:moveTo>
                  <a:pt x="880872" y="0"/>
                </a:moveTo>
                <a:lnTo>
                  <a:pt x="873502" y="1494"/>
                </a:lnTo>
                <a:lnTo>
                  <a:pt x="867441" y="5572"/>
                </a:lnTo>
                <a:lnTo>
                  <a:pt x="863334" y="11626"/>
                </a:lnTo>
                <a:lnTo>
                  <a:pt x="861822" y="19050"/>
                </a:lnTo>
                <a:lnTo>
                  <a:pt x="861822" y="486918"/>
                </a:lnTo>
                <a:lnTo>
                  <a:pt x="880872" y="467868"/>
                </a:lnTo>
                <a:lnTo>
                  <a:pt x="899922" y="467868"/>
                </a:lnTo>
                <a:lnTo>
                  <a:pt x="899922" y="19050"/>
                </a:lnTo>
                <a:lnTo>
                  <a:pt x="898427" y="11626"/>
                </a:lnTo>
                <a:lnTo>
                  <a:pt x="894349" y="5572"/>
                </a:lnTo>
                <a:lnTo>
                  <a:pt x="888295" y="1494"/>
                </a:lnTo>
                <a:lnTo>
                  <a:pt x="880872" y="0"/>
                </a:lnTo>
                <a:close/>
              </a:path>
              <a:path w="900430" h="544195">
                <a:moveTo>
                  <a:pt x="899922" y="467868"/>
                </a:moveTo>
                <a:lnTo>
                  <a:pt x="880872" y="467868"/>
                </a:lnTo>
                <a:lnTo>
                  <a:pt x="861822" y="486918"/>
                </a:lnTo>
                <a:lnTo>
                  <a:pt x="899922" y="486918"/>
                </a:lnTo>
                <a:lnTo>
                  <a:pt x="899922" y="46786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73125" y="4645660"/>
            <a:ext cx="7886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SUPERIORES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68019" y="5107432"/>
            <a:ext cx="44450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</a:rPr>
              <a:t>2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</a:t>
            </a:r>
            <a:r>
              <a:rPr sz="1050" spc="-30" baseline="27777" dirty="0">
                <a:latin typeface="Times New Roman"/>
                <a:cs typeface="Times New Roman"/>
              </a:rPr>
              <a:t>3</a:t>
            </a:r>
            <a:r>
              <a:rPr sz="1100" spc="-20" dirty="0">
                <a:latin typeface="Times New Roman"/>
                <a:cs typeface="Times New Roman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756661" y="6315964"/>
            <a:ext cx="3270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NC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975" spc="-75" baseline="-21367" dirty="0">
                <a:latin typeface="Times New Roman"/>
                <a:cs typeface="Times New Roman"/>
              </a:rPr>
              <a:t>6</a:t>
            </a:r>
            <a:endParaRPr sz="975" baseline="-21367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284982" y="6553200"/>
            <a:ext cx="666750" cy="227965"/>
          </a:xfrm>
          <a:custGeom>
            <a:avLst/>
            <a:gdLst/>
            <a:ahLst/>
            <a:cxnLst/>
            <a:rect l="l" t="t" r="r" b="b"/>
            <a:pathLst>
              <a:path w="666750" h="227965">
                <a:moveTo>
                  <a:pt x="114300" y="113423"/>
                </a:moveTo>
                <a:lnTo>
                  <a:pt x="0" y="170573"/>
                </a:lnTo>
                <a:lnTo>
                  <a:pt x="114300" y="227721"/>
                </a:lnTo>
                <a:lnTo>
                  <a:pt x="88898" y="189621"/>
                </a:lnTo>
                <a:lnTo>
                  <a:pt x="76200" y="189621"/>
                </a:lnTo>
                <a:lnTo>
                  <a:pt x="68776" y="188124"/>
                </a:lnTo>
                <a:lnTo>
                  <a:pt x="62722" y="184041"/>
                </a:lnTo>
                <a:lnTo>
                  <a:pt x="58644" y="177987"/>
                </a:lnTo>
                <a:lnTo>
                  <a:pt x="57150" y="170573"/>
                </a:lnTo>
                <a:lnTo>
                  <a:pt x="58644" y="163155"/>
                </a:lnTo>
                <a:lnTo>
                  <a:pt x="62722" y="157100"/>
                </a:lnTo>
                <a:lnTo>
                  <a:pt x="68776" y="153019"/>
                </a:lnTo>
                <a:lnTo>
                  <a:pt x="76200" y="151523"/>
                </a:lnTo>
                <a:lnTo>
                  <a:pt x="88900" y="151523"/>
                </a:lnTo>
                <a:lnTo>
                  <a:pt x="114300" y="113423"/>
                </a:lnTo>
                <a:close/>
              </a:path>
              <a:path w="666750" h="227965">
                <a:moveTo>
                  <a:pt x="88900" y="151523"/>
                </a:moveTo>
                <a:lnTo>
                  <a:pt x="76200" y="151523"/>
                </a:lnTo>
                <a:lnTo>
                  <a:pt x="68776" y="153019"/>
                </a:lnTo>
                <a:lnTo>
                  <a:pt x="62722" y="157100"/>
                </a:lnTo>
                <a:lnTo>
                  <a:pt x="58644" y="163155"/>
                </a:lnTo>
                <a:lnTo>
                  <a:pt x="57150" y="170573"/>
                </a:lnTo>
                <a:lnTo>
                  <a:pt x="58644" y="177987"/>
                </a:lnTo>
                <a:lnTo>
                  <a:pt x="62722" y="184041"/>
                </a:lnTo>
                <a:lnTo>
                  <a:pt x="68776" y="188124"/>
                </a:lnTo>
                <a:lnTo>
                  <a:pt x="76200" y="189621"/>
                </a:lnTo>
                <a:lnTo>
                  <a:pt x="88898" y="189621"/>
                </a:lnTo>
                <a:lnTo>
                  <a:pt x="76200" y="170573"/>
                </a:lnTo>
                <a:lnTo>
                  <a:pt x="88900" y="151523"/>
                </a:lnTo>
                <a:close/>
              </a:path>
              <a:path w="666750" h="227965">
                <a:moveTo>
                  <a:pt x="628650" y="151523"/>
                </a:moveTo>
                <a:lnTo>
                  <a:pt x="88900" y="151523"/>
                </a:lnTo>
                <a:lnTo>
                  <a:pt x="76200" y="170573"/>
                </a:lnTo>
                <a:lnTo>
                  <a:pt x="88898" y="189621"/>
                </a:lnTo>
                <a:lnTo>
                  <a:pt x="647700" y="189621"/>
                </a:lnTo>
                <a:lnTo>
                  <a:pt x="655123" y="188124"/>
                </a:lnTo>
                <a:lnTo>
                  <a:pt x="661177" y="184041"/>
                </a:lnTo>
                <a:lnTo>
                  <a:pt x="665255" y="177987"/>
                </a:lnTo>
                <a:lnTo>
                  <a:pt x="666750" y="170573"/>
                </a:lnTo>
                <a:lnTo>
                  <a:pt x="628650" y="170573"/>
                </a:lnTo>
                <a:lnTo>
                  <a:pt x="628650" y="151523"/>
                </a:lnTo>
                <a:close/>
              </a:path>
              <a:path w="666750" h="227965">
                <a:moveTo>
                  <a:pt x="647700" y="0"/>
                </a:moveTo>
                <a:lnTo>
                  <a:pt x="640330" y="1496"/>
                </a:lnTo>
                <a:lnTo>
                  <a:pt x="634269" y="5576"/>
                </a:lnTo>
                <a:lnTo>
                  <a:pt x="630162" y="11631"/>
                </a:lnTo>
                <a:lnTo>
                  <a:pt x="628650" y="19050"/>
                </a:lnTo>
                <a:lnTo>
                  <a:pt x="628650" y="170573"/>
                </a:lnTo>
                <a:lnTo>
                  <a:pt x="647700" y="151523"/>
                </a:lnTo>
                <a:lnTo>
                  <a:pt x="666750" y="151523"/>
                </a:lnTo>
                <a:lnTo>
                  <a:pt x="666750" y="19050"/>
                </a:lnTo>
                <a:lnTo>
                  <a:pt x="665255" y="11631"/>
                </a:lnTo>
                <a:lnTo>
                  <a:pt x="661177" y="5576"/>
                </a:lnTo>
                <a:lnTo>
                  <a:pt x="655123" y="1496"/>
                </a:lnTo>
                <a:lnTo>
                  <a:pt x="647700" y="0"/>
                </a:lnTo>
                <a:close/>
              </a:path>
              <a:path w="666750" h="227965">
                <a:moveTo>
                  <a:pt x="666750" y="151523"/>
                </a:moveTo>
                <a:lnTo>
                  <a:pt x="647700" y="151523"/>
                </a:lnTo>
                <a:lnTo>
                  <a:pt x="628650" y="170573"/>
                </a:lnTo>
                <a:lnTo>
                  <a:pt x="666750" y="170573"/>
                </a:lnTo>
                <a:lnTo>
                  <a:pt x="666750" y="15152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2568448" y="6458458"/>
            <a:ext cx="114427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/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Solvente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</a:t>
            </a:r>
            <a:r>
              <a:rPr sz="1000" spc="3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3 </a:t>
            </a:r>
            <a:r>
              <a:rPr sz="1100" spc="-20" dirty="0">
                <a:latin typeface="Times New Roman"/>
                <a:cs typeface="Times New Roman"/>
              </a:rPr>
              <a:t>m</a:t>
            </a:r>
            <a:r>
              <a:rPr sz="1050" spc="-30" baseline="27777" dirty="0">
                <a:latin typeface="Times New Roman"/>
                <a:cs typeface="Times New Roman"/>
              </a:rPr>
              <a:t>3</a:t>
            </a:r>
            <a:r>
              <a:rPr sz="1100" spc="-20" dirty="0">
                <a:latin typeface="Times New Roman"/>
                <a:cs typeface="Times New Roman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959358" y="1562100"/>
            <a:ext cx="614680" cy="114300"/>
          </a:xfrm>
          <a:custGeom>
            <a:avLst/>
            <a:gdLst/>
            <a:ahLst/>
            <a:cxnLst/>
            <a:rect l="l" t="t" r="r" b="b"/>
            <a:pathLst>
              <a:path w="614680" h="114300">
                <a:moveTo>
                  <a:pt x="537972" y="57150"/>
                </a:moveTo>
                <a:lnTo>
                  <a:pt x="499872" y="114300"/>
                </a:lnTo>
                <a:lnTo>
                  <a:pt x="576072" y="76200"/>
                </a:lnTo>
                <a:lnTo>
                  <a:pt x="537972" y="76200"/>
                </a:lnTo>
                <a:lnTo>
                  <a:pt x="537972" y="57150"/>
                </a:lnTo>
                <a:close/>
              </a:path>
              <a:path w="614680" h="114300">
                <a:moveTo>
                  <a:pt x="525272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525272" y="76200"/>
                </a:lnTo>
                <a:lnTo>
                  <a:pt x="537972" y="57150"/>
                </a:lnTo>
                <a:lnTo>
                  <a:pt x="525272" y="38100"/>
                </a:lnTo>
                <a:close/>
              </a:path>
              <a:path w="614680" h="114300">
                <a:moveTo>
                  <a:pt x="576072" y="38100"/>
                </a:moveTo>
                <a:lnTo>
                  <a:pt x="537972" y="38100"/>
                </a:lnTo>
                <a:lnTo>
                  <a:pt x="537972" y="76200"/>
                </a:lnTo>
                <a:lnTo>
                  <a:pt x="576072" y="76200"/>
                </a:lnTo>
                <a:lnTo>
                  <a:pt x="614172" y="57150"/>
                </a:lnTo>
                <a:lnTo>
                  <a:pt x="576072" y="38100"/>
                </a:lnTo>
                <a:close/>
              </a:path>
              <a:path w="614680" h="114300">
                <a:moveTo>
                  <a:pt x="499872" y="0"/>
                </a:moveTo>
                <a:lnTo>
                  <a:pt x="537972" y="57150"/>
                </a:lnTo>
                <a:lnTo>
                  <a:pt x="537972" y="38100"/>
                </a:lnTo>
                <a:lnTo>
                  <a:pt x="576072" y="38100"/>
                </a:lnTo>
                <a:lnTo>
                  <a:pt x="499872" y="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415290" y="1403604"/>
            <a:ext cx="78295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  <a:hlinkClick r:id="rId26" action="ppaction://hlinksldjump"/>
              </a:rPr>
              <a:t>HIDRÓGENO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53719" y="1743201"/>
            <a:ext cx="93980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latin typeface="Times New Roman"/>
                <a:cs typeface="Times New Roman"/>
              </a:rPr>
              <a:t>600-</a:t>
            </a:r>
            <a:r>
              <a:rPr sz="1100" dirty="0">
                <a:latin typeface="Times New Roman"/>
                <a:cs typeface="Times New Roman"/>
              </a:rPr>
              <a:t>800</a:t>
            </a:r>
            <a:r>
              <a:rPr sz="1100" spc="-10" dirty="0">
                <a:latin typeface="Times New Roman"/>
                <a:cs typeface="Times New Roman"/>
              </a:rPr>
              <a:t> Nm</a:t>
            </a:r>
            <a:r>
              <a:rPr sz="1050" spc="-15" baseline="27777" dirty="0">
                <a:latin typeface="Times New Roman"/>
                <a:cs typeface="Times New Roman"/>
              </a:rPr>
              <a:t>3</a:t>
            </a:r>
            <a:r>
              <a:rPr sz="1100" spc="-10" dirty="0">
                <a:latin typeface="Times New Roman"/>
                <a:cs typeface="Times New Roman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805421" y="6126479"/>
            <a:ext cx="666750" cy="350520"/>
          </a:xfrm>
          <a:custGeom>
            <a:avLst/>
            <a:gdLst/>
            <a:ahLst/>
            <a:cxnLst/>
            <a:rect l="l" t="t" r="r" b="b"/>
            <a:pathLst>
              <a:path w="666750" h="350520">
                <a:moveTo>
                  <a:pt x="114300" y="236156"/>
                </a:moveTo>
                <a:lnTo>
                  <a:pt x="0" y="293306"/>
                </a:lnTo>
                <a:lnTo>
                  <a:pt x="114300" y="350456"/>
                </a:lnTo>
                <a:lnTo>
                  <a:pt x="88900" y="312356"/>
                </a:lnTo>
                <a:lnTo>
                  <a:pt x="76200" y="312356"/>
                </a:lnTo>
                <a:lnTo>
                  <a:pt x="68776" y="310858"/>
                </a:lnTo>
                <a:lnTo>
                  <a:pt x="62722" y="306774"/>
                </a:lnTo>
                <a:lnTo>
                  <a:pt x="58644" y="300719"/>
                </a:lnTo>
                <a:lnTo>
                  <a:pt x="57150" y="293306"/>
                </a:lnTo>
                <a:lnTo>
                  <a:pt x="58644" y="285893"/>
                </a:lnTo>
                <a:lnTo>
                  <a:pt x="62722" y="279838"/>
                </a:lnTo>
                <a:lnTo>
                  <a:pt x="68776" y="275754"/>
                </a:lnTo>
                <a:lnTo>
                  <a:pt x="76200" y="274256"/>
                </a:lnTo>
                <a:lnTo>
                  <a:pt x="88900" y="274256"/>
                </a:lnTo>
                <a:lnTo>
                  <a:pt x="114300" y="236156"/>
                </a:lnTo>
                <a:close/>
              </a:path>
              <a:path w="666750" h="350520">
                <a:moveTo>
                  <a:pt x="88900" y="274256"/>
                </a:moveTo>
                <a:lnTo>
                  <a:pt x="76200" y="274256"/>
                </a:lnTo>
                <a:lnTo>
                  <a:pt x="68776" y="275754"/>
                </a:lnTo>
                <a:lnTo>
                  <a:pt x="62722" y="279838"/>
                </a:lnTo>
                <a:lnTo>
                  <a:pt x="58644" y="285893"/>
                </a:lnTo>
                <a:lnTo>
                  <a:pt x="57150" y="293306"/>
                </a:lnTo>
                <a:lnTo>
                  <a:pt x="58644" y="300719"/>
                </a:lnTo>
                <a:lnTo>
                  <a:pt x="62722" y="306774"/>
                </a:lnTo>
                <a:lnTo>
                  <a:pt x="68776" y="310858"/>
                </a:lnTo>
                <a:lnTo>
                  <a:pt x="76200" y="312356"/>
                </a:lnTo>
                <a:lnTo>
                  <a:pt x="88900" y="312356"/>
                </a:lnTo>
                <a:lnTo>
                  <a:pt x="76200" y="293306"/>
                </a:lnTo>
                <a:lnTo>
                  <a:pt x="88900" y="274256"/>
                </a:lnTo>
                <a:close/>
              </a:path>
              <a:path w="666750" h="350520">
                <a:moveTo>
                  <a:pt x="628650" y="274256"/>
                </a:moveTo>
                <a:lnTo>
                  <a:pt x="88900" y="274256"/>
                </a:lnTo>
                <a:lnTo>
                  <a:pt x="76200" y="293306"/>
                </a:lnTo>
                <a:lnTo>
                  <a:pt x="88900" y="312356"/>
                </a:lnTo>
                <a:lnTo>
                  <a:pt x="647700" y="312356"/>
                </a:lnTo>
                <a:lnTo>
                  <a:pt x="655123" y="310858"/>
                </a:lnTo>
                <a:lnTo>
                  <a:pt x="661177" y="306774"/>
                </a:lnTo>
                <a:lnTo>
                  <a:pt x="665255" y="300719"/>
                </a:lnTo>
                <a:lnTo>
                  <a:pt x="666750" y="293306"/>
                </a:lnTo>
                <a:lnTo>
                  <a:pt x="628650" y="293306"/>
                </a:lnTo>
                <a:lnTo>
                  <a:pt x="628650" y="274256"/>
                </a:lnTo>
                <a:close/>
              </a:path>
              <a:path w="666750" h="350520">
                <a:moveTo>
                  <a:pt x="647700" y="0"/>
                </a:moveTo>
                <a:lnTo>
                  <a:pt x="640330" y="1496"/>
                </a:lnTo>
                <a:lnTo>
                  <a:pt x="634269" y="5576"/>
                </a:lnTo>
                <a:lnTo>
                  <a:pt x="630162" y="11631"/>
                </a:lnTo>
                <a:lnTo>
                  <a:pt x="628650" y="19050"/>
                </a:lnTo>
                <a:lnTo>
                  <a:pt x="628650" y="293306"/>
                </a:lnTo>
                <a:lnTo>
                  <a:pt x="647700" y="274256"/>
                </a:lnTo>
                <a:lnTo>
                  <a:pt x="666750" y="274256"/>
                </a:lnTo>
                <a:lnTo>
                  <a:pt x="666750" y="19050"/>
                </a:lnTo>
                <a:lnTo>
                  <a:pt x="665255" y="11631"/>
                </a:lnTo>
                <a:lnTo>
                  <a:pt x="661177" y="5576"/>
                </a:lnTo>
                <a:lnTo>
                  <a:pt x="655123" y="1496"/>
                </a:lnTo>
                <a:lnTo>
                  <a:pt x="647700" y="0"/>
                </a:lnTo>
                <a:close/>
              </a:path>
              <a:path w="666750" h="350520">
                <a:moveTo>
                  <a:pt x="666750" y="274256"/>
                </a:moveTo>
                <a:lnTo>
                  <a:pt x="647700" y="274256"/>
                </a:lnTo>
                <a:lnTo>
                  <a:pt x="628650" y="293306"/>
                </a:lnTo>
                <a:lnTo>
                  <a:pt x="666750" y="293306"/>
                </a:lnTo>
                <a:lnTo>
                  <a:pt x="666750" y="27425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7830057" y="5815838"/>
            <a:ext cx="93789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ISOPARAFINAS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RLP </a:t>
            </a:r>
            <a:r>
              <a:rPr sz="1000" spc="-10" dirty="0">
                <a:latin typeface="Times New Roman"/>
                <a:cs typeface="Times New Roman"/>
              </a:rPr>
              <a:t>(ISOMERADO RICO)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537197" y="6150355"/>
            <a:ext cx="5137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</a:rPr>
              <a:t>14</a:t>
            </a:r>
            <a:r>
              <a:rPr sz="1100" spc="-20" dirty="0">
                <a:latin typeface="Times New Roman"/>
                <a:cs typeface="Times New Roman"/>
              </a:rPr>
              <a:t> m</a:t>
            </a:r>
            <a:r>
              <a:rPr sz="1050" spc="-30" baseline="27777" dirty="0">
                <a:latin typeface="Times New Roman"/>
                <a:cs typeface="Times New Roman"/>
              </a:rPr>
              <a:t>3</a:t>
            </a:r>
            <a:r>
              <a:rPr sz="1100" spc="-20" dirty="0">
                <a:latin typeface="Times New Roman"/>
                <a:cs typeface="Times New Roman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05054" y="5564123"/>
            <a:ext cx="2209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nC</a:t>
            </a:r>
            <a:r>
              <a:rPr sz="1200" u="sng" baseline="-2083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</a:t>
            </a:r>
            <a:r>
              <a:rPr sz="1200" u="sng" spc="-22" baseline="-2083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:</a:t>
            </a:r>
            <a:r>
              <a:rPr sz="1200" u="none" spc="27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se</a:t>
            </a:r>
            <a:r>
              <a:rPr sz="1200" u="none" spc="-2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elabora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en</a:t>
            </a:r>
            <a:r>
              <a:rPr sz="1200" u="none" spc="-1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la</a:t>
            </a:r>
            <a:r>
              <a:rPr sz="1200" u="none" spc="-1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N-1103</a:t>
            </a:r>
            <a:r>
              <a:rPr sz="1200" u="none" spc="260" dirty="0">
                <a:latin typeface="Times New Roman"/>
                <a:cs typeface="Times New Roman"/>
              </a:rPr>
              <a:t> </a:t>
            </a:r>
            <a:r>
              <a:rPr sz="1200" u="none" spc="-25" dirty="0">
                <a:latin typeface="Times New Roman"/>
                <a:cs typeface="Times New Roman"/>
              </a:rPr>
              <a:t>en </a:t>
            </a:r>
            <a:r>
              <a:rPr sz="1200" u="none" dirty="0">
                <a:latin typeface="Times New Roman"/>
                <a:cs typeface="Times New Roman"/>
              </a:rPr>
              <a:t>Campaña</a:t>
            </a:r>
            <a:r>
              <a:rPr sz="1200" u="none" spc="-1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de</a:t>
            </a:r>
            <a:r>
              <a:rPr sz="1200" u="none" spc="-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Isomerado</a:t>
            </a:r>
            <a:r>
              <a:rPr sz="1200" u="none" spc="-25" dirty="0">
                <a:latin typeface="Times New Roman"/>
                <a:cs typeface="Times New Roman"/>
              </a:rPr>
              <a:t> </a:t>
            </a:r>
            <a:r>
              <a:rPr sz="1200" u="none" spc="-10" dirty="0">
                <a:latin typeface="Times New Roman"/>
                <a:cs typeface="Times New Roman"/>
              </a:rPr>
              <a:t>Pesado 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SOLVENTE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“C”</a:t>
            </a:r>
            <a:r>
              <a:rPr sz="1200" u="none" spc="-1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:</a:t>
            </a:r>
            <a:r>
              <a:rPr sz="1200" u="none" spc="-1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se</a:t>
            </a:r>
            <a:r>
              <a:rPr sz="1200" u="none" spc="-2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elabora</a:t>
            </a:r>
            <a:r>
              <a:rPr sz="1200" u="none" spc="-10" dirty="0">
                <a:latin typeface="Times New Roman"/>
                <a:cs typeface="Times New Roman"/>
              </a:rPr>
              <a:t> </a:t>
            </a:r>
            <a:r>
              <a:rPr sz="1200" u="none" spc="-25" dirty="0">
                <a:latin typeface="Times New Roman"/>
                <a:cs typeface="Times New Roman"/>
              </a:rPr>
              <a:t>PAO </a:t>
            </a:r>
            <a:r>
              <a:rPr sz="1200" u="none" dirty="0">
                <a:latin typeface="Times New Roman"/>
                <a:cs typeface="Times New Roman"/>
              </a:rPr>
              <a:t>en</a:t>
            </a:r>
            <a:r>
              <a:rPr sz="1200" u="none" spc="-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Campaña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de</a:t>
            </a:r>
            <a:r>
              <a:rPr sz="1200" u="none" spc="-2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Isomerado</a:t>
            </a:r>
            <a:r>
              <a:rPr sz="1200" u="none" spc="-25" dirty="0">
                <a:latin typeface="Times New Roman"/>
                <a:cs typeface="Times New Roman"/>
              </a:rPr>
              <a:t> </a:t>
            </a:r>
            <a:r>
              <a:rPr sz="1200" u="none" spc="-10" dirty="0">
                <a:latin typeface="Times New Roman"/>
                <a:cs typeface="Times New Roman"/>
              </a:rPr>
              <a:t>Pesado.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4808220" y="2580322"/>
            <a:ext cx="2482215" cy="1079500"/>
            <a:chOff x="4808220" y="2580322"/>
            <a:chExt cx="2482215" cy="1079500"/>
          </a:xfrm>
        </p:grpSpPr>
        <p:sp>
          <p:nvSpPr>
            <p:cNvPr id="97" name="object 97"/>
            <p:cNvSpPr/>
            <p:nvPr/>
          </p:nvSpPr>
          <p:spPr>
            <a:xfrm>
              <a:off x="4808220" y="3062478"/>
              <a:ext cx="314960" cy="114300"/>
            </a:xfrm>
            <a:custGeom>
              <a:avLst/>
              <a:gdLst/>
              <a:ahLst/>
              <a:cxnLst/>
              <a:rect l="l" t="t" r="r" b="b"/>
              <a:pathLst>
                <a:path w="314960" h="114300">
                  <a:moveTo>
                    <a:pt x="238505" y="57150"/>
                  </a:moveTo>
                  <a:lnTo>
                    <a:pt x="200405" y="114300"/>
                  </a:lnTo>
                  <a:lnTo>
                    <a:pt x="276605" y="76200"/>
                  </a:lnTo>
                  <a:lnTo>
                    <a:pt x="238505" y="76200"/>
                  </a:lnTo>
                  <a:lnTo>
                    <a:pt x="238505" y="57150"/>
                  </a:lnTo>
                  <a:close/>
                </a:path>
                <a:path w="314960" h="114300">
                  <a:moveTo>
                    <a:pt x="225805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225805" y="76200"/>
                  </a:lnTo>
                  <a:lnTo>
                    <a:pt x="238505" y="57150"/>
                  </a:lnTo>
                  <a:lnTo>
                    <a:pt x="225805" y="38100"/>
                  </a:lnTo>
                  <a:close/>
                </a:path>
                <a:path w="314960" h="114300">
                  <a:moveTo>
                    <a:pt x="276605" y="38100"/>
                  </a:moveTo>
                  <a:lnTo>
                    <a:pt x="238505" y="38100"/>
                  </a:lnTo>
                  <a:lnTo>
                    <a:pt x="238505" y="76200"/>
                  </a:lnTo>
                  <a:lnTo>
                    <a:pt x="276605" y="76200"/>
                  </a:lnTo>
                  <a:lnTo>
                    <a:pt x="314705" y="57150"/>
                  </a:lnTo>
                  <a:lnTo>
                    <a:pt x="276605" y="38100"/>
                  </a:lnTo>
                  <a:close/>
                </a:path>
                <a:path w="314960" h="114300">
                  <a:moveTo>
                    <a:pt x="200405" y="0"/>
                  </a:moveTo>
                  <a:lnTo>
                    <a:pt x="238505" y="57150"/>
                  </a:lnTo>
                  <a:lnTo>
                    <a:pt x="238505" y="38100"/>
                  </a:lnTo>
                  <a:lnTo>
                    <a:pt x="276605" y="38100"/>
                  </a:lnTo>
                  <a:lnTo>
                    <a:pt x="20040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62931" y="2585085"/>
              <a:ext cx="2122170" cy="1069847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5162931" y="2585085"/>
              <a:ext cx="2122170" cy="1069975"/>
            </a:xfrm>
            <a:custGeom>
              <a:avLst/>
              <a:gdLst/>
              <a:ahLst/>
              <a:cxnLst/>
              <a:rect l="l" t="t" r="r" b="b"/>
              <a:pathLst>
                <a:path w="2122170" h="1069975">
                  <a:moveTo>
                    <a:pt x="0" y="1069847"/>
                  </a:moveTo>
                  <a:lnTo>
                    <a:pt x="2122170" y="1069847"/>
                  </a:lnTo>
                  <a:lnTo>
                    <a:pt x="2122170" y="0"/>
                  </a:lnTo>
                  <a:lnTo>
                    <a:pt x="0" y="0"/>
                  </a:lnTo>
                  <a:lnTo>
                    <a:pt x="0" y="106984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5618479" y="3276346"/>
            <a:ext cx="12103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imes New Roman"/>
                <a:cs typeface="Times New Roman"/>
              </a:rPr>
              <a:t>ADSORCIÓN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6731698" y="2635948"/>
            <a:ext cx="598805" cy="648970"/>
            <a:chOff x="6731698" y="2635948"/>
            <a:chExt cx="598805" cy="648970"/>
          </a:xfrm>
        </p:grpSpPr>
        <p:pic>
          <p:nvPicPr>
            <p:cNvPr id="102" name="object 10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82180" y="3115436"/>
              <a:ext cx="489203" cy="164591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6782180" y="3115436"/>
              <a:ext cx="489584" cy="165100"/>
            </a:xfrm>
            <a:custGeom>
              <a:avLst/>
              <a:gdLst/>
              <a:ahLst/>
              <a:cxnLst/>
              <a:rect l="l" t="t" r="r" b="b"/>
              <a:pathLst>
                <a:path w="489584" h="165100">
                  <a:moveTo>
                    <a:pt x="0" y="82296"/>
                  </a:moveTo>
                  <a:lnTo>
                    <a:pt x="33386" y="40752"/>
                  </a:lnTo>
                  <a:lnTo>
                    <a:pt x="71627" y="24098"/>
                  </a:lnTo>
                  <a:lnTo>
                    <a:pt x="121129" y="11232"/>
                  </a:lnTo>
                  <a:lnTo>
                    <a:pt x="179563" y="2938"/>
                  </a:lnTo>
                  <a:lnTo>
                    <a:pt x="244601" y="0"/>
                  </a:lnTo>
                  <a:lnTo>
                    <a:pt x="309640" y="2938"/>
                  </a:lnTo>
                  <a:lnTo>
                    <a:pt x="368074" y="11232"/>
                  </a:lnTo>
                  <a:lnTo>
                    <a:pt x="417575" y="24098"/>
                  </a:lnTo>
                  <a:lnTo>
                    <a:pt x="455817" y="40752"/>
                  </a:lnTo>
                  <a:lnTo>
                    <a:pt x="489203" y="82296"/>
                  </a:lnTo>
                  <a:lnTo>
                    <a:pt x="480469" y="104178"/>
                  </a:lnTo>
                  <a:lnTo>
                    <a:pt x="417575" y="140493"/>
                  </a:lnTo>
                  <a:lnTo>
                    <a:pt x="368074" y="153359"/>
                  </a:lnTo>
                  <a:lnTo>
                    <a:pt x="309640" y="161653"/>
                  </a:lnTo>
                  <a:lnTo>
                    <a:pt x="244601" y="164591"/>
                  </a:lnTo>
                  <a:lnTo>
                    <a:pt x="179563" y="161653"/>
                  </a:lnTo>
                  <a:lnTo>
                    <a:pt x="121129" y="153359"/>
                  </a:lnTo>
                  <a:lnTo>
                    <a:pt x="71628" y="140493"/>
                  </a:lnTo>
                  <a:lnTo>
                    <a:pt x="33386" y="123839"/>
                  </a:lnTo>
                  <a:lnTo>
                    <a:pt x="0" y="82296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86752" y="2640710"/>
              <a:ext cx="478536" cy="164591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6786752" y="2640710"/>
              <a:ext cx="478790" cy="165100"/>
            </a:xfrm>
            <a:custGeom>
              <a:avLst/>
              <a:gdLst/>
              <a:ahLst/>
              <a:cxnLst/>
              <a:rect l="l" t="t" r="r" b="b"/>
              <a:pathLst>
                <a:path w="478790" h="165100">
                  <a:moveTo>
                    <a:pt x="0" y="82296"/>
                  </a:moveTo>
                  <a:lnTo>
                    <a:pt x="32653" y="40752"/>
                  </a:lnTo>
                  <a:lnTo>
                    <a:pt x="70056" y="24098"/>
                  </a:lnTo>
                  <a:lnTo>
                    <a:pt x="118476" y="11232"/>
                  </a:lnTo>
                  <a:lnTo>
                    <a:pt x="175639" y="2938"/>
                  </a:lnTo>
                  <a:lnTo>
                    <a:pt x="239268" y="0"/>
                  </a:lnTo>
                  <a:lnTo>
                    <a:pt x="302896" y="2938"/>
                  </a:lnTo>
                  <a:lnTo>
                    <a:pt x="360059" y="11232"/>
                  </a:lnTo>
                  <a:lnTo>
                    <a:pt x="408479" y="24098"/>
                  </a:lnTo>
                  <a:lnTo>
                    <a:pt x="445882" y="40752"/>
                  </a:lnTo>
                  <a:lnTo>
                    <a:pt x="478536" y="82296"/>
                  </a:lnTo>
                  <a:lnTo>
                    <a:pt x="469993" y="104178"/>
                  </a:lnTo>
                  <a:lnTo>
                    <a:pt x="408479" y="140493"/>
                  </a:lnTo>
                  <a:lnTo>
                    <a:pt x="360059" y="153359"/>
                  </a:lnTo>
                  <a:lnTo>
                    <a:pt x="302896" y="161653"/>
                  </a:lnTo>
                  <a:lnTo>
                    <a:pt x="239268" y="164591"/>
                  </a:lnTo>
                  <a:lnTo>
                    <a:pt x="175639" y="161653"/>
                  </a:lnTo>
                  <a:lnTo>
                    <a:pt x="118476" y="153359"/>
                  </a:lnTo>
                  <a:lnTo>
                    <a:pt x="70056" y="140493"/>
                  </a:lnTo>
                  <a:lnTo>
                    <a:pt x="32653" y="123839"/>
                  </a:lnTo>
                  <a:lnTo>
                    <a:pt x="0" y="82296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782180" y="2723006"/>
              <a:ext cx="489203" cy="474725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6782180" y="2723006"/>
              <a:ext cx="489584" cy="474980"/>
            </a:xfrm>
            <a:custGeom>
              <a:avLst/>
              <a:gdLst/>
              <a:ahLst/>
              <a:cxnLst/>
              <a:rect l="l" t="t" r="r" b="b"/>
              <a:pathLst>
                <a:path w="489584" h="474980">
                  <a:moveTo>
                    <a:pt x="0" y="474725"/>
                  </a:moveTo>
                  <a:lnTo>
                    <a:pt x="489203" y="474725"/>
                  </a:lnTo>
                  <a:lnTo>
                    <a:pt x="489203" y="0"/>
                  </a:lnTo>
                  <a:lnTo>
                    <a:pt x="0" y="0"/>
                  </a:lnTo>
                  <a:lnTo>
                    <a:pt x="0" y="474725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736460" y="2721482"/>
              <a:ext cx="589026" cy="253746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6736460" y="2721482"/>
              <a:ext cx="589280" cy="254000"/>
            </a:xfrm>
            <a:custGeom>
              <a:avLst/>
              <a:gdLst/>
              <a:ahLst/>
              <a:cxnLst/>
              <a:rect l="l" t="t" r="r" b="b"/>
              <a:pathLst>
                <a:path w="589279" h="254000">
                  <a:moveTo>
                    <a:pt x="0" y="253746"/>
                  </a:moveTo>
                  <a:lnTo>
                    <a:pt x="589026" y="253746"/>
                  </a:lnTo>
                  <a:lnTo>
                    <a:pt x="589026" y="0"/>
                  </a:lnTo>
                  <a:lnTo>
                    <a:pt x="0" y="0"/>
                  </a:lnTo>
                  <a:lnTo>
                    <a:pt x="0" y="253746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6786943" y="2750057"/>
            <a:ext cx="49339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O-</a:t>
            </a:r>
            <a:r>
              <a:rPr sz="1000" spc="-20" dirty="0">
                <a:latin typeface="Times New Roman"/>
                <a:cs typeface="Times New Roman"/>
              </a:rPr>
              <a:t>1406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5213794" y="2645092"/>
            <a:ext cx="1605280" cy="651510"/>
            <a:chOff x="5213794" y="2645092"/>
            <a:chExt cx="1605280" cy="651510"/>
          </a:xfrm>
        </p:grpSpPr>
        <p:pic>
          <p:nvPicPr>
            <p:cNvPr id="112" name="object 11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54877" y="3124580"/>
              <a:ext cx="487679" cy="165354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6254877" y="3124580"/>
              <a:ext cx="487680" cy="165735"/>
            </a:xfrm>
            <a:custGeom>
              <a:avLst/>
              <a:gdLst/>
              <a:ahLst/>
              <a:cxnLst/>
              <a:rect l="l" t="t" r="r" b="b"/>
              <a:pathLst>
                <a:path w="487679" h="165735">
                  <a:moveTo>
                    <a:pt x="0" y="82677"/>
                  </a:moveTo>
                  <a:lnTo>
                    <a:pt x="33302" y="40922"/>
                  </a:lnTo>
                  <a:lnTo>
                    <a:pt x="71437" y="24193"/>
                  </a:lnTo>
                  <a:lnTo>
                    <a:pt x="120791" y="11274"/>
                  </a:lnTo>
                  <a:lnTo>
                    <a:pt x="179034" y="2949"/>
                  </a:lnTo>
                  <a:lnTo>
                    <a:pt x="243839" y="0"/>
                  </a:lnTo>
                  <a:lnTo>
                    <a:pt x="308645" y="2949"/>
                  </a:lnTo>
                  <a:lnTo>
                    <a:pt x="366888" y="11274"/>
                  </a:lnTo>
                  <a:lnTo>
                    <a:pt x="416242" y="24193"/>
                  </a:lnTo>
                  <a:lnTo>
                    <a:pt x="454377" y="40922"/>
                  </a:lnTo>
                  <a:lnTo>
                    <a:pt x="487679" y="82677"/>
                  </a:lnTo>
                  <a:lnTo>
                    <a:pt x="478966" y="104676"/>
                  </a:lnTo>
                  <a:lnTo>
                    <a:pt x="416242" y="141160"/>
                  </a:lnTo>
                  <a:lnTo>
                    <a:pt x="366888" y="154079"/>
                  </a:lnTo>
                  <a:lnTo>
                    <a:pt x="308645" y="162404"/>
                  </a:lnTo>
                  <a:lnTo>
                    <a:pt x="243839" y="165354"/>
                  </a:lnTo>
                  <a:lnTo>
                    <a:pt x="179034" y="162404"/>
                  </a:lnTo>
                  <a:lnTo>
                    <a:pt x="120791" y="154079"/>
                  </a:lnTo>
                  <a:lnTo>
                    <a:pt x="71437" y="141160"/>
                  </a:lnTo>
                  <a:lnTo>
                    <a:pt x="33302" y="124431"/>
                  </a:lnTo>
                  <a:lnTo>
                    <a:pt x="0" y="82677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260973" y="2649854"/>
              <a:ext cx="477011" cy="16535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6260973" y="2649854"/>
              <a:ext cx="477520" cy="165735"/>
            </a:xfrm>
            <a:custGeom>
              <a:avLst/>
              <a:gdLst/>
              <a:ahLst/>
              <a:cxnLst/>
              <a:rect l="l" t="t" r="r" b="b"/>
              <a:pathLst>
                <a:path w="477520" h="165735">
                  <a:moveTo>
                    <a:pt x="0" y="82677"/>
                  </a:moveTo>
                  <a:lnTo>
                    <a:pt x="32568" y="40922"/>
                  </a:lnTo>
                  <a:lnTo>
                    <a:pt x="69865" y="24193"/>
                  </a:lnTo>
                  <a:lnTo>
                    <a:pt x="118138" y="11274"/>
                  </a:lnTo>
                  <a:lnTo>
                    <a:pt x="175110" y="2949"/>
                  </a:lnTo>
                  <a:lnTo>
                    <a:pt x="238505" y="0"/>
                  </a:lnTo>
                  <a:lnTo>
                    <a:pt x="301901" y="2949"/>
                  </a:lnTo>
                  <a:lnTo>
                    <a:pt x="358873" y="11274"/>
                  </a:lnTo>
                  <a:lnTo>
                    <a:pt x="407146" y="24193"/>
                  </a:lnTo>
                  <a:lnTo>
                    <a:pt x="444443" y="40922"/>
                  </a:lnTo>
                  <a:lnTo>
                    <a:pt x="477011" y="82677"/>
                  </a:lnTo>
                  <a:lnTo>
                    <a:pt x="468490" y="104676"/>
                  </a:lnTo>
                  <a:lnTo>
                    <a:pt x="407146" y="141160"/>
                  </a:lnTo>
                  <a:lnTo>
                    <a:pt x="358873" y="154079"/>
                  </a:lnTo>
                  <a:lnTo>
                    <a:pt x="301901" y="162404"/>
                  </a:lnTo>
                  <a:lnTo>
                    <a:pt x="238505" y="165354"/>
                  </a:lnTo>
                  <a:lnTo>
                    <a:pt x="175110" y="162404"/>
                  </a:lnTo>
                  <a:lnTo>
                    <a:pt x="118138" y="154079"/>
                  </a:lnTo>
                  <a:lnTo>
                    <a:pt x="69865" y="141160"/>
                  </a:lnTo>
                  <a:lnTo>
                    <a:pt x="32568" y="124431"/>
                  </a:lnTo>
                  <a:lnTo>
                    <a:pt x="0" y="82677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254877" y="2732150"/>
              <a:ext cx="487679" cy="474725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254877" y="2732150"/>
              <a:ext cx="487680" cy="474980"/>
            </a:xfrm>
            <a:custGeom>
              <a:avLst/>
              <a:gdLst/>
              <a:ahLst/>
              <a:cxnLst/>
              <a:rect l="l" t="t" r="r" b="b"/>
              <a:pathLst>
                <a:path w="487679" h="474980">
                  <a:moveTo>
                    <a:pt x="0" y="474725"/>
                  </a:moveTo>
                  <a:lnTo>
                    <a:pt x="487679" y="474725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474725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218557" y="3126104"/>
              <a:ext cx="487679" cy="165354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5218557" y="3126104"/>
              <a:ext cx="487680" cy="165735"/>
            </a:xfrm>
            <a:custGeom>
              <a:avLst/>
              <a:gdLst/>
              <a:ahLst/>
              <a:cxnLst/>
              <a:rect l="l" t="t" r="r" b="b"/>
              <a:pathLst>
                <a:path w="487679" h="165735">
                  <a:moveTo>
                    <a:pt x="0" y="82677"/>
                  </a:moveTo>
                  <a:lnTo>
                    <a:pt x="33302" y="40922"/>
                  </a:lnTo>
                  <a:lnTo>
                    <a:pt x="71437" y="24193"/>
                  </a:lnTo>
                  <a:lnTo>
                    <a:pt x="120791" y="11274"/>
                  </a:lnTo>
                  <a:lnTo>
                    <a:pt x="179034" y="2949"/>
                  </a:lnTo>
                  <a:lnTo>
                    <a:pt x="243839" y="0"/>
                  </a:lnTo>
                  <a:lnTo>
                    <a:pt x="308645" y="2949"/>
                  </a:lnTo>
                  <a:lnTo>
                    <a:pt x="366888" y="11274"/>
                  </a:lnTo>
                  <a:lnTo>
                    <a:pt x="416242" y="24193"/>
                  </a:lnTo>
                  <a:lnTo>
                    <a:pt x="454377" y="40922"/>
                  </a:lnTo>
                  <a:lnTo>
                    <a:pt x="487679" y="82677"/>
                  </a:lnTo>
                  <a:lnTo>
                    <a:pt x="478966" y="104676"/>
                  </a:lnTo>
                  <a:lnTo>
                    <a:pt x="416242" y="141160"/>
                  </a:lnTo>
                  <a:lnTo>
                    <a:pt x="366888" y="154079"/>
                  </a:lnTo>
                  <a:lnTo>
                    <a:pt x="308645" y="162404"/>
                  </a:lnTo>
                  <a:lnTo>
                    <a:pt x="243839" y="165354"/>
                  </a:lnTo>
                  <a:lnTo>
                    <a:pt x="179034" y="162404"/>
                  </a:lnTo>
                  <a:lnTo>
                    <a:pt x="120791" y="154079"/>
                  </a:lnTo>
                  <a:lnTo>
                    <a:pt x="71437" y="141160"/>
                  </a:lnTo>
                  <a:lnTo>
                    <a:pt x="33302" y="124431"/>
                  </a:lnTo>
                  <a:lnTo>
                    <a:pt x="0" y="82677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223129" y="2651378"/>
              <a:ext cx="477012" cy="165354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5223129" y="2651378"/>
              <a:ext cx="477520" cy="165735"/>
            </a:xfrm>
            <a:custGeom>
              <a:avLst/>
              <a:gdLst/>
              <a:ahLst/>
              <a:cxnLst/>
              <a:rect l="l" t="t" r="r" b="b"/>
              <a:pathLst>
                <a:path w="477520" h="165735">
                  <a:moveTo>
                    <a:pt x="0" y="82676"/>
                  </a:moveTo>
                  <a:lnTo>
                    <a:pt x="32568" y="40922"/>
                  </a:lnTo>
                  <a:lnTo>
                    <a:pt x="69865" y="24193"/>
                  </a:lnTo>
                  <a:lnTo>
                    <a:pt x="118138" y="11274"/>
                  </a:lnTo>
                  <a:lnTo>
                    <a:pt x="175110" y="2949"/>
                  </a:lnTo>
                  <a:lnTo>
                    <a:pt x="238506" y="0"/>
                  </a:lnTo>
                  <a:lnTo>
                    <a:pt x="301901" y="2949"/>
                  </a:lnTo>
                  <a:lnTo>
                    <a:pt x="358873" y="11274"/>
                  </a:lnTo>
                  <a:lnTo>
                    <a:pt x="407146" y="24193"/>
                  </a:lnTo>
                  <a:lnTo>
                    <a:pt x="444443" y="40922"/>
                  </a:lnTo>
                  <a:lnTo>
                    <a:pt x="477012" y="82676"/>
                  </a:lnTo>
                  <a:lnTo>
                    <a:pt x="468490" y="104676"/>
                  </a:lnTo>
                  <a:lnTo>
                    <a:pt x="407146" y="141160"/>
                  </a:lnTo>
                  <a:lnTo>
                    <a:pt x="358873" y="154079"/>
                  </a:lnTo>
                  <a:lnTo>
                    <a:pt x="301901" y="162404"/>
                  </a:lnTo>
                  <a:lnTo>
                    <a:pt x="238506" y="165354"/>
                  </a:lnTo>
                  <a:lnTo>
                    <a:pt x="175110" y="162404"/>
                  </a:lnTo>
                  <a:lnTo>
                    <a:pt x="118138" y="154079"/>
                  </a:lnTo>
                  <a:lnTo>
                    <a:pt x="69865" y="141160"/>
                  </a:lnTo>
                  <a:lnTo>
                    <a:pt x="32568" y="124431"/>
                  </a:lnTo>
                  <a:lnTo>
                    <a:pt x="0" y="82676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218557" y="2734436"/>
              <a:ext cx="487679" cy="473963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5218557" y="2734436"/>
              <a:ext cx="487680" cy="474345"/>
            </a:xfrm>
            <a:custGeom>
              <a:avLst/>
              <a:gdLst/>
              <a:ahLst/>
              <a:cxnLst/>
              <a:rect l="l" t="t" r="r" b="b"/>
              <a:pathLst>
                <a:path w="487679" h="474344">
                  <a:moveTo>
                    <a:pt x="0" y="473963"/>
                  </a:moveTo>
                  <a:lnTo>
                    <a:pt x="487679" y="473963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473963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726811" y="3124580"/>
              <a:ext cx="486917" cy="165354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5726811" y="3124580"/>
              <a:ext cx="487045" cy="165735"/>
            </a:xfrm>
            <a:custGeom>
              <a:avLst/>
              <a:gdLst/>
              <a:ahLst/>
              <a:cxnLst/>
              <a:rect l="l" t="t" r="r" b="b"/>
              <a:pathLst>
                <a:path w="487045" h="165735">
                  <a:moveTo>
                    <a:pt x="0" y="82677"/>
                  </a:moveTo>
                  <a:lnTo>
                    <a:pt x="33231" y="40922"/>
                  </a:lnTo>
                  <a:lnTo>
                    <a:pt x="71294" y="24193"/>
                  </a:lnTo>
                  <a:lnTo>
                    <a:pt x="120565" y="11274"/>
                  </a:lnTo>
                  <a:lnTo>
                    <a:pt x="178726" y="2949"/>
                  </a:lnTo>
                  <a:lnTo>
                    <a:pt x="243459" y="0"/>
                  </a:lnTo>
                  <a:lnTo>
                    <a:pt x="308191" y="2949"/>
                  </a:lnTo>
                  <a:lnTo>
                    <a:pt x="366352" y="11274"/>
                  </a:lnTo>
                  <a:lnTo>
                    <a:pt x="415623" y="24193"/>
                  </a:lnTo>
                  <a:lnTo>
                    <a:pt x="453686" y="40922"/>
                  </a:lnTo>
                  <a:lnTo>
                    <a:pt x="486917" y="82677"/>
                  </a:lnTo>
                  <a:lnTo>
                    <a:pt x="478223" y="104676"/>
                  </a:lnTo>
                  <a:lnTo>
                    <a:pt x="415623" y="141160"/>
                  </a:lnTo>
                  <a:lnTo>
                    <a:pt x="366352" y="154079"/>
                  </a:lnTo>
                  <a:lnTo>
                    <a:pt x="308191" y="162404"/>
                  </a:lnTo>
                  <a:lnTo>
                    <a:pt x="243459" y="165354"/>
                  </a:lnTo>
                  <a:lnTo>
                    <a:pt x="178726" y="162404"/>
                  </a:lnTo>
                  <a:lnTo>
                    <a:pt x="120565" y="154079"/>
                  </a:lnTo>
                  <a:lnTo>
                    <a:pt x="71294" y="141160"/>
                  </a:lnTo>
                  <a:lnTo>
                    <a:pt x="33231" y="124431"/>
                  </a:lnTo>
                  <a:lnTo>
                    <a:pt x="0" y="82677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730621" y="2649854"/>
              <a:ext cx="478536" cy="165354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5730621" y="2649854"/>
              <a:ext cx="478790" cy="165735"/>
            </a:xfrm>
            <a:custGeom>
              <a:avLst/>
              <a:gdLst/>
              <a:ahLst/>
              <a:cxnLst/>
              <a:rect l="l" t="t" r="r" b="b"/>
              <a:pathLst>
                <a:path w="478789" h="165735">
                  <a:moveTo>
                    <a:pt x="0" y="82677"/>
                  </a:moveTo>
                  <a:lnTo>
                    <a:pt x="32653" y="40922"/>
                  </a:lnTo>
                  <a:lnTo>
                    <a:pt x="70056" y="24193"/>
                  </a:lnTo>
                  <a:lnTo>
                    <a:pt x="118476" y="11274"/>
                  </a:lnTo>
                  <a:lnTo>
                    <a:pt x="175639" y="2949"/>
                  </a:lnTo>
                  <a:lnTo>
                    <a:pt x="239267" y="0"/>
                  </a:lnTo>
                  <a:lnTo>
                    <a:pt x="302896" y="2949"/>
                  </a:lnTo>
                  <a:lnTo>
                    <a:pt x="360059" y="11274"/>
                  </a:lnTo>
                  <a:lnTo>
                    <a:pt x="408479" y="24193"/>
                  </a:lnTo>
                  <a:lnTo>
                    <a:pt x="445882" y="40922"/>
                  </a:lnTo>
                  <a:lnTo>
                    <a:pt x="478536" y="82677"/>
                  </a:lnTo>
                  <a:lnTo>
                    <a:pt x="469993" y="104676"/>
                  </a:lnTo>
                  <a:lnTo>
                    <a:pt x="408479" y="141160"/>
                  </a:lnTo>
                  <a:lnTo>
                    <a:pt x="360059" y="154079"/>
                  </a:lnTo>
                  <a:lnTo>
                    <a:pt x="302896" y="162404"/>
                  </a:lnTo>
                  <a:lnTo>
                    <a:pt x="239267" y="165354"/>
                  </a:lnTo>
                  <a:lnTo>
                    <a:pt x="175639" y="162404"/>
                  </a:lnTo>
                  <a:lnTo>
                    <a:pt x="118476" y="154079"/>
                  </a:lnTo>
                  <a:lnTo>
                    <a:pt x="70056" y="141160"/>
                  </a:lnTo>
                  <a:lnTo>
                    <a:pt x="32653" y="124431"/>
                  </a:lnTo>
                  <a:lnTo>
                    <a:pt x="0" y="82677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726811" y="2732150"/>
              <a:ext cx="486917" cy="474725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5726811" y="2732150"/>
              <a:ext cx="487045" cy="474980"/>
            </a:xfrm>
            <a:custGeom>
              <a:avLst/>
              <a:gdLst/>
              <a:ahLst/>
              <a:cxnLst/>
              <a:rect l="l" t="t" r="r" b="b"/>
              <a:pathLst>
                <a:path w="487045" h="474980">
                  <a:moveTo>
                    <a:pt x="0" y="474725"/>
                  </a:moveTo>
                  <a:lnTo>
                    <a:pt x="486917" y="474725"/>
                  </a:lnTo>
                  <a:lnTo>
                    <a:pt x="486917" y="0"/>
                  </a:lnTo>
                  <a:lnTo>
                    <a:pt x="0" y="0"/>
                  </a:lnTo>
                  <a:lnTo>
                    <a:pt x="0" y="474725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225159" y="2721482"/>
              <a:ext cx="589026" cy="253746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6225159" y="2721482"/>
              <a:ext cx="589280" cy="254000"/>
            </a:xfrm>
            <a:custGeom>
              <a:avLst/>
              <a:gdLst/>
              <a:ahLst/>
              <a:cxnLst/>
              <a:rect l="l" t="t" r="r" b="b"/>
              <a:pathLst>
                <a:path w="589279" h="254000">
                  <a:moveTo>
                    <a:pt x="0" y="253746"/>
                  </a:moveTo>
                  <a:lnTo>
                    <a:pt x="589026" y="253746"/>
                  </a:lnTo>
                  <a:lnTo>
                    <a:pt x="589026" y="0"/>
                  </a:lnTo>
                  <a:lnTo>
                    <a:pt x="0" y="0"/>
                  </a:lnTo>
                  <a:lnTo>
                    <a:pt x="0" y="253746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6239065" y="2750057"/>
            <a:ext cx="53848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O-</a:t>
            </a:r>
            <a:r>
              <a:rPr sz="1000" spc="-20" dirty="0">
                <a:latin typeface="Times New Roman"/>
                <a:cs typeface="Times New Roman"/>
              </a:rPr>
              <a:t>1405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5678614" y="2716720"/>
            <a:ext cx="598805" cy="263525"/>
            <a:chOff x="5678614" y="2716720"/>
            <a:chExt cx="598805" cy="263525"/>
          </a:xfrm>
        </p:grpSpPr>
        <p:pic>
          <p:nvPicPr>
            <p:cNvPr id="134" name="object 13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683377" y="2721482"/>
              <a:ext cx="589026" cy="253746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5683377" y="2721482"/>
              <a:ext cx="589280" cy="254000"/>
            </a:xfrm>
            <a:custGeom>
              <a:avLst/>
              <a:gdLst/>
              <a:ahLst/>
              <a:cxnLst/>
              <a:rect l="l" t="t" r="r" b="b"/>
              <a:pathLst>
                <a:path w="589279" h="254000">
                  <a:moveTo>
                    <a:pt x="0" y="253746"/>
                  </a:moveTo>
                  <a:lnTo>
                    <a:pt x="589026" y="253746"/>
                  </a:lnTo>
                  <a:lnTo>
                    <a:pt x="589026" y="0"/>
                  </a:lnTo>
                  <a:lnTo>
                    <a:pt x="0" y="0"/>
                  </a:lnTo>
                  <a:lnTo>
                    <a:pt x="0" y="253746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5721286" y="2750057"/>
            <a:ext cx="508634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O-</a:t>
            </a:r>
            <a:r>
              <a:rPr sz="1000" spc="-20" dirty="0">
                <a:latin typeface="Times New Roman"/>
                <a:cs typeface="Times New Roman"/>
              </a:rPr>
              <a:t>1404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5155120" y="2716720"/>
            <a:ext cx="598805" cy="263525"/>
            <a:chOff x="5155120" y="2716720"/>
            <a:chExt cx="598805" cy="263525"/>
          </a:xfrm>
        </p:grpSpPr>
        <p:pic>
          <p:nvPicPr>
            <p:cNvPr id="138" name="object 13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159883" y="2721482"/>
              <a:ext cx="589026" cy="253746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5159883" y="2721482"/>
              <a:ext cx="589280" cy="254000"/>
            </a:xfrm>
            <a:custGeom>
              <a:avLst/>
              <a:gdLst/>
              <a:ahLst/>
              <a:cxnLst/>
              <a:rect l="l" t="t" r="r" b="b"/>
              <a:pathLst>
                <a:path w="589279" h="254000">
                  <a:moveTo>
                    <a:pt x="0" y="253746"/>
                  </a:moveTo>
                  <a:lnTo>
                    <a:pt x="589026" y="253746"/>
                  </a:lnTo>
                  <a:lnTo>
                    <a:pt x="589026" y="0"/>
                  </a:lnTo>
                  <a:lnTo>
                    <a:pt x="0" y="0"/>
                  </a:lnTo>
                  <a:lnTo>
                    <a:pt x="0" y="253746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5169217" y="2750057"/>
            <a:ext cx="5429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O-</a:t>
            </a:r>
            <a:r>
              <a:rPr sz="1000" spc="-20" dirty="0">
                <a:latin typeface="Times New Roman"/>
                <a:cs typeface="Times New Roman"/>
              </a:rPr>
              <a:t>1403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519304" y="3962044"/>
            <a:ext cx="166370" cy="9378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95"/>
              </a:lnSpc>
            </a:pPr>
            <a:r>
              <a:rPr sz="1000" spc="-10" dirty="0">
                <a:latin typeface="Times New Roman"/>
                <a:cs typeface="Times New Roman"/>
              </a:rPr>
              <a:t>ISOPARAFINAS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6730745" y="3662171"/>
            <a:ext cx="991235" cy="2471420"/>
            <a:chOff x="6730745" y="3662171"/>
            <a:chExt cx="991235" cy="2471420"/>
          </a:xfrm>
        </p:grpSpPr>
        <p:pic>
          <p:nvPicPr>
            <p:cNvPr id="143" name="object 14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147178" y="5967602"/>
              <a:ext cx="569976" cy="160781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7147178" y="5967602"/>
              <a:ext cx="570230" cy="161290"/>
            </a:xfrm>
            <a:custGeom>
              <a:avLst/>
              <a:gdLst/>
              <a:ahLst/>
              <a:cxnLst/>
              <a:rect l="l" t="t" r="r" b="b"/>
              <a:pathLst>
                <a:path w="570229" h="161289">
                  <a:moveTo>
                    <a:pt x="0" y="80391"/>
                  </a:moveTo>
                  <a:lnTo>
                    <a:pt x="28973" y="45036"/>
                  </a:lnTo>
                  <a:lnTo>
                    <a:pt x="106759" y="17660"/>
                  </a:lnTo>
                  <a:lnTo>
                    <a:pt x="159675" y="8170"/>
                  </a:lnTo>
                  <a:lnTo>
                    <a:pt x="219655" y="2123"/>
                  </a:lnTo>
                  <a:lnTo>
                    <a:pt x="284988" y="0"/>
                  </a:lnTo>
                  <a:lnTo>
                    <a:pt x="350320" y="2123"/>
                  </a:lnTo>
                  <a:lnTo>
                    <a:pt x="410300" y="8170"/>
                  </a:lnTo>
                  <a:lnTo>
                    <a:pt x="463216" y="17660"/>
                  </a:lnTo>
                  <a:lnTo>
                    <a:pt x="507354" y="30110"/>
                  </a:lnTo>
                  <a:lnTo>
                    <a:pt x="562447" y="61957"/>
                  </a:lnTo>
                  <a:lnTo>
                    <a:pt x="569976" y="80391"/>
                  </a:lnTo>
                  <a:lnTo>
                    <a:pt x="562447" y="98824"/>
                  </a:lnTo>
                  <a:lnTo>
                    <a:pt x="507354" y="130671"/>
                  </a:lnTo>
                  <a:lnTo>
                    <a:pt x="463216" y="143121"/>
                  </a:lnTo>
                  <a:lnTo>
                    <a:pt x="410300" y="152611"/>
                  </a:lnTo>
                  <a:lnTo>
                    <a:pt x="350320" y="158658"/>
                  </a:lnTo>
                  <a:lnTo>
                    <a:pt x="284988" y="160782"/>
                  </a:lnTo>
                  <a:lnTo>
                    <a:pt x="219655" y="158658"/>
                  </a:lnTo>
                  <a:lnTo>
                    <a:pt x="159675" y="152611"/>
                  </a:lnTo>
                  <a:lnTo>
                    <a:pt x="106759" y="143121"/>
                  </a:lnTo>
                  <a:lnTo>
                    <a:pt x="62621" y="130671"/>
                  </a:lnTo>
                  <a:lnTo>
                    <a:pt x="7528" y="98824"/>
                  </a:lnTo>
                  <a:lnTo>
                    <a:pt x="0" y="803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151750" y="5498210"/>
              <a:ext cx="559307" cy="160019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7151750" y="5498210"/>
              <a:ext cx="559435" cy="160020"/>
            </a:xfrm>
            <a:custGeom>
              <a:avLst/>
              <a:gdLst/>
              <a:ahLst/>
              <a:cxnLst/>
              <a:rect l="l" t="t" r="r" b="b"/>
              <a:pathLst>
                <a:path w="559434" h="160020">
                  <a:moveTo>
                    <a:pt x="0" y="80009"/>
                  </a:moveTo>
                  <a:lnTo>
                    <a:pt x="38184" y="39624"/>
                  </a:lnTo>
                  <a:lnTo>
                    <a:pt x="81915" y="23431"/>
                  </a:lnTo>
                  <a:lnTo>
                    <a:pt x="138514" y="10921"/>
                  </a:lnTo>
                  <a:lnTo>
                    <a:pt x="205316" y="2857"/>
                  </a:lnTo>
                  <a:lnTo>
                    <a:pt x="279653" y="0"/>
                  </a:lnTo>
                  <a:lnTo>
                    <a:pt x="353991" y="2857"/>
                  </a:lnTo>
                  <a:lnTo>
                    <a:pt x="420793" y="10921"/>
                  </a:lnTo>
                  <a:lnTo>
                    <a:pt x="477393" y="23431"/>
                  </a:lnTo>
                  <a:lnTo>
                    <a:pt x="521123" y="39624"/>
                  </a:lnTo>
                  <a:lnTo>
                    <a:pt x="559307" y="80009"/>
                  </a:lnTo>
                  <a:lnTo>
                    <a:pt x="549317" y="101278"/>
                  </a:lnTo>
                  <a:lnTo>
                    <a:pt x="477392" y="136583"/>
                  </a:lnTo>
                  <a:lnTo>
                    <a:pt x="420793" y="149095"/>
                  </a:lnTo>
                  <a:lnTo>
                    <a:pt x="353991" y="157161"/>
                  </a:lnTo>
                  <a:lnTo>
                    <a:pt x="279653" y="160019"/>
                  </a:lnTo>
                  <a:lnTo>
                    <a:pt x="205316" y="157161"/>
                  </a:lnTo>
                  <a:lnTo>
                    <a:pt x="138514" y="149095"/>
                  </a:lnTo>
                  <a:lnTo>
                    <a:pt x="81914" y="136583"/>
                  </a:lnTo>
                  <a:lnTo>
                    <a:pt x="38184" y="120390"/>
                  </a:lnTo>
                  <a:lnTo>
                    <a:pt x="0" y="800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147178" y="5578982"/>
              <a:ext cx="569976" cy="467868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6730745" y="3662171"/>
              <a:ext cx="407034" cy="2216785"/>
            </a:xfrm>
            <a:custGeom>
              <a:avLst/>
              <a:gdLst/>
              <a:ahLst/>
              <a:cxnLst/>
              <a:rect l="l" t="t" r="r" b="b"/>
              <a:pathLst>
                <a:path w="407034" h="2216785">
                  <a:moveTo>
                    <a:pt x="292607" y="2102294"/>
                  </a:moveTo>
                  <a:lnTo>
                    <a:pt x="330707" y="2159444"/>
                  </a:lnTo>
                  <a:lnTo>
                    <a:pt x="292607" y="2216594"/>
                  </a:lnTo>
                  <a:lnTo>
                    <a:pt x="368807" y="2178494"/>
                  </a:lnTo>
                  <a:lnTo>
                    <a:pt x="330707" y="2178494"/>
                  </a:lnTo>
                  <a:lnTo>
                    <a:pt x="338131" y="2176996"/>
                  </a:lnTo>
                  <a:lnTo>
                    <a:pt x="344185" y="2172912"/>
                  </a:lnTo>
                  <a:lnTo>
                    <a:pt x="348263" y="2166857"/>
                  </a:lnTo>
                  <a:lnTo>
                    <a:pt x="349757" y="2159444"/>
                  </a:lnTo>
                  <a:lnTo>
                    <a:pt x="348263" y="2152026"/>
                  </a:lnTo>
                  <a:lnTo>
                    <a:pt x="344185" y="2145971"/>
                  </a:lnTo>
                  <a:lnTo>
                    <a:pt x="338131" y="2141890"/>
                  </a:lnTo>
                  <a:lnTo>
                    <a:pt x="330708" y="2140394"/>
                  </a:lnTo>
                  <a:lnTo>
                    <a:pt x="368807" y="2140394"/>
                  </a:lnTo>
                  <a:lnTo>
                    <a:pt x="292607" y="2102294"/>
                  </a:lnTo>
                  <a:close/>
                </a:path>
                <a:path w="407034" h="2216785">
                  <a:moveTo>
                    <a:pt x="19050" y="0"/>
                  </a:move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0" y="2159444"/>
                  </a:lnTo>
                  <a:lnTo>
                    <a:pt x="1494" y="2166857"/>
                  </a:lnTo>
                  <a:lnTo>
                    <a:pt x="5572" y="2172912"/>
                  </a:lnTo>
                  <a:lnTo>
                    <a:pt x="11626" y="2176996"/>
                  </a:lnTo>
                  <a:lnTo>
                    <a:pt x="19050" y="2178494"/>
                  </a:lnTo>
                  <a:lnTo>
                    <a:pt x="318007" y="2178494"/>
                  </a:lnTo>
                  <a:lnTo>
                    <a:pt x="330707" y="2159444"/>
                  </a:lnTo>
                  <a:lnTo>
                    <a:pt x="38100" y="2159444"/>
                  </a:lnTo>
                  <a:lnTo>
                    <a:pt x="19050" y="2140394"/>
                  </a:lnTo>
                  <a:lnTo>
                    <a:pt x="38100" y="2140394"/>
                  </a:lnTo>
                  <a:lnTo>
                    <a:pt x="38100" y="19050"/>
                  </a:lnTo>
                  <a:lnTo>
                    <a:pt x="36605" y="11626"/>
                  </a:lnTo>
                  <a:lnTo>
                    <a:pt x="32527" y="5572"/>
                  </a:lnTo>
                  <a:lnTo>
                    <a:pt x="26473" y="1494"/>
                  </a:lnTo>
                  <a:lnTo>
                    <a:pt x="19050" y="0"/>
                  </a:lnTo>
                  <a:close/>
                </a:path>
                <a:path w="407034" h="2216785">
                  <a:moveTo>
                    <a:pt x="368807" y="2140394"/>
                  </a:moveTo>
                  <a:lnTo>
                    <a:pt x="330708" y="2140394"/>
                  </a:lnTo>
                  <a:lnTo>
                    <a:pt x="338131" y="2141890"/>
                  </a:lnTo>
                  <a:lnTo>
                    <a:pt x="344185" y="2145971"/>
                  </a:lnTo>
                  <a:lnTo>
                    <a:pt x="348263" y="2152026"/>
                  </a:lnTo>
                  <a:lnTo>
                    <a:pt x="349757" y="2159444"/>
                  </a:lnTo>
                  <a:lnTo>
                    <a:pt x="348263" y="2166857"/>
                  </a:lnTo>
                  <a:lnTo>
                    <a:pt x="344185" y="2172912"/>
                  </a:lnTo>
                  <a:lnTo>
                    <a:pt x="338131" y="2176996"/>
                  </a:lnTo>
                  <a:lnTo>
                    <a:pt x="330707" y="2178494"/>
                  </a:lnTo>
                  <a:lnTo>
                    <a:pt x="368807" y="2178494"/>
                  </a:lnTo>
                  <a:lnTo>
                    <a:pt x="406907" y="2159444"/>
                  </a:lnTo>
                  <a:lnTo>
                    <a:pt x="368807" y="2140394"/>
                  </a:lnTo>
                  <a:close/>
                </a:path>
                <a:path w="407034" h="2216785">
                  <a:moveTo>
                    <a:pt x="38100" y="2140394"/>
                  </a:moveTo>
                  <a:lnTo>
                    <a:pt x="19050" y="2140394"/>
                  </a:lnTo>
                  <a:lnTo>
                    <a:pt x="38100" y="2159444"/>
                  </a:lnTo>
                  <a:lnTo>
                    <a:pt x="38100" y="2140394"/>
                  </a:lnTo>
                  <a:close/>
                </a:path>
                <a:path w="407034" h="2216785">
                  <a:moveTo>
                    <a:pt x="318007" y="2140394"/>
                  </a:moveTo>
                  <a:lnTo>
                    <a:pt x="38100" y="2140394"/>
                  </a:lnTo>
                  <a:lnTo>
                    <a:pt x="38100" y="2159444"/>
                  </a:lnTo>
                  <a:lnTo>
                    <a:pt x="330707" y="2159444"/>
                  </a:lnTo>
                  <a:lnTo>
                    <a:pt x="318007" y="214039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" name="object 149"/>
          <p:cNvSpPr txBox="1"/>
          <p:nvPr/>
        </p:nvSpPr>
        <p:spPr>
          <a:xfrm>
            <a:off x="7147179" y="5578983"/>
            <a:ext cx="570230" cy="46799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64135" marR="106680">
              <a:lnSpc>
                <a:spcPct val="100000"/>
              </a:lnSpc>
              <a:spcBef>
                <a:spcPts val="615"/>
              </a:spcBef>
            </a:pPr>
            <a:r>
              <a:rPr sz="1000" spc="-10" dirty="0">
                <a:latin typeface="Times New Roman"/>
                <a:cs typeface="Times New Roman"/>
              </a:rPr>
              <a:t>O-</a:t>
            </a:r>
            <a:r>
              <a:rPr sz="1000" spc="-20" dirty="0">
                <a:latin typeface="Times New Roman"/>
                <a:cs typeface="Times New Roman"/>
              </a:rPr>
              <a:t>1408 </a:t>
            </a:r>
            <a:r>
              <a:rPr sz="1000" spc="-10" dirty="0">
                <a:latin typeface="Times New Roman"/>
                <a:cs typeface="Times New Roman"/>
              </a:rPr>
              <a:t>O-</a:t>
            </a:r>
            <a:r>
              <a:rPr sz="1000" spc="-20" dirty="0">
                <a:latin typeface="Times New Roman"/>
                <a:cs typeface="Times New Roman"/>
              </a:rPr>
              <a:t>1411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59740" y="796290"/>
            <a:ext cx="4774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Unidad</a:t>
            </a:r>
            <a:r>
              <a:rPr sz="1800" b="1" spc="-7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de</a:t>
            </a:r>
            <a:r>
              <a:rPr sz="1800" b="1" spc="-7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Separación</a:t>
            </a:r>
            <a:r>
              <a:rPr sz="1800" b="1" spc="-6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de</a:t>
            </a:r>
            <a:r>
              <a:rPr sz="1800" b="1" spc="-7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n-</a:t>
            </a:r>
            <a:r>
              <a:rPr sz="1800" b="1" spc="-10" dirty="0">
                <a:latin typeface="Verdana"/>
                <a:cs typeface="Verdana"/>
              </a:rPr>
              <a:t>Parafinas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2012442" y="1829307"/>
            <a:ext cx="5137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sz="1100" spc="-20" dirty="0">
                <a:latin typeface="Times New Roman"/>
                <a:cs typeface="Times New Roman"/>
              </a:rPr>
              <a:t> m</a:t>
            </a:r>
            <a:r>
              <a:rPr sz="1050" spc="-30" baseline="27777" dirty="0">
                <a:latin typeface="Times New Roman"/>
                <a:cs typeface="Times New Roman"/>
              </a:rPr>
              <a:t>3</a:t>
            </a:r>
            <a:r>
              <a:rPr sz="1100" spc="-20" dirty="0">
                <a:latin typeface="Times New Roman"/>
                <a:cs typeface="Times New Roman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656073" y="3305301"/>
            <a:ext cx="38481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latin typeface="Times New Roman"/>
                <a:cs typeface="Times New Roman"/>
              </a:rPr>
              <a:t>300°C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6353047" y="2300477"/>
            <a:ext cx="38481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latin typeface="Times New Roman"/>
                <a:cs typeface="Times New Roman"/>
              </a:rPr>
              <a:t>350°C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155" name="object 15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157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8" name="object 15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09916" y="6674675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75131"/>
            <a:ext cx="9143999" cy="6182866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1164" y="130301"/>
            <a:ext cx="35521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Industrialización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Hidrocarburos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544" y="765048"/>
            <a:ext cx="8820912" cy="591845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9232" y="96011"/>
              <a:ext cx="2334768" cy="40157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5952" y="1240027"/>
            <a:ext cx="10547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BENCENO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29405" y="1240027"/>
            <a:ext cx="19919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LAB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(Detergentes).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9302" y="1774951"/>
            <a:ext cx="280606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Ciclohexano.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Etilbenceno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(Poliestireno).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53205" y="2654249"/>
            <a:ext cx="2832100" cy="8274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85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Pesticidas.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Nylon</a:t>
            </a:r>
            <a:r>
              <a:rPr sz="20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para</a:t>
            </a:r>
            <a:r>
              <a:rPr sz="20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industria</a:t>
            </a:r>
            <a:r>
              <a:rPr sz="20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textil.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5952" y="2734563"/>
            <a:ext cx="15513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CICLOHEXANO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5952" y="3523741"/>
            <a:ext cx="10445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TOLUENO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5952" y="3788612"/>
            <a:ext cx="6213475" cy="284734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2697480">
              <a:lnSpc>
                <a:spcPct val="100000"/>
              </a:lnSpc>
              <a:spcBef>
                <a:spcPts val="950"/>
              </a:spcBef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TDI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(Poliuretano).</a:t>
            </a:r>
            <a:endParaRPr sz="2000">
              <a:latin typeface="Calibri"/>
              <a:cs typeface="Calibri"/>
            </a:endParaRPr>
          </a:p>
          <a:p>
            <a:pPr marL="2697480" marR="5080">
              <a:lnSpc>
                <a:spcPts val="3360"/>
              </a:lnSpc>
              <a:spcBef>
                <a:spcPts val="165"/>
              </a:spcBef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Ácido</a:t>
            </a:r>
            <a:r>
              <a:rPr sz="20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benzoico</a:t>
            </a:r>
            <a:r>
              <a:rPr sz="20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(Ind.</a:t>
            </a:r>
            <a:r>
              <a:rPr sz="20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alimenticia). Solvente.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0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XILENOS</a:t>
            </a:r>
            <a:r>
              <a:rPr sz="2000" b="1" u="sng" spc="-6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MEZCLA</a:t>
            </a:r>
            <a:endParaRPr sz="2000">
              <a:latin typeface="Calibri"/>
              <a:cs typeface="Calibri"/>
            </a:endParaRPr>
          </a:p>
          <a:p>
            <a:pPr marL="2697480">
              <a:lnSpc>
                <a:spcPct val="100000"/>
              </a:lnSpc>
              <a:spcBef>
                <a:spcPts val="229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Pinturas.</a:t>
            </a:r>
            <a:endParaRPr sz="2000">
              <a:latin typeface="Calibri"/>
              <a:cs typeface="Calibri"/>
            </a:endParaRPr>
          </a:p>
          <a:p>
            <a:pPr marL="2697480" marR="1997710">
              <a:lnSpc>
                <a:spcPts val="3360"/>
              </a:lnSpc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Thinners. Agroquímicos.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6181" y="796290"/>
            <a:ext cx="2647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PRODUCTOS</a:t>
            </a:r>
            <a:r>
              <a:rPr sz="1800" b="1" spc="-5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Y</a:t>
            </a:r>
            <a:r>
              <a:rPr sz="1800" b="1" spc="-45" dirty="0">
                <a:latin typeface="Verdana"/>
                <a:cs typeface="Verdana"/>
              </a:rPr>
              <a:t> </a:t>
            </a:r>
            <a:r>
              <a:rPr sz="1800" b="1" spc="-20" dirty="0">
                <a:latin typeface="Verdana"/>
                <a:cs typeface="Verdana"/>
              </a:rPr>
              <a:t>USOS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1417" y="2457704"/>
            <a:ext cx="18351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GASES</a:t>
            </a:r>
            <a:r>
              <a:rPr sz="2000" b="1" u="sng" spc="-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LICUADOS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74617" y="2457704"/>
            <a:ext cx="409829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8478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Combustible. Propelente.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Materia</a:t>
            </a:r>
            <a:r>
              <a:rPr sz="20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prima</a:t>
            </a:r>
            <a:r>
              <a:rPr sz="2000" b="1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para</a:t>
            </a:r>
            <a:r>
              <a:rPr sz="2000" b="1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anhídrido</a:t>
            </a:r>
            <a:r>
              <a:rPr sz="2000" b="1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maleico.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8916" y="967739"/>
            <a:ext cx="13957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ORTOXILENO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22370" y="845515"/>
            <a:ext cx="207962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1345">
              <a:lnSpc>
                <a:spcPct val="14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Plastificantes. Resinas.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Pinturas</a:t>
            </a:r>
            <a:r>
              <a:rPr sz="20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0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barnices.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0589" y="3919220"/>
            <a:ext cx="12909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HIGH</a:t>
            </a:r>
            <a:r>
              <a:rPr sz="2000" b="1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FLASH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70046" y="3796995"/>
            <a:ext cx="153606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Barnices. Agroquímicos.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5641" y="4856226"/>
            <a:ext cx="12115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SOLVENTES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89096" y="4856226"/>
            <a:ext cx="4794885" cy="6045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Industria</a:t>
            </a:r>
            <a:r>
              <a:rPr sz="20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del</a:t>
            </a:r>
            <a:r>
              <a:rPr sz="20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caucho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0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adhesivos</a:t>
            </a:r>
            <a:r>
              <a:rPr sz="20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20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contacto.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Industria</a:t>
            </a:r>
            <a:r>
              <a:rPr sz="20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aceitera</a:t>
            </a:r>
            <a:r>
              <a:rPr sz="20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0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diluyente</a:t>
            </a:r>
            <a:r>
              <a:rPr sz="20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para</a:t>
            </a:r>
            <a:r>
              <a:rPr sz="20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lacas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0589" y="6059423"/>
            <a:ext cx="12103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AGUARRÁS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54044" y="6059423"/>
            <a:ext cx="32397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Solvente</a:t>
            </a:r>
            <a:r>
              <a:rPr sz="20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para</a:t>
            </a:r>
            <a:r>
              <a:rPr sz="20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pinturas</a:t>
            </a:r>
            <a:r>
              <a:rPr sz="20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0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ceras.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09916" y="6674675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1305305"/>
            <a:ext cx="9144000" cy="5553075"/>
            <a:chOff x="0" y="1305305"/>
            <a:chExt cx="9144000" cy="555307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05305"/>
              <a:ext cx="9143999" cy="55526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305305"/>
              <a:ext cx="2688335" cy="57302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1164" y="130301"/>
            <a:ext cx="35521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Industrialización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Hidrocarburos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836675"/>
            <a:ext cx="9144000" cy="5667375"/>
            <a:chOff x="0" y="836675"/>
            <a:chExt cx="9144000" cy="566737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36675"/>
              <a:ext cx="9144000" cy="566699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45998" y="2564891"/>
              <a:ext cx="6634480" cy="3630295"/>
            </a:xfrm>
            <a:custGeom>
              <a:avLst/>
              <a:gdLst/>
              <a:ahLst/>
              <a:cxnLst/>
              <a:rect l="l" t="t" r="r" b="b"/>
              <a:pathLst>
                <a:path w="6634480" h="3630295">
                  <a:moveTo>
                    <a:pt x="54825" y="0"/>
                  </a:moveTo>
                  <a:lnTo>
                    <a:pt x="0" y="2170176"/>
                  </a:lnTo>
                  <a:lnTo>
                    <a:pt x="2110866" y="2170176"/>
                  </a:lnTo>
                  <a:lnTo>
                    <a:pt x="2097151" y="2512187"/>
                  </a:lnTo>
                  <a:lnTo>
                    <a:pt x="3796665" y="2498979"/>
                  </a:lnTo>
                  <a:lnTo>
                    <a:pt x="3824097" y="3577551"/>
                  </a:lnTo>
                  <a:lnTo>
                    <a:pt x="6606540" y="3630168"/>
                  </a:lnTo>
                  <a:lnTo>
                    <a:pt x="6633972" y="65786"/>
                  </a:lnTo>
                  <a:lnTo>
                    <a:pt x="54825" y="0"/>
                  </a:lnTo>
                  <a:close/>
                </a:path>
              </a:pathLst>
            </a:custGeom>
            <a:ln w="761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781800" y="44957"/>
            <a:ext cx="2362200" cy="584835"/>
            <a:chOff x="6781800" y="44957"/>
            <a:chExt cx="2362200" cy="58483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781800" y="44957"/>
              <a:ext cx="2362200" cy="584835"/>
            </a:xfrm>
            <a:custGeom>
              <a:avLst/>
              <a:gdLst/>
              <a:ahLst/>
              <a:cxnLst/>
              <a:rect l="l" t="t" r="r" b="b"/>
              <a:pathLst>
                <a:path w="2362200" h="584835">
                  <a:moveTo>
                    <a:pt x="2362200" y="0"/>
                  </a:moveTo>
                  <a:lnTo>
                    <a:pt x="0" y="0"/>
                  </a:lnTo>
                  <a:lnTo>
                    <a:pt x="0" y="584454"/>
                  </a:lnTo>
                  <a:lnTo>
                    <a:pt x="2362200" y="584454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247890" y="76200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2305" y="1308353"/>
            <a:ext cx="8639175" cy="5038725"/>
          </a:xfrm>
          <a:custGeom>
            <a:avLst/>
            <a:gdLst/>
            <a:ahLst/>
            <a:cxnLst/>
            <a:rect l="l" t="t" r="r" b="b"/>
            <a:pathLst>
              <a:path w="8639175" h="5038725">
                <a:moveTo>
                  <a:pt x="8638794" y="0"/>
                </a:moveTo>
                <a:lnTo>
                  <a:pt x="0" y="0"/>
                </a:lnTo>
                <a:lnTo>
                  <a:pt x="0" y="5038344"/>
                </a:lnTo>
                <a:lnTo>
                  <a:pt x="8638794" y="5038344"/>
                </a:lnTo>
                <a:lnTo>
                  <a:pt x="8638794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97582" y="608075"/>
            <a:ext cx="4149090" cy="735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La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Industria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Química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800" dirty="0">
                <a:latin typeface="Calibri"/>
                <a:cs typeface="Calibri"/>
              </a:rPr>
              <a:t>Proceso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Producción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Productos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Básicos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9945" y="4051553"/>
            <a:ext cx="1153160" cy="1584325"/>
          </a:xfrm>
          <a:prstGeom prst="rect">
            <a:avLst/>
          </a:prstGeom>
          <a:solidFill>
            <a:srgbClr val="93895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70"/>
              </a:spcBef>
            </a:pPr>
            <a:endParaRPr sz="12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Petróleo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9945" y="2318004"/>
            <a:ext cx="1153160" cy="1584325"/>
          </a:xfrm>
          <a:prstGeom prst="rect">
            <a:avLst/>
          </a:prstGeom>
          <a:solidFill>
            <a:srgbClr val="93895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70"/>
              </a:spcBef>
            </a:pPr>
            <a:endParaRPr sz="12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Gas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Natural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46619" y="3403091"/>
            <a:ext cx="1440180" cy="396240"/>
          </a:xfrm>
          <a:prstGeom prst="rect">
            <a:avLst/>
          </a:prstGeom>
          <a:solidFill>
            <a:srgbClr val="959176"/>
          </a:solidFill>
        </p:spPr>
        <p:txBody>
          <a:bodyPr vert="horz" wrap="square" lIns="0" tIns="1060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835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Olefinas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46619" y="5042153"/>
            <a:ext cx="1440180" cy="431800"/>
          </a:xfrm>
          <a:prstGeom prst="rect">
            <a:avLst/>
          </a:prstGeom>
          <a:solidFill>
            <a:srgbClr val="003580"/>
          </a:solidFill>
        </p:spPr>
        <p:txBody>
          <a:bodyPr vert="horz" wrap="square" lIns="0" tIns="1238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975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Aromáticos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46619" y="2183129"/>
            <a:ext cx="1440180" cy="431800"/>
          </a:xfrm>
          <a:custGeom>
            <a:avLst/>
            <a:gdLst/>
            <a:ahLst/>
            <a:cxnLst/>
            <a:rect l="l" t="t" r="r" b="b"/>
            <a:pathLst>
              <a:path w="1440179" h="431800">
                <a:moveTo>
                  <a:pt x="1440179" y="0"/>
                </a:moveTo>
                <a:lnTo>
                  <a:pt x="0" y="0"/>
                </a:lnTo>
                <a:lnTo>
                  <a:pt x="0" y="431291"/>
                </a:lnTo>
                <a:lnTo>
                  <a:pt x="1440179" y="431291"/>
                </a:lnTo>
                <a:lnTo>
                  <a:pt x="1440179" y="0"/>
                </a:lnTo>
                <a:close/>
              </a:path>
            </a:pathLst>
          </a:custGeom>
          <a:solidFill>
            <a:srgbClr val="959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46619" y="2183129"/>
            <a:ext cx="1440180" cy="43180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975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Amoníaco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46619" y="2815589"/>
            <a:ext cx="1440180" cy="360680"/>
          </a:xfrm>
          <a:prstGeom prst="rect">
            <a:avLst/>
          </a:prstGeom>
          <a:solidFill>
            <a:srgbClr val="959176"/>
          </a:solidFill>
        </p:spPr>
        <p:txBody>
          <a:bodyPr vert="horz" wrap="square" lIns="0" tIns="882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695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Metanol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38122" y="4051553"/>
            <a:ext cx="866140" cy="1584325"/>
          </a:xfrm>
          <a:prstGeom prst="rect">
            <a:avLst/>
          </a:prstGeom>
          <a:solidFill>
            <a:srgbClr val="93895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70"/>
              </a:spcBef>
            </a:pPr>
            <a:endParaRPr sz="12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Refinería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81728" y="3181350"/>
            <a:ext cx="863600" cy="721360"/>
          </a:xfrm>
          <a:prstGeom prst="rect">
            <a:avLst/>
          </a:prstGeom>
          <a:solidFill>
            <a:srgbClr val="938953"/>
          </a:solidFill>
        </p:spPr>
        <p:txBody>
          <a:bodyPr vert="horz" wrap="square" lIns="0" tIns="927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30"/>
              </a:spcBef>
            </a:pPr>
            <a:endParaRPr sz="12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Cracking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81728" y="4051553"/>
            <a:ext cx="863600" cy="721360"/>
          </a:xfrm>
          <a:prstGeom prst="rect">
            <a:avLst/>
          </a:prstGeom>
          <a:solidFill>
            <a:srgbClr val="938953"/>
          </a:solidFill>
        </p:spPr>
        <p:txBody>
          <a:bodyPr vert="horz" wrap="square" lIns="0" tIns="927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30"/>
              </a:spcBef>
            </a:pPr>
            <a:endParaRPr sz="12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Cracking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27653" y="4914900"/>
            <a:ext cx="1008380" cy="721360"/>
          </a:xfrm>
          <a:custGeom>
            <a:avLst/>
            <a:gdLst/>
            <a:ahLst/>
            <a:cxnLst/>
            <a:rect l="l" t="t" r="r" b="b"/>
            <a:pathLst>
              <a:path w="1008379" h="721360">
                <a:moveTo>
                  <a:pt x="1008126" y="0"/>
                </a:moveTo>
                <a:lnTo>
                  <a:pt x="0" y="0"/>
                </a:lnTo>
                <a:lnTo>
                  <a:pt x="0" y="720852"/>
                </a:lnTo>
                <a:lnTo>
                  <a:pt x="1008126" y="720852"/>
                </a:lnTo>
                <a:lnTo>
                  <a:pt x="1008126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06394" y="5170932"/>
            <a:ext cx="810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Reforming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27653" y="2447544"/>
            <a:ext cx="1008380" cy="462280"/>
          </a:xfrm>
          <a:prstGeom prst="rect">
            <a:avLst/>
          </a:prstGeom>
          <a:solidFill>
            <a:srgbClr val="938953"/>
          </a:solidFill>
        </p:spPr>
        <p:txBody>
          <a:bodyPr vert="horz" wrap="square" lIns="0" tIns="46990" rIns="0" bIns="0" rtlCol="0">
            <a:spAutoFit/>
          </a:bodyPr>
          <a:lstStyle/>
          <a:p>
            <a:pPr marL="91440" marR="123825">
              <a:lnSpc>
                <a:spcPct val="100000"/>
              </a:lnSpc>
              <a:spcBef>
                <a:spcPts val="370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Steam Reforming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92546" y="4051553"/>
            <a:ext cx="1008380" cy="721360"/>
          </a:xfrm>
          <a:custGeom>
            <a:avLst/>
            <a:gdLst/>
            <a:ahLst/>
            <a:cxnLst/>
            <a:rect l="l" t="t" r="r" b="b"/>
            <a:pathLst>
              <a:path w="1008379" h="721360">
                <a:moveTo>
                  <a:pt x="1008126" y="0"/>
                </a:moveTo>
                <a:lnTo>
                  <a:pt x="0" y="0"/>
                </a:lnTo>
                <a:lnTo>
                  <a:pt x="0" y="720852"/>
                </a:lnTo>
                <a:lnTo>
                  <a:pt x="1008126" y="720852"/>
                </a:lnTo>
                <a:lnTo>
                  <a:pt x="1008126" y="0"/>
                </a:lnTo>
                <a:close/>
              </a:path>
            </a:pathLst>
          </a:custGeom>
          <a:solidFill>
            <a:srgbClr val="938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972047" y="4307078"/>
            <a:ext cx="813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Extracción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92546" y="4914900"/>
            <a:ext cx="1008380" cy="721360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933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35"/>
              </a:spcBef>
            </a:pPr>
            <a:endParaRPr sz="12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Extracción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47617" y="3731767"/>
            <a:ext cx="547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Verdana"/>
                <a:cs typeface="Verdana"/>
              </a:rPr>
              <a:t>Propano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47617" y="4030217"/>
            <a:ext cx="477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Verdana"/>
                <a:cs typeface="Verdana"/>
              </a:rPr>
              <a:t>Butano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47617" y="4330446"/>
            <a:ext cx="41211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Verdana"/>
                <a:cs typeface="Verdana"/>
              </a:rPr>
              <a:t>Gasoil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14167" y="4198620"/>
            <a:ext cx="27178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Verdana"/>
                <a:cs typeface="Verdana"/>
              </a:rPr>
              <a:t>LPG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482852" y="2633979"/>
            <a:ext cx="3199130" cy="2698750"/>
          </a:xfrm>
          <a:custGeom>
            <a:avLst/>
            <a:gdLst/>
            <a:ahLst/>
            <a:cxnLst/>
            <a:rect l="l" t="t" r="r" b="b"/>
            <a:pathLst>
              <a:path w="3199129" h="2698750">
                <a:moveTo>
                  <a:pt x="255524" y="2210816"/>
                </a:moveTo>
                <a:lnTo>
                  <a:pt x="217424" y="2191766"/>
                </a:lnTo>
                <a:lnTo>
                  <a:pt x="141236" y="2153678"/>
                </a:lnTo>
                <a:lnTo>
                  <a:pt x="141236" y="2195817"/>
                </a:lnTo>
                <a:lnTo>
                  <a:pt x="141224" y="2205228"/>
                </a:lnTo>
                <a:lnTo>
                  <a:pt x="141224" y="2195817"/>
                </a:lnTo>
                <a:lnTo>
                  <a:pt x="141236" y="2153678"/>
                </a:lnTo>
                <a:lnTo>
                  <a:pt x="141224" y="2191766"/>
                </a:lnTo>
                <a:lnTo>
                  <a:pt x="135331" y="2191766"/>
                </a:lnTo>
                <a:lnTo>
                  <a:pt x="127762" y="2190242"/>
                </a:lnTo>
                <a:lnTo>
                  <a:pt x="0" y="2190242"/>
                </a:lnTo>
                <a:lnTo>
                  <a:pt x="0" y="2228342"/>
                </a:lnTo>
                <a:lnTo>
                  <a:pt x="120180" y="2228342"/>
                </a:lnTo>
                <a:lnTo>
                  <a:pt x="127762" y="2229866"/>
                </a:lnTo>
                <a:lnTo>
                  <a:pt x="141224" y="2229866"/>
                </a:lnTo>
                <a:lnTo>
                  <a:pt x="141224" y="2267966"/>
                </a:lnTo>
                <a:lnTo>
                  <a:pt x="217424" y="2229866"/>
                </a:lnTo>
                <a:lnTo>
                  <a:pt x="255524" y="2210816"/>
                </a:lnTo>
                <a:close/>
              </a:path>
              <a:path w="3199129" h="2698750">
                <a:moveTo>
                  <a:pt x="1844675" y="57150"/>
                </a:moveTo>
                <a:lnTo>
                  <a:pt x="1806575" y="38100"/>
                </a:lnTo>
                <a:lnTo>
                  <a:pt x="1730375" y="0"/>
                </a:lnTo>
                <a:lnTo>
                  <a:pt x="1730375" y="38100"/>
                </a:lnTo>
                <a:lnTo>
                  <a:pt x="940041" y="38100"/>
                </a:lnTo>
                <a:lnTo>
                  <a:pt x="939825" y="37033"/>
                </a:lnTo>
                <a:lnTo>
                  <a:pt x="935748" y="30975"/>
                </a:lnTo>
                <a:lnTo>
                  <a:pt x="929690" y="26898"/>
                </a:lnTo>
                <a:lnTo>
                  <a:pt x="922274" y="25400"/>
                </a:lnTo>
                <a:lnTo>
                  <a:pt x="0" y="25400"/>
                </a:lnTo>
                <a:lnTo>
                  <a:pt x="0" y="63500"/>
                </a:lnTo>
                <a:lnTo>
                  <a:pt x="904506" y="63500"/>
                </a:lnTo>
                <a:lnTo>
                  <a:pt x="904735" y="64579"/>
                </a:lnTo>
                <a:lnTo>
                  <a:pt x="908837" y="70637"/>
                </a:lnTo>
                <a:lnTo>
                  <a:pt x="914895" y="74714"/>
                </a:lnTo>
                <a:lnTo>
                  <a:pt x="922274" y="76200"/>
                </a:lnTo>
                <a:lnTo>
                  <a:pt x="1730375" y="76200"/>
                </a:lnTo>
                <a:lnTo>
                  <a:pt x="1730375" y="114300"/>
                </a:lnTo>
                <a:lnTo>
                  <a:pt x="1806575" y="76200"/>
                </a:lnTo>
                <a:lnTo>
                  <a:pt x="1844675" y="57150"/>
                </a:lnTo>
                <a:close/>
              </a:path>
              <a:path w="3199129" h="2698750">
                <a:moveTo>
                  <a:pt x="1844789" y="2641346"/>
                </a:moveTo>
                <a:lnTo>
                  <a:pt x="1806689" y="2622296"/>
                </a:lnTo>
                <a:lnTo>
                  <a:pt x="1730502" y="2584196"/>
                </a:lnTo>
                <a:lnTo>
                  <a:pt x="1730502" y="2622296"/>
                </a:lnTo>
                <a:lnTo>
                  <a:pt x="1482852" y="2622296"/>
                </a:lnTo>
                <a:lnTo>
                  <a:pt x="1120902" y="2622296"/>
                </a:lnTo>
                <a:lnTo>
                  <a:pt x="1120902" y="2660396"/>
                </a:lnTo>
                <a:lnTo>
                  <a:pt x="1482852" y="2660396"/>
                </a:lnTo>
                <a:lnTo>
                  <a:pt x="1730502" y="2660396"/>
                </a:lnTo>
                <a:lnTo>
                  <a:pt x="1730502" y="2698496"/>
                </a:lnTo>
                <a:lnTo>
                  <a:pt x="1806689" y="2660396"/>
                </a:lnTo>
                <a:lnTo>
                  <a:pt x="1844789" y="2641346"/>
                </a:lnTo>
                <a:close/>
              </a:path>
              <a:path w="3199129" h="2698750">
                <a:moveTo>
                  <a:pt x="1986026" y="1486916"/>
                </a:moveTo>
                <a:lnTo>
                  <a:pt x="1947926" y="1467866"/>
                </a:lnTo>
                <a:lnTo>
                  <a:pt x="1871726" y="1429766"/>
                </a:lnTo>
                <a:lnTo>
                  <a:pt x="1871726" y="1467866"/>
                </a:lnTo>
                <a:lnTo>
                  <a:pt x="1438910" y="1467866"/>
                </a:lnTo>
                <a:lnTo>
                  <a:pt x="1431480" y="1469364"/>
                </a:lnTo>
                <a:lnTo>
                  <a:pt x="1425422" y="1473441"/>
                </a:lnTo>
                <a:lnTo>
                  <a:pt x="1421345" y="1479499"/>
                </a:lnTo>
                <a:lnTo>
                  <a:pt x="1419860" y="1486916"/>
                </a:lnTo>
                <a:lnTo>
                  <a:pt x="1419860" y="1758442"/>
                </a:lnTo>
                <a:lnTo>
                  <a:pt x="1120902" y="1758442"/>
                </a:lnTo>
                <a:lnTo>
                  <a:pt x="1120902" y="1796542"/>
                </a:lnTo>
                <a:lnTo>
                  <a:pt x="1438910" y="1796542"/>
                </a:lnTo>
                <a:lnTo>
                  <a:pt x="1446326" y="1795030"/>
                </a:lnTo>
                <a:lnTo>
                  <a:pt x="1452384" y="1790928"/>
                </a:lnTo>
                <a:lnTo>
                  <a:pt x="1456461" y="1784870"/>
                </a:lnTo>
                <a:lnTo>
                  <a:pt x="1457960" y="1777492"/>
                </a:lnTo>
                <a:lnTo>
                  <a:pt x="1457960" y="1758442"/>
                </a:lnTo>
                <a:lnTo>
                  <a:pt x="1457960" y="1505966"/>
                </a:lnTo>
                <a:lnTo>
                  <a:pt x="1871726" y="1505966"/>
                </a:lnTo>
                <a:lnTo>
                  <a:pt x="1871726" y="1544066"/>
                </a:lnTo>
                <a:lnTo>
                  <a:pt x="1947926" y="1505966"/>
                </a:lnTo>
                <a:lnTo>
                  <a:pt x="1986026" y="1486916"/>
                </a:lnTo>
                <a:close/>
              </a:path>
              <a:path w="3199129" h="2698750">
                <a:moveTo>
                  <a:pt x="3198749" y="909320"/>
                </a:moveTo>
                <a:lnTo>
                  <a:pt x="3160649" y="890270"/>
                </a:lnTo>
                <a:lnTo>
                  <a:pt x="3084449" y="852170"/>
                </a:lnTo>
                <a:lnTo>
                  <a:pt x="3084449" y="890270"/>
                </a:lnTo>
                <a:lnTo>
                  <a:pt x="1607007" y="890270"/>
                </a:lnTo>
                <a:lnTo>
                  <a:pt x="1599438" y="888746"/>
                </a:lnTo>
                <a:lnTo>
                  <a:pt x="0" y="888746"/>
                </a:lnTo>
                <a:lnTo>
                  <a:pt x="0" y="926846"/>
                </a:lnTo>
                <a:lnTo>
                  <a:pt x="1591856" y="926846"/>
                </a:lnTo>
                <a:lnTo>
                  <a:pt x="1599438" y="928370"/>
                </a:lnTo>
                <a:lnTo>
                  <a:pt x="3084449" y="928370"/>
                </a:lnTo>
                <a:lnTo>
                  <a:pt x="3084449" y="966470"/>
                </a:lnTo>
                <a:lnTo>
                  <a:pt x="3160649" y="928370"/>
                </a:lnTo>
                <a:lnTo>
                  <a:pt x="3198749" y="90932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547617" y="4630420"/>
            <a:ext cx="3689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Verdana"/>
                <a:cs typeface="Verdana"/>
              </a:rPr>
              <a:t>Nafta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89368" y="4050029"/>
            <a:ext cx="624840" cy="423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Verdana"/>
                <a:cs typeface="Verdana"/>
              </a:rPr>
              <a:t>Etileno</a:t>
            </a:r>
            <a:endParaRPr sz="1000">
              <a:latin typeface="Verdana"/>
              <a:cs typeface="Verdana"/>
            </a:endParaRPr>
          </a:p>
          <a:p>
            <a:pPr marL="23495">
              <a:lnSpc>
                <a:spcPct val="100000"/>
              </a:lnSpc>
              <a:spcBef>
                <a:spcPts val="730"/>
              </a:spcBef>
            </a:pPr>
            <a:r>
              <a:rPr sz="1000" spc="-10" dirty="0">
                <a:latin typeface="Verdana"/>
                <a:cs typeface="Verdana"/>
              </a:rPr>
              <a:t>Propileno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87590" y="4584191"/>
            <a:ext cx="6673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Verdana"/>
                <a:cs typeface="Verdana"/>
              </a:rPr>
              <a:t>Butadieno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57520" y="4329429"/>
            <a:ext cx="19621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Verdana"/>
                <a:cs typeface="Verdana"/>
              </a:rPr>
              <a:t>C4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60721" y="4909058"/>
            <a:ext cx="7213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Verdana"/>
                <a:cs typeface="Verdana"/>
              </a:rPr>
              <a:t>Nafta Reformada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42794" y="3328670"/>
            <a:ext cx="39116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Verdana"/>
                <a:cs typeface="Verdana"/>
              </a:rPr>
              <a:t>Etano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60721" y="2313177"/>
            <a:ext cx="5207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Verdana"/>
                <a:cs typeface="Verdana"/>
              </a:rPr>
              <a:t>Gas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de </a:t>
            </a:r>
            <a:r>
              <a:rPr sz="1000" spc="-10" dirty="0">
                <a:latin typeface="Verdana"/>
                <a:cs typeface="Verdana"/>
              </a:rPr>
              <a:t>Síntesis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603754" y="2341626"/>
            <a:ext cx="6057900" cy="2992755"/>
            <a:chOff x="2603754" y="2341626"/>
            <a:chExt cx="6057900" cy="2992755"/>
          </a:xfrm>
        </p:grpSpPr>
        <p:sp>
          <p:nvSpPr>
            <p:cNvPr id="38" name="object 38"/>
            <p:cNvSpPr/>
            <p:nvPr/>
          </p:nvSpPr>
          <p:spPr>
            <a:xfrm>
              <a:off x="2603754" y="2341625"/>
              <a:ext cx="4643755" cy="2992755"/>
            </a:xfrm>
            <a:custGeom>
              <a:avLst/>
              <a:gdLst/>
              <a:ahLst/>
              <a:cxnLst/>
              <a:rect l="l" t="t" r="r" b="b"/>
              <a:pathLst>
                <a:path w="4643755" h="2992754">
                  <a:moveTo>
                    <a:pt x="865124" y="2378202"/>
                  </a:moveTo>
                  <a:lnTo>
                    <a:pt x="827024" y="2359152"/>
                  </a:lnTo>
                  <a:lnTo>
                    <a:pt x="750824" y="2321052"/>
                  </a:lnTo>
                  <a:lnTo>
                    <a:pt x="750824" y="2359152"/>
                  </a:lnTo>
                  <a:lnTo>
                    <a:pt x="529590" y="2359152"/>
                  </a:lnTo>
                  <a:lnTo>
                    <a:pt x="522160" y="2360650"/>
                  </a:lnTo>
                  <a:lnTo>
                    <a:pt x="516102" y="2364727"/>
                  </a:lnTo>
                  <a:lnTo>
                    <a:pt x="512025" y="2370785"/>
                  </a:lnTo>
                  <a:lnTo>
                    <a:pt x="510540" y="2378202"/>
                  </a:lnTo>
                  <a:lnTo>
                    <a:pt x="510540" y="2913126"/>
                  </a:lnTo>
                  <a:lnTo>
                    <a:pt x="0" y="2913126"/>
                  </a:lnTo>
                  <a:lnTo>
                    <a:pt x="0" y="2951226"/>
                  </a:lnTo>
                  <a:lnTo>
                    <a:pt x="529590" y="2951226"/>
                  </a:lnTo>
                  <a:lnTo>
                    <a:pt x="537006" y="2949740"/>
                  </a:lnTo>
                  <a:lnTo>
                    <a:pt x="543064" y="2945663"/>
                  </a:lnTo>
                  <a:lnTo>
                    <a:pt x="547141" y="2939605"/>
                  </a:lnTo>
                  <a:lnTo>
                    <a:pt x="548640" y="2932176"/>
                  </a:lnTo>
                  <a:lnTo>
                    <a:pt x="548640" y="2913126"/>
                  </a:lnTo>
                  <a:lnTo>
                    <a:pt x="548640" y="2397252"/>
                  </a:lnTo>
                  <a:lnTo>
                    <a:pt x="750824" y="2397252"/>
                  </a:lnTo>
                  <a:lnTo>
                    <a:pt x="750824" y="2435352"/>
                  </a:lnTo>
                  <a:lnTo>
                    <a:pt x="827024" y="2397252"/>
                  </a:lnTo>
                  <a:lnTo>
                    <a:pt x="865124" y="2378202"/>
                  </a:lnTo>
                  <a:close/>
                </a:path>
                <a:path w="4643755" h="2992754">
                  <a:moveTo>
                    <a:pt x="865124" y="2079498"/>
                  </a:moveTo>
                  <a:lnTo>
                    <a:pt x="827024" y="2060448"/>
                  </a:lnTo>
                  <a:lnTo>
                    <a:pt x="750824" y="2022348"/>
                  </a:lnTo>
                  <a:lnTo>
                    <a:pt x="750824" y="2060448"/>
                  </a:lnTo>
                  <a:lnTo>
                    <a:pt x="408305" y="2060448"/>
                  </a:lnTo>
                  <a:lnTo>
                    <a:pt x="400926" y="2061946"/>
                  </a:lnTo>
                  <a:lnTo>
                    <a:pt x="394868" y="2066023"/>
                  </a:lnTo>
                  <a:lnTo>
                    <a:pt x="390766" y="2072081"/>
                  </a:lnTo>
                  <a:lnTo>
                    <a:pt x="389255" y="2079498"/>
                  </a:lnTo>
                  <a:lnTo>
                    <a:pt x="389255" y="2482723"/>
                  </a:lnTo>
                  <a:lnTo>
                    <a:pt x="0" y="2482723"/>
                  </a:lnTo>
                  <a:lnTo>
                    <a:pt x="0" y="2520823"/>
                  </a:lnTo>
                  <a:lnTo>
                    <a:pt x="408305" y="2520823"/>
                  </a:lnTo>
                  <a:lnTo>
                    <a:pt x="415721" y="2519337"/>
                  </a:lnTo>
                  <a:lnTo>
                    <a:pt x="421779" y="2515260"/>
                  </a:lnTo>
                  <a:lnTo>
                    <a:pt x="425856" y="2509202"/>
                  </a:lnTo>
                  <a:lnTo>
                    <a:pt x="427355" y="2501773"/>
                  </a:lnTo>
                  <a:lnTo>
                    <a:pt x="427355" y="2482723"/>
                  </a:lnTo>
                  <a:lnTo>
                    <a:pt x="427355" y="2098548"/>
                  </a:lnTo>
                  <a:lnTo>
                    <a:pt x="750824" y="2098548"/>
                  </a:lnTo>
                  <a:lnTo>
                    <a:pt x="750824" y="2136648"/>
                  </a:lnTo>
                  <a:lnTo>
                    <a:pt x="827024" y="2098548"/>
                  </a:lnTo>
                  <a:lnTo>
                    <a:pt x="865124" y="2079498"/>
                  </a:lnTo>
                  <a:close/>
                </a:path>
                <a:path w="4643755" h="2992754">
                  <a:moveTo>
                    <a:pt x="865124" y="1479804"/>
                  </a:moveTo>
                  <a:lnTo>
                    <a:pt x="827024" y="1460754"/>
                  </a:lnTo>
                  <a:lnTo>
                    <a:pt x="750824" y="1422654"/>
                  </a:lnTo>
                  <a:lnTo>
                    <a:pt x="750824" y="1460754"/>
                  </a:lnTo>
                  <a:lnTo>
                    <a:pt x="319405" y="1460754"/>
                  </a:lnTo>
                  <a:lnTo>
                    <a:pt x="311975" y="1462252"/>
                  </a:lnTo>
                  <a:lnTo>
                    <a:pt x="305917" y="1466329"/>
                  </a:lnTo>
                  <a:lnTo>
                    <a:pt x="301840" y="1472387"/>
                  </a:lnTo>
                  <a:lnTo>
                    <a:pt x="300355" y="1479804"/>
                  </a:lnTo>
                  <a:lnTo>
                    <a:pt x="300355" y="2051304"/>
                  </a:lnTo>
                  <a:lnTo>
                    <a:pt x="0" y="2051304"/>
                  </a:lnTo>
                  <a:lnTo>
                    <a:pt x="0" y="2089404"/>
                  </a:lnTo>
                  <a:lnTo>
                    <a:pt x="319405" y="2089404"/>
                  </a:lnTo>
                  <a:lnTo>
                    <a:pt x="326821" y="2087918"/>
                  </a:lnTo>
                  <a:lnTo>
                    <a:pt x="332879" y="2083841"/>
                  </a:lnTo>
                  <a:lnTo>
                    <a:pt x="336956" y="2077783"/>
                  </a:lnTo>
                  <a:lnTo>
                    <a:pt x="338455" y="2070354"/>
                  </a:lnTo>
                  <a:lnTo>
                    <a:pt x="338455" y="2051304"/>
                  </a:lnTo>
                  <a:lnTo>
                    <a:pt x="338455" y="1498854"/>
                  </a:lnTo>
                  <a:lnTo>
                    <a:pt x="750824" y="1498854"/>
                  </a:lnTo>
                  <a:lnTo>
                    <a:pt x="750824" y="1536954"/>
                  </a:lnTo>
                  <a:lnTo>
                    <a:pt x="827024" y="1498854"/>
                  </a:lnTo>
                  <a:lnTo>
                    <a:pt x="865124" y="1479804"/>
                  </a:lnTo>
                  <a:close/>
                </a:path>
                <a:path w="4643755" h="2992754">
                  <a:moveTo>
                    <a:pt x="3288919" y="2208276"/>
                  </a:moveTo>
                  <a:lnTo>
                    <a:pt x="3250819" y="2189226"/>
                  </a:lnTo>
                  <a:lnTo>
                    <a:pt x="3174619" y="2151126"/>
                  </a:lnTo>
                  <a:lnTo>
                    <a:pt x="3174619" y="2189226"/>
                  </a:lnTo>
                  <a:lnTo>
                    <a:pt x="3122752" y="2189226"/>
                  </a:lnTo>
                  <a:lnTo>
                    <a:pt x="3115183" y="2187702"/>
                  </a:lnTo>
                  <a:lnTo>
                    <a:pt x="2941320" y="2187702"/>
                  </a:lnTo>
                  <a:lnTo>
                    <a:pt x="2941320" y="2225802"/>
                  </a:lnTo>
                  <a:lnTo>
                    <a:pt x="3107601" y="2225802"/>
                  </a:lnTo>
                  <a:lnTo>
                    <a:pt x="3115183" y="2227326"/>
                  </a:lnTo>
                  <a:lnTo>
                    <a:pt x="3174619" y="2227326"/>
                  </a:lnTo>
                  <a:lnTo>
                    <a:pt x="3174619" y="2265426"/>
                  </a:lnTo>
                  <a:lnTo>
                    <a:pt x="3250819" y="2227326"/>
                  </a:lnTo>
                  <a:lnTo>
                    <a:pt x="3288919" y="2208276"/>
                  </a:lnTo>
                  <a:close/>
                </a:path>
                <a:path w="4643755" h="2992754">
                  <a:moveTo>
                    <a:pt x="3289300" y="2935224"/>
                  </a:moveTo>
                  <a:lnTo>
                    <a:pt x="3251200" y="2916174"/>
                  </a:lnTo>
                  <a:lnTo>
                    <a:pt x="3175000" y="2878074"/>
                  </a:lnTo>
                  <a:lnTo>
                    <a:pt x="3175000" y="2916174"/>
                  </a:lnTo>
                  <a:lnTo>
                    <a:pt x="2518232" y="2916174"/>
                  </a:lnTo>
                  <a:lnTo>
                    <a:pt x="2510663" y="2914650"/>
                  </a:lnTo>
                  <a:lnTo>
                    <a:pt x="1732026" y="2914650"/>
                  </a:lnTo>
                  <a:lnTo>
                    <a:pt x="1732026" y="2952750"/>
                  </a:lnTo>
                  <a:lnTo>
                    <a:pt x="2503081" y="2952750"/>
                  </a:lnTo>
                  <a:lnTo>
                    <a:pt x="2510663" y="2954274"/>
                  </a:lnTo>
                  <a:lnTo>
                    <a:pt x="3175000" y="2954274"/>
                  </a:lnTo>
                  <a:lnTo>
                    <a:pt x="3175000" y="2992374"/>
                  </a:lnTo>
                  <a:lnTo>
                    <a:pt x="3251200" y="2954274"/>
                  </a:lnTo>
                  <a:lnTo>
                    <a:pt x="3289300" y="2935224"/>
                  </a:lnTo>
                  <a:close/>
                </a:path>
                <a:path w="4643755" h="2992754">
                  <a:moveTo>
                    <a:pt x="4642993" y="2933700"/>
                  </a:moveTo>
                  <a:lnTo>
                    <a:pt x="4604893" y="2914650"/>
                  </a:lnTo>
                  <a:lnTo>
                    <a:pt x="4528693" y="2876550"/>
                  </a:lnTo>
                  <a:lnTo>
                    <a:pt x="4528693" y="2914650"/>
                  </a:lnTo>
                  <a:lnTo>
                    <a:pt x="4477461" y="2914650"/>
                  </a:lnTo>
                  <a:lnTo>
                    <a:pt x="4469892" y="2913126"/>
                  </a:lnTo>
                  <a:lnTo>
                    <a:pt x="4296918" y="2913126"/>
                  </a:lnTo>
                  <a:lnTo>
                    <a:pt x="4296918" y="2951226"/>
                  </a:lnTo>
                  <a:lnTo>
                    <a:pt x="4462373" y="2951226"/>
                  </a:lnTo>
                  <a:lnTo>
                    <a:pt x="4469892" y="2952750"/>
                  </a:lnTo>
                  <a:lnTo>
                    <a:pt x="4528693" y="2952750"/>
                  </a:lnTo>
                  <a:lnTo>
                    <a:pt x="4528693" y="2990850"/>
                  </a:lnTo>
                  <a:lnTo>
                    <a:pt x="4604893" y="2952750"/>
                  </a:lnTo>
                  <a:lnTo>
                    <a:pt x="4642993" y="2933700"/>
                  </a:lnTo>
                  <a:close/>
                </a:path>
                <a:path w="4643755" h="2992754">
                  <a:moveTo>
                    <a:pt x="4642993" y="2070354"/>
                  </a:moveTo>
                  <a:lnTo>
                    <a:pt x="4604893" y="2051304"/>
                  </a:lnTo>
                  <a:lnTo>
                    <a:pt x="4528693" y="2013204"/>
                  </a:lnTo>
                  <a:lnTo>
                    <a:pt x="4528693" y="2051304"/>
                  </a:lnTo>
                  <a:lnTo>
                    <a:pt x="4469892" y="2051304"/>
                  </a:lnTo>
                  <a:lnTo>
                    <a:pt x="4296918" y="2051304"/>
                  </a:lnTo>
                  <a:lnTo>
                    <a:pt x="4296918" y="2089404"/>
                  </a:lnTo>
                  <a:lnTo>
                    <a:pt x="4469892" y="2089404"/>
                  </a:lnTo>
                  <a:lnTo>
                    <a:pt x="4528693" y="2089404"/>
                  </a:lnTo>
                  <a:lnTo>
                    <a:pt x="4528693" y="2127504"/>
                  </a:lnTo>
                  <a:lnTo>
                    <a:pt x="4604893" y="2089404"/>
                  </a:lnTo>
                  <a:lnTo>
                    <a:pt x="4642993" y="2070354"/>
                  </a:lnTo>
                  <a:close/>
                </a:path>
                <a:path w="4643755" h="2992754">
                  <a:moveTo>
                    <a:pt x="4643120" y="1259586"/>
                  </a:moveTo>
                  <a:lnTo>
                    <a:pt x="4605020" y="1240536"/>
                  </a:lnTo>
                  <a:lnTo>
                    <a:pt x="4528820" y="1202436"/>
                  </a:lnTo>
                  <a:lnTo>
                    <a:pt x="4528820" y="1240536"/>
                  </a:lnTo>
                  <a:lnTo>
                    <a:pt x="3811270" y="1240536"/>
                  </a:lnTo>
                  <a:lnTo>
                    <a:pt x="3811270" y="1219200"/>
                  </a:lnTo>
                  <a:lnTo>
                    <a:pt x="3811270" y="1200150"/>
                  </a:lnTo>
                  <a:lnTo>
                    <a:pt x="3809771" y="1192733"/>
                  </a:lnTo>
                  <a:lnTo>
                    <a:pt x="3805694" y="1186675"/>
                  </a:lnTo>
                  <a:lnTo>
                    <a:pt x="3799636" y="1182598"/>
                  </a:lnTo>
                  <a:lnTo>
                    <a:pt x="3792220" y="1181100"/>
                  </a:lnTo>
                  <a:lnTo>
                    <a:pt x="2941320" y="1181100"/>
                  </a:lnTo>
                  <a:lnTo>
                    <a:pt x="2941320" y="1219200"/>
                  </a:lnTo>
                  <a:lnTo>
                    <a:pt x="3773170" y="1219200"/>
                  </a:lnTo>
                  <a:lnTo>
                    <a:pt x="3773170" y="1240536"/>
                  </a:lnTo>
                  <a:lnTo>
                    <a:pt x="3209163" y="1240536"/>
                  </a:lnTo>
                  <a:lnTo>
                    <a:pt x="3201733" y="1242034"/>
                  </a:lnTo>
                  <a:lnTo>
                    <a:pt x="3195675" y="1246111"/>
                  </a:lnTo>
                  <a:lnTo>
                    <a:pt x="3191599" y="1252169"/>
                  </a:lnTo>
                  <a:lnTo>
                    <a:pt x="3190113" y="1259586"/>
                  </a:lnTo>
                  <a:lnTo>
                    <a:pt x="3190113" y="1920875"/>
                  </a:lnTo>
                  <a:lnTo>
                    <a:pt x="2941320" y="1920875"/>
                  </a:lnTo>
                  <a:lnTo>
                    <a:pt x="2941320" y="1958975"/>
                  </a:lnTo>
                  <a:lnTo>
                    <a:pt x="3209163" y="1958975"/>
                  </a:lnTo>
                  <a:lnTo>
                    <a:pt x="3216579" y="1957463"/>
                  </a:lnTo>
                  <a:lnTo>
                    <a:pt x="3222637" y="1953361"/>
                  </a:lnTo>
                  <a:lnTo>
                    <a:pt x="3226714" y="1947303"/>
                  </a:lnTo>
                  <a:lnTo>
                    <a:pt x="3228213" y="1939925"/>
                  </a:lnTo>
                  <a:lnTo>
                    <a:pt x="3228213" y="1920875"/>
                  </a:lnTo>
                  <a:lnTo>
                    <a:pt x="3228213" y="1278636"/>
                  </a:lnTo>
                  <a:lnTo>
                    <a:pt x="3792220" y="1278636"/>
                  </a:lnTo>
                  <a:lnTo>
                    <a:pt x="4528820" y="1278636"/>
                  </a:lnTo>
                  <a:lnTo>
                    <a:pt x="4528820" y="1316736"/>
                  </a:lnTo>
                  <a:lnTo>
                    <a:pt x="4605020" y="1278636"/>
                  </a:lnTo>
                  <a:lnTo>
                    <a:pt x="4643120" y="1259586"/>
                  </a:lnTo>
                  <a:close/>
                </a:path>
                <a:path w="4643755" h="2992754">
                  <a:moveTo>
                    <a:pt x="4643501" y="57150"/>
                  </a:moveTo>
                  <a:lnTo>
                    <a:pt x="4605401" y="38100"/>
                  </a:lnTo>
                  <a:lnTo>
                    <a:pt x="4529201" y="0"/>
                  </a:lnTo>
                  <a:lnTo>
                    <a:pt x="4529201" y="38100"/>
                  </a:lnTo>
                  <a:lnTo>
                    <a:pt x="3187700" y="38100"/>
                  </a:lnTo>
                  <a:lnTo>
                    <a:pt x="3180321" y="39598"/>
                  </a:lnTo>
                  <a:lnTo>
                    <a:pt x="3174263" y="43675"/>
                  </a:lnTo>
                  <a:lnTo>
                    <a:pt x="3170161" y="49733"/>
                  </a:lnTo>
                  <a:lnTo>
                    <a:pt x="3168650" y="57150"/>
                  </a:lnTo>
                  <a:lnTo>
                    <a:pt x="3168650" y="317500"/>
                  </a:lnTo>
                  <a:lnTo>
                    <a:pt x="1732026" y="317500"/>
                  </a:lnTo>
                  <a:lnTo>
                    <a:pt x="1732026" y="317754"/>
                  </a:lnTo>
                  <a:lnTo>
                    <a:pt x="1732026" y="355600"/>
                  </a:lnTo>
                  <a:lnTo>
                    <a:pt x="1732026" y="355854"/>
                  </a:lnTo>
                  <a:lnTo>
                    <a:pt x="3168650" y="355854"/>
                  </a:lnTo>
                  <a:lnTo>
                    <a:pt x="3168650" y="654558"/>
                  </a:lnTo>
                  <a:lnTo>
                    <a:pt x="3170161" y="661987"/>
                  </a:lnTo>
                  <a:lnTo>
                    <a:pt x="3174263" y="668045"/>
                  </a:lnTo>
                  <a:lnTo>
                    <a:pt x="3180321" y="672122"/>
                  </a:lnTo>
                  <a:lnTo>
                    <a:pt x="3187700" y="673608"/>
                  </a:lnTo>
                  <a:lnTo>
                    <a:pt x="4529201" y="673608"/>
                  </a:lnTo>
                  <a:lnTo>
                    <a:pt x="4529201" y="711708"/>
                  </a:lnTo>
                  <a:lnTo>
                    <a:pt x="4605401" y="673608"/>
                  </a:lnTo>
                  <a:lnTo>
                    <a:pt x="4643501" y="654558"/>
                  </a:lnTo>
                  <a:lnTo>
                    <a:pt x="4605401" y="635508"/>
                  </a:lnTo>
                  <a:lnTo>
                    <a:pt x="4529201" y="597408"/>
                  </a:lnTo>
                  <a:lnTo>
                    <a:pt x="4529201" y="635508"/>
                  </a:lnTo>
                  <a:lnTo>
                    <a:pt x="3206750" y="635508"/>
                  </a:lnTo>
                  <a:lnTo>
                    <a:pt x="3206750" y="355854"/>
                  </a:lnTo>
                  <a:lnTo>
                    <a:pt x="3206750" y="336804"/>
                  </a:lnTo>
                  <a:lnTo>
                    <a:pt x="3206750" y="336550"/>
                  </a:lnTo>
                  <a:lnTo>
                    <a:pt x="3206750" y="317500"/>
                  </a:lnTo>
                  <a:lnTo>
                    <a:pt x="3206750" y="76200"/>
                  </a:lnTo>
                  <a:lnTo>
                    <a:pt x="4529201" y="76200"/>
                  </a:lnTo>
                  <a:lnTo>
                    <a:pt x="4529201" y="114300"/>
                  </a:lnTo>
                  <a:lnTo>
                    <a:pt x="4605401" y="76200"/>
                  </a:lnTo>
                  <a:lnTo>
                    <a:pt x="4643501" y="5715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00727" y="3800856"/>
              <a:ext cx="144145" cy="973455"/>
            </a:xfrm>
            <a:custGeom>
              <a:avLst/>
              <a:gdLst/>
              <a:ahLst/>
              <a:cxnLst/>
              <a:rect l="l" t="t" r="r" b="b"/>
              <a:pathLst>
                <a:path w="144145" h="973454">
                  <a:moveTo>
                    <a:pt x="0" y="973074"/>
                  </a:moveTo>
                  <a:lnTo>
                    <a:pt x="28021" y="972139"/>
                  </a:lnTo>
                  <a:lnTo>
                    <a:pt x="50911" y="969597"/>
                  </a:lnTo>
                  <a:lnTo>
                    <a:pt x="66347" y="965840"/>
                  </a:lnTo>
                  <a:lnTo>
                    <a:pt x="72009" y="961263"/>
                  </a:lnTo>
                  <a:lnTo>
                    <a:pt x="72009" y="498348"/>
                  </a:lnTo>
                  <a:lnTo>
                    <a:pt x="77670" y="493770"/>
                  </a:lnTo>
                  <a:lnTo>
                    <a:pt x="93106" y="490013"/>
                  </a:lnTo>
                  <a:lnTo>
                    <a:pt x="115996" y="487471"/>
                  </a:lnTo>
                  <a:lnTo>
                    <a:pt x="144018" y="486537"/>
                  </a:lnTo>
                  <a:lnTo>
                    <a:pt x="115996" y="485602"/>
                  </a:lnTo>
                  <a:lnTo>
                    <a:pt x="93106" y="483060"/>
                  </a:lnTo>
                  <a:lnTo>
                    <a:pt x="77670" y="479303"/>
                  </a:lnTo>
                  <a:lnTo>
                    <a:pt x="72009" y="474726"/>
                  </a:lnTo>
                  <a:lnTo>
                    <a:pt x="72009" y="11811"/>
                  </a:lnTo>
                  <a:lnTo>
                    <a:pt x="66347" y="7233"/>
                  </a:lnTo>
                  <a:lnTo>
                    <a:pt x="50911" y="3476"/>
                  </a:lnTo>
                  <a:lnTo>
                    <a:pt x="28021" y="934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74380" y="2368296"/>
              <a:ext cx="287274" cy="216408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7613650" y="5500674"/>
            <a:ext cx="79311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9235">
              <a:lnSpc>
                <a:spcPct val="152200"/>
              </a:lnSpc>
              <a:spcBef>
                <a:spcPts val="100"/>
              </a:spcBef>
            </a:pPr>
            <a:r>
              <a:rPr sz="1000" spc="-10" dirty="0">
                <a:latin typeface="Verdana"/>
                <a:cs typeface="Verdana"/>
              </a:rPr>
              <a:t>Benceno Tolueno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000" dirty="0">
                <a:latin typeface="Verdana"/>
                <a:cs typeface="Verdana"/>
              </a:rPr>
              <a:t>o y </a:t>
            </a:r>
            <a:r>
              <a:rPr sz="1000" spc="-10" dirty="0">
                <a:latin typeface="Verdana"/>
                <a:cs typeface="Verdana"/>
              </a:rPr>
              <a:t>p-Xileno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57855" y="5310378"/>
            <a:ext cx="43560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Verdana"/>
                <a:cs typeface="Verdana"/>
              </a:rPr>
              <a:t>Nafta Virgen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34692" y="2454655"/>
            <a:ext cx="49339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Verdana"/>
                <a:cs typeface="Verdana"/>
              </a:rPr>
              <a:t>Metano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2305" y="1308353"/>
            <a:ext cx="8639175" cy="5038725"/>
          </a:xfrm>
          <a:custGeom>
            <a:avLst/>
            <a:gdLst/>
            <a:ahLst/>
            <a:cxnLst/>
            <a:rect l="l" t="t" r="r" b="b"/>
            <a:pathLst>
              <a:path w="8639175" h="5038725">
                <a:moveTo>
                  <a:pt x="8638794" y="0"/>
                </a:moveTo>
                <a:lnTo>
                  <a:pt x="0" y="0"/>
                </a:lnTo>
                <a:lnTo>
                  <a:pt x="0" y="5038344"/>
                </a:lnTo>
                <a:lnTo>
                  <a:pt x="8638794" y="5038344"/>
                </a:lnTo>
                <a:lnTo>
                  <a:pt x="8638794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37255" y="558799"/>
            <a:ext cx="3714750" cy="735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La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Industria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Química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800" spc="-10" dirty="0">
                <a:latin typeface="Calibri"/>
                <a:cs typeface="Calibri"/>
              </a:rPr>
              <a:t>Principales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Derivados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Aromáticos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2795" y="2098548"/>
            <a:ext cx="1440180" cy="3564254"/>
          </a:xfrm>
          <a:prstGeom prst="rect">
            <a:avLst/>
          </a:prstGeom>
          <a:solidFill>
            <a:srgbClr val="00358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90"/>
              </a:spcBef>
            </a:pPr>
            <a:endParaRPr sz="12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Aromáticos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72078" y="4154423"/>
            <a:ext cx="1476375" cy="215900"/>
          </a:xfrm>
          <a:prstGeom prst="rect">
            <a:avLst/>
          </a:prstGeom>
          <a:solidFill>
            <a:srgbClr val="959176"/>
          </a:solidFill>
        </p:spPr>
        <p:txBody>
          <a:bodyPr vert="horz" wrap="square" lIns="0" tIns="158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5"/>
              </a:spcBef>
            </a:pP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TDI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72078" y="3338321"/>
            <a:ext cx="1476375" cy="216535"/>
          </a:xfrm>
          <a:prstGeom prst="rect">
            <a:avLst/>
          </a:prstGeom>
          <a:solidFill>
            <a:srgbClr val="959176"/>
          </a:solidFill>
        </p:spPr>
        <p:txBody>
          <a:bodyPr vert="horz" wrap="square" lIns="0" tIns="158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Cumeno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72078" y="2401823"/>
            <a:ext cx="1476375" cy="215900"/>
          </a:xfrm>
          <a:prstGeom prst="rect">
            <a:avLst/>
          </a:prstGeom>
          <a:solidFill>
            <a:srgbClr val="003580"/>
          </a:solidFill>
        </p:spPr>
        <p:txBody>
          <a:bodyPr vert="horz" wrap="square" lIns="0" tIns="158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Ciclohexano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72078" y="2700527"/>
            <a:ext cx="1476375" cy="215900"/>
          </a:xfrm>
          <a:prstGeom prst="rect">
            <a:avLst/>
          </a:prstGeom>
          <a:solidFill>
            <a:srgbClr val="959176"/>
          </a:solidFill>
        </p:spPr>
        <p:txBody>
          <a:bodyPr vert="horz" wrap="square" lIns="0" tIns="158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Nitrobenceno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72078" y="3025901"/>
            <a:ext cx="1476375" cy="217170"/>
          </a:xfrm>
          <a:prstGeom prst="rect">
            <a:avLst/>
          </a:prstGeom>
          <a:solidFill>
            <a:srgbClr val="003580"/>
          </a:solidFill>
        </p:spPr>
        <p:txBody>
          <a:bodyPr vert="horz" wrap="square" lIns="0" tIns="165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30"/>
              </a:spcBef>
            </a:pP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Alquil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Benceno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72078" y="4744973"/>
            <a:ext cx="1476375" cy="215900"/>
          </a:xfrm>
          <a:prstGeom prst="rect">
            <a:avLst/>
          </a:prstGeom>
          <a:solidFill>
            <a:srgbClr val="959176"/>
          </a:solidFill>
        </p:spPr>
        <p:txBody>
          <a:bodyPr vert="horz" wrap="square" lIns="0" tIns="158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Anhídrido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Ftálico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72078" y="2093976"/>
            <a:ext cx="1476375" cy="215900"/>
          </a:xfrm>
          <a:prstGeom prst="rect">
            <a:avLst/>
          </a:prstGeom>
          <a:solidFill>
            <a:srgbClr val="959176"/>
          </a:solidFill>
        </p:spPr>
        <p:txBody>
          <a:bodyPr vert="horz" wrap="square" lIns="0" tIns="158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Etilbenceno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11273" y="2089404"/>
            <a:ext cx="1440180" cy="1800225"/>
          </a:xfrm>
          <a:prstGeom prst="rect">
            <a:avLst/>
          </a:prstGeom>
          <a:solidFill>
            <a:srgbClr val="00358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z="12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Benceno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11273" y="4046220"/>
            <a:ext cx="1440180" cy="432434"/>
          </a:xfrm>
          <a:prstGeom prst="rect">
            <a:avLst/>
          </a:prstGeom>
          <a:solidFill>
            <a:srgbClr val="003580"/>
          </a:solidFill>
        </p:spPr>
        <p:txBody>
          <a:bodyPr vert="horz" wrap="square" lIns="0" tIns="1244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80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Tolueno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11273" y="5227320"/>
            <a:ext cx="1440180" cy="432434"/>
          </a:xfrm>
          <a:prstGeom prst="rect">
            <a:avLst/>
          </a:prstGeom>
          <a:solidFill>
            <a:srgbClr val="003580"/>
          </a:solidFill>
        </p:spPr>
        <p:txBody>
          <a:bodyPr vert="horz" wrap="square" lIns="0" tIns="1244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80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Paraxileno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72078" y="5335523"/>
            <a:ext cx="1476375" cy="215900"/>
          </a:xfrm>
          <a:prstGeom prst="rect">
            <a:avLst/>
          </a:prstGeom>
          <a:solidFill>
            <a:srgbClr val="959176"/>
          </a:solidFill>
        </p:spPr>
        <p:txBody>
          <a:bodyPr vert="horz" wrap="square" lIns="0" tIns="158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Acido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Tereftálico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64302" y="3338321"/>
            <a:ext cx="1476375" cy="216535"/>
          </a:xfrm>
          <a:prstGeom prst="rect">
            <a:avLst/>
          </a:prstGeom>
          <a:solidFill>
            <a:srgbClr val="959176"/>
          </a:solidFill>
        </p:spPr>
        <p:txBody>
          <a:bodyPr vert="horz" wrap="square" lIns="0" tIns="15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Fenol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64302" y="2411729"/>
            <a:ext cx="1476375" cy="215900"/>
          </a:xfrm>
          <a:prstGeom prst="rect">
            <a:avLst/>
          </a:prstGeom>
          <a:solidFill>
            <a:srgbClr val="959176"/>
          </a:solidFill>
        </p:spPr>
        <p:txBody>
          <a:bodyPr vert="horz" wrap="square" lIns="0" tIns="15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Caprolactama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64302" y="2700527"/>
            <a:ext cx="1476375" cy="215900"/>
          </a:xfrm>
          <a:prstGeom prst="rect">
            <a:avLst/>
          </a:prstGeom>
          <a:solidFill>
            <a:srgbClr val="959176"/>
          </a:solidFill>
        </p:spPr>
        <p:txBody>
          <a:bodyPr vert="horz" wrap="square" lIns="0" tIns="15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Anilina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64302" y="3660647"/>
            <a:ext cx="1476375" cy="218440"/>
          </a:xfrm>
          <a:prstGeom prst="rect">
            <a:avLst/>
          </a:prstGeom>
          <a:solidFill>
            <a:srgbClr val="959176"/>
          </a:solidFill>
        </p:spPr>
        <p:txBody>
          <a:bodyPr vert="horz" wrap="square" lIns="0" tIns="171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35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Acetona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64302" y="2093976"/>
            <a:ext cx="1476375" cy="215900"/>
          </a:xfrm>
          <a:prstGeom prst="rect">
            <a:avLst/>
          </a:prstGeom>
          <a:solidFill>
            <a:srgbClr val="959176"/>
          </a:solidFill>
        </p:spPr>
        <p:txBody>
          <a:bodyPr vert="horz" wrap="square" lIns="0" tIns="15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Estireno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56526" y="4154423"/>
            <a:ext cx="1476375" cy="215900"/>
          </a:xfrm>
          <a:prstGeom prst="rect">
            <a:avLst/>
          </a:prstGeom>
          <a:solidFill>
            <a:srgbClr val="959176"/>
          </a:solidFill>
        </p:spPr>
        <p:txBody>
          <a:bodyPr vert="horz" wrap="square" lIns="0" tIns="15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Poliuretano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56526" y="2423922"/>
            <a:ext cx="1476375" cy="216535"/>
          </a:xfrm>
          <a:prstGeom prst="rect">
            <a:avLst/>
          </a:prstGeom>
          <a:solidFill>
            <a:srgbClr val="959176"/>
          </a:solidFill>
        </p:spPr>
        <p:txBody>
          <a:bodyPr vert="horz" wrap="square" lIns="0" tIns="15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Poliamidas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56526" y="4744973"/>
            <a:ext cx="1476375" cy="215900"/>
          </a:xfrm>
          <a:prstGeom prst="rect">
            <a:avLst/>
          </a:prstGeom>
          <a:solidFill>
            <a:srgbClr val="959176"/>
          </a:solidFill>
        </p:spPr>
        <p:txBody>
          <a:bodyPr vert="horz" wrap="square" lIns="0" tIns="15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Plastificantes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56526" y="2093976"/>
            <a:ext cx="1476375" cy="215900"/>
          </a:xfrm>
          <a:prstGeom prst="rect">
            <a:avLst/>
          </a:prstGeom>
          <a:solidFill>
            <a:srgbClr val="959176"/>
          </a:solidFill>
        </p:spPr>
        <p:txBody>
          <a:bodyPr vert="horz" wrap="square" lIns="0" tIns="15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Poliestireno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56526" y="5916929"/>
            <a:ext cx="1476375" cy="215900"/>
          </a:xfrm>
          <a:prstGeom prst="rect">
            <a:avLst/>
          </a:prstGeom>
          <a:solidFill>
            <a:srgbClr val="959176"/>
          </a:solidFill>
        </p:spPr>
        <p:txBody>
          <a:bodyPr vert="horz" wrap="square" lIns="0" tIns="15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5"/>
              </a:spcBef>
            </a:pP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PET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56526" y="5335523"/>
            <a:ext cx="1476375" cy="215900"/>
          </a:xfrm>
          <a:prstGeom prst="rect">
            <a:avLst/>
          </a:prstGeom>
          <a:solidFill>
            <a:srgbClr val="959176"/>
          </a:solidFill>
        </p:spPr>
        <p:txBody>
          <a:bodyPr vert="horz" wrap="square" lIns="0" tIns="15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Fibras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Poliéster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148072" y="2145029"/>
            <a:ext cx="2108200" cy="2176780"/>
          </a:xfrm>
          <a:custGeom>
            <a:avLst/>
            <a:gdLst/>
            <a:ahLst/>
            <a:cxnLst/>
            <a:rect l="l" t="t" r="r" b="b"/>
            <a:pathLst>
              <a:path w="2108200" h="2176779">
                <a:moveTo>
                  <a:pt x="315849" y="1301496"/>
                </a:moveTo>
                <a:lnTo>
                  <a:pt x="277749" y="1282446"/>
                </a:lnTo>
                <a:lnTo>
                  <a:pt x="201549" y="1244346"/>
                </a:lnTo>
                <a:lnTo>
                  <a:pt x="201549" y="1282446"/>
                </a:lnTo>
                <a:lnTo>
                  <a:pt x="157988" y="1282446"/>
                </a:lnTo>
                <a:lnTo>
                  <a:pt x="0" y="1282446"/>
                </a:lnTo>
                <a:lnTo>
                  <a:pt x="0" y="1320546"/>
                </a:lnTo>
                <a:lnTo>
                  <a:pt x="96774" y="1320546"/>
                </a:lnTo>
                <a:lnTo>
                  <a:pt x="96774" y="1624457"/>
                </a:lnTo>
                <a:lnTo>
                  <a:pt x="98259" y="1631886"/>
                </a:lnTo>
                <a:lnTo>
                  <a:pt x="102336" y="1637944"/>
                </a:lnTo>
                <a:lnTo>
                  <a:pt x="108394" y="1642021"/>
                </a:lnTo>
                <a:lnTo>
                  <a:pt x="115824" y="1643507"/>
                </a:lnTo>
                <a:lnTo>
                  <a:pt x="201549" y="1643507"/>
                </a:lnTo>
                <a:lnTo>
                  <a:pt x="201549" y="1681607"/>
                </a:lnTo>
                <a:lnTo>
                  <a:pt x="277749" y="1643507"/>
                </a:lnTo>
                <a:lnTo>
                  <a:pt x="315849" y="1624457"/>
                </a:lnTo>
                <a:lnTo>
                  <a:pt x="277749" y="1605407"/>
                </a:lnTo>
                <a:lnTo>
                  <a:pt x="201549" y="1567307"/>
                </a:lnTo>
                <a:lnTo>
                  <a:pt x="201549" y="1605407"/>
                </a:lnTo>
                <a:lnTo>
                  <a:pt x="134874" y="1605407"/>
                </a:lnTo>
                <a:lnTo>
                  <a:pt x="134874" y="1320546"/>
                </a:lnTo>
                <a:lnTo>
                  <a:pt x="157988" y="1320546"/>
                </a:lnTo>
                <a:lnTo>
                  <a:pt x="201549" y="1320546"/>
                </a:lnTo>
                <a:lnTo>
                  <a:pt x="201549" y="1358646"/>
                </a:lnTo>
                <a:lnTo>
                  <a:pt x="277749" y="1320546"/>
                </a:lnTo>
                <a:lnTo>
                  <a:pt x="315849" y="1301496"/>
                </a:lnTo>
                <a:close/>
              </a:path>
              <a:path w="2108200" h="2176779">
                <a:moveTo>
                  <a:pt x="315849" y="666750"/>
                </a:moveTo>
                <a:lnTo>
                  <a:pt x="277749" y="647700"/>
                </a:lnTo>
                <a:lnTo>
                  <a:pt x="201549" y="609600"/>
                </a:lnTo>
                <a:lnTo>
                  <a:pt x="201549" y="647700"/>
                </a:lnTo>
                <a:lnTo>
                  <a:pt x="157988" y="647700"/>
                </a:lnTo>
                <a:lnTo>
                  <a:pt x="0" y="647700"/>
                </a:lnTo>
                <a:lnTo>
                  <a:pt x="0" y="685800"/>
                </a:lnTo>
                <a:lnTo>
                  <a:pt x="157988" y="685800"/>
                </a:lnTo>
                <a:lnTo>
                  <a:pt x="201549" y="685800"/>
                </a:lnTo>
                <a:lnTo>
                  <a:pt x="201549" y="723900"/>
                </a:lnTo>
                <a:lnTo>
                  <a:pt x="277749" y="685800"/>
                </a:lnTo>
                <a:lnTo>
                  <a:pt x="315849" y="666750"/>
                </a:lnTo>
                <a:close/>
              </a:path>
              <a:path w="2108200" h="2176779">
                <a:moveTo>
                  <a:pt x="315849" y="364998"/>
                </a:moveTo>
                <a:lnTo>
                  <a:pt x="277749" y="345948"/>
                </a:lnTo>
                <a:lnTo>
                  <a:pt x="201549" y="307848"/>
                </a:lnTo>
                <a:lnTo>
                  <a:pt x="201549" y="345948"/>
                </a:lnTo>
                <a:lnTo>
                  <a:pt x="157988" y="345948"/>
                </a:lnTo>
                <a:lnTo>
                  <a:pt x="0" y="345948"/>
                </a:lnTo>
                <a:lnTo>
                  <a:pt x="0" y="384048"/>
                </a:lnTo>
                <a:lnTo>
                  <a:pt x="157988" y="384048"/>
                </a:lnTo>
                <a:lnTo>
                  <a:pt x="201549" y="384048"/>
                </a:lnTo>
                <a:lnTo>
                  <a:pt x="201549" y="422148"/>
                </a:lnTo>
                <a:lnTo>
                  <a:pt x="277749" y="384048"/>
                </a:lnTo>
                <a:lnTo>
                  <a:pt x="315849" y="364998"/>
                </a:lnTo>
                <a:close/>
              </a:path>
              <a:path w="2108200" h="2176779">
                <a:moveTo>
                  <a:pt x="315849" y="57150"/>
                </a:moveTo>
                <a:lnTo>
                  <a:pt x="277749" y="38100"/>
                </a:lnTo>
                <a:lnTo>
                  <a:pt x="201549" y="0"/>
                </a:lnTo>
                <a:lnTo>
                  <a:pt x="201549" y="38100"/>
                </a:lnTo>
                <a:lnTo>
                  <a:pt x="157988" y="38100"/>
                </a:lnTo>
                <a:lnTo>
                  <a:pt x="0" y="38100"/>
                </a:lnTo>
                <a:lnTo>
                  <a:pt x="0" y="76200"/>
                </a:lnTo>
                <a:lnTo>
                  <a:pt x="157988" y="76200"/>
                </a:lnTo>
                <a:lnTo>
                  <a:pt x="201549" y="76200"/>
                </a:lnTo>
                <a:lnTo>
                  <a:pt x="201549" y="114300"/>
                </a:lnTo>
                <a:lnTo>
                  <a:pt x="277749" y="76200"/>
                </a:lnTo>
                <a:lnTo>
                  <a:pt x="315849" y="57150"/>
                </a:lnTo>
                <a:close/>
              </a:path>
              <a:path w="2108200" h="2176779">
                <a:moveTo>
                  <a:pt x="2108073" y="364998"/>
                </a:moveTo>
                <a:lnTo>
                  <a:pt x="2069973" y="345948"/>
                </a:lnTo>
                <a:lnTo>
                  <a:pt x="1993773" y="307848"/>
                </a:lnTo>
                <a:lnTo>
                  <a:pt x="1993773" y="345948"/>
                </a:lnTo>
                <a:lnTo>
                  <a:pt x="1950212" y="345948"/>
                </a:lnTo>
                <a:lnTo>
                  <a:pt x="1792224" y="345948"/>
                </a:lnTo>
                <a:lnTo>
                  <a:pt x="1792224" y="384048"/>
                </a:lnTo>
                <a:lnTo>
                  <a:pt x="1950212" y="384048"/>
                </a:lnTo>
                <a:lnTo>
                  <a:pt x="1993773" y="384048"/>
                </a:lnTo>
                <a:lnTo>
                  <a:pt x="1993773" y="422148"/>
                </a:lnTo>
                <a:lnTo>
                  <a:pt x="2069973" y="384048"/>
                </a:lnTo>
                <a:lnTo>
                  <a:pt x="2108073" y="364998"/>
                </a:lnTo>
                <a:close/>
              </a:path>
              <a:path w="2108200" h="2176779">
                <a:moveTo>
                  <a:pt x="2108073" y="57150"/>
                </a:moveTo>
                <a:lnTo>
                  <a:pt x="2069973" y="38100"/>
                </a:lnTo>
                <a:lnTo>
                  <a:pt x="1993773" y="0"/>
                </a:lnTo>
                <a:lnTo>
                  <a:pt x="1993773" y="38100"/>
                </a:lnTo>
                <a:lnTo>
                  <a:pt x="1950212" y="38100"/>
                </a:lnTo>
                <a:lnTo>
                  <a:pt x="1792224" y="38100"/>
                </a:lnTo>
                <a:lnTo>
                  <a:pt x="1792224" y="76200"/>
                </a:lnTo>
                <a:lnTo>
                  <a:pt x="1950212" y="76200"/>
                </a:lnTo>
                <a:lnTo>
                  <a:pt x="1993773" y="76200"/>
                </a:lnTo>
                <a:lnTo>
                  <a:pt x="1993773" y="114300"/>
                </a:lnTo>
                <a:lnTo>
                  <a:pt x="2069973" y="76200"/>
                </a:lnTo>
                <a:lnTo>
                  <a:pt x="2108073" y="57150"/>
                </a:lnTo>
                <a:close/>
              </a:path>
              <a:path w="2108200" h="2176779">
                <a:moveTo>
                  <a:pt x="2108200" y="2119122"/>
                </a:moveTo>
                <a:lnTo>
                  <a:pt x="2070100" y="2100072"/>
                </a:lnTo>
                <a:lnTo>
                  <a:pt x="1993900" y="2061972"/>
                </a:lnTo>
                <a:lnTo>
                  <a:pt x="1993900" y="2100072"/>
                </a:lnTo>
                <a:lnTo>
                  <a:pt x="1061669" y="2100072"/>
                </a:lnTo>
                <a:lnTo>
                  <a:pt x="1054100" y="2098548"/>
                </a:lnTo>
                <a:lnTo>
                  <a:pt x="0" y="2098548"/>
                </a:lnTo>
                <a:lnTo>
                  <a:pt x="0" y="2136648"/>
                </a:lnTo>
                <a:lnTo>
                  <a:pt x="1046518" y="2136648"/>
                </a:lnTo>
                <a:lnTo>
                  <a:pt x="1054100" y="2138172"/>
                </a:lnTo>
                <a:lnTo>
                  <a:pt x="1993900" y="2138172"/>
                </a:lnTo>
                <a:lnTo>
                  <a:pt x="1993900" y="2176272"/>
                </a:lnTo>
                <a:lnTo>
                  <a:pt x="2070100" y="2138172"/>
                </a:lnTo>
                <a:lnTo>
                  <a:pt x="2108200" y="2119122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811273" y="4636770"/>
            <a:ext cx="1440180" cy="432434"/>
          </a:xfrm>
          <a:prstGeom prst="rect">
            <a:avLst/>
          </a:prstGeom>
          <a:solidFill>
            <a:srgbClr val="003580"/>
          </a:solidFill>
        </p:spPr>
        <p:txBody>
          <a:bodyPr vert="horz" wrap="square" lIns="0" tIns="1244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80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Ortoxileno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251453" y="1411986"/>
            <a:ext cx="5497195" cy="4670425"/>
            <a:chOff x="3251453" y="1411986"/>
            <a:chExt cx="5497195" cy="4670425"/>
          </a:xfrm>
        </p:grpSpPr>
        <p:sp>
          <p:nvSpPr>
            <p:cNvPr id="35" name="object 35"/>
            <p:cNvSpPr/>
            <p:nvPr/>
          </p:nvSpPr>
          <p:spPr>
            <a:xfrm>
              <a:off x="3251441" y="2145029"/>
              <a:ext cx="4004945" cy="3937000"/>
            </a:xfrm>
            <a:custGeom>
              <a:avLst/>
              <a:gdLst/>
              <a:ahLst/>
              <a:cxnLst/>
              <a:rect l="l" t="t" r="r" b="b"/>
              <a:pathLst>
                <a:path w="4004945" h="3937000">
                  <a:moveTo>
                    <a:pt x="420636" y="3301746"/>
                  </a:moveTo>
                  <a:lnTo>
                    <a:pt x="382536" y="3282696"/>
                  </a:lnTo>
                  <a:lnTo>
                    <a:pt x="306336" y="3244596"/>
                  </a:lnTo>
                  <a:lnTo>
                    <a:pt x="306336" y="3282696"/>
                  </a:lnTo>
                  <a:lnTo>
                    <a:pt x="217893" y="3282696"/>
                  </a:lnTo>
                  <a:lnTo>
                    <a:pt x="210324" y="3281172"/>
                  </a:lnTo>
                  <a:lnTo>
                    <a:pt x="0" y="3281172"/>
                  </a:lnTo>
                  <a:lnTo>
                    <a:pt x="0" y="3319272"/>
                  </a:lnTo>
                  <a:lnTo>
                    <a:pt x="202742" y="3319272"/>
                  </a:lnTo>
                  <a:lnTo>
                    <a:pt x="210324" y="3320796"/>
                  </a:lnTo>
                  <a:lnTo>
                    <a:pt x="306336" y="3320796"/>
                  </a:lnTo>
                  <a:lnTo>
                    <a:pt x="306336" y="3358896"/>
                  </a:lnTo>
                  <a:lnTo>
                    <a:pt x="382536" y="3320796"/>
                  </a:lnTo>
                  <a:lnTo>
                    <a:pt x="420636" y="3301746"/>
                  </a:lnTo>
                  <a:close/>
                </a:path>
                <a:path w="4004945" h="3937000">
                  <a:moveTo>
                    <a:pt x="420636" y="2711196"/>
                  </a:moveTo>
                  <a:lnTo>
                    <a:pt x="382536" y="2692146"/>
                  </a:lnTo>
                  <a:lnTo>
                    <a:pt x="306336" y="2654046"/>
                  </a:lnTo>
                  <a:lnTo>
                    <a:pt x="306336" y="2692146"/>
                  </a:lnTo>
                  <a:lnTo>
                    <a:pt x="217893" y="2692146"/>
                  </a:lnTo>
                  <a:lnTo>
                    <a:pt x="210324" y="2690622"/>
                  </a:lnTo>
                  <a:lnTo>
                    <a:pt x="0" y="2690622"/>
                  </a:lnTo>
                  <a:lnTo>
                    <a:pt x="0" y="2728722"/>
                  </a:lnTo>
                  <a:lnTo>
                    <a:pt x="202742" y="2728722"/>
                  </a:lnTo>
                  <a:lnTo>
                    <a:pt x="210324" y="2730246"/>
                  </a:lnTo>
                  <a:lnTo>
                    <a:pt x="306336" y="2730246"/>
                  </a:lnTo>
                  <a:lnTo>
                    <a:pt x="306336" y="2768346"/>
                  </a:lnTo>
                  <a:lnTo>
                    <a:pt x="382536" y="2730246"/>
                  </a:lnTo>
                  <a:lnTo>
                    <a:pt x="420636" y="2711196"/>
                  </a:lnTo>
                  <a:close/>
                </a:path>
                <a:path w="4004945" h="3937000">
                  <a:moveTo>
                    <a:pt x="420636" y="2119122"/>
                  </a:moveTo>
                  <a:lnTo>
                    <a:pt x="382536" y="2100072"/>
                  </a:lnTo>
                  <a:lnTo>
                    <a:pt x="306336" y="2061972"/>
                  </a:lnTo>
                  <a:lnTo>
                    <a:pt x="306336" y="2100072"/>
                  </a:lnTo>
                  <a:lnTo>
                    <a:pt x="217893" y="2100072"/>
                  </a:lnTo>
                  <a:lnTo>
                    <a:pt x="210324" y="2098548"/>
                  </a:lnTo>
                  <a:lnTo>
                    <a:pt x="0" y="2098548"/>
                  </a:lnTo>
                  <a:lnTo>
                    <a:pt x="0" y="2136648"/>
                  </a:lnTo>
                  <a:lnTo>
                    <a:pt x="202742" y="2136648"/>
                  </a:lnTo>
                  <a:lnTo>
                    <a:pt x="210324" y="2138172"/>
                  </a:lnTo>
                  <a:lnTo>
                    <a:pt x="306336" y="2138172"/>
                  </a:lnTo>
                  <a:lnTo>
                    <a:pt x="306336" y="2176272"/>
                  </a:lnTo>
                  <a:lnTo>
                    <a:pt x="382536" y="2138172"/>
                  </a:lnTo>
                  <a:lnTo>
                    <a:pt x="420636" y="2119122"/>
                  </a:lnTo>
                  <a:close/>
                </a:path>
                <a:path w="4004945" h="3937000">
                  <a:moveTo>
                    <a:pt x="420636" y="57150"/>
                  </a:moveTo>
                  <a:lnTo>
                    <a:pt x="382536" y="38100"/>
                  </a:lnTo>
                  <a:lnTo>
                    <a:pt x="306336" y="0"/>
                  </a:lnTo>
                  <a:lnTo>
                    <a:pt x="306336" y="38100"/>
                  </a:lnTo>
                  <a:lnTo>
                    <a:pt x="210324" y="38100"/>
                  </a:lnTo>
                  <a:lnTo>
                    <a:pt x="202895" y="39598"/>
                  </a:lnTo>
                  <a:lnTo>
                    <a:pt x="196837" y="43675"/>
                  </a:lnTo>
                  <a:lnTo>
                    <a:pt x="192760" y="49733"/>
                  </a:lnTo>
                  <a:lnTo>
                    <a:pt x="191274" y="57150"/>
                  </a:lnTo>
                  <a:lnTo>
                    <a:pt x="191274" y="364998"/>
                  </a:lnTo>
                  <a:lnTo>
                    <a:pt x="191274" y="643890"/>
                  </a:lnTo>
                  <a:lnTo>
                    <a:pt x="0" y="643890"/>
                  </a:lnTo>
                  <a:lnTo>
                    <a:pt x="0" y="644398"/>
                  </a:lnTo>
                  <a:lnTo>
                    <a:pt x="0" y="644525"/>
                  </a:lnTo>
                  <a:lnTo>
                    <a:pt x="0" y="681990"/>
                  </a:lnTo>
                  <a:lnTo>
                    <a:pt x="0" y="682498"/>
                  </a:lnTo>
                  <a:lnTo>
                    <a:pt x="0" y="682625"/>
                  </a:lnTo>
                  <a:lnTo>
                    <a:pt x="191274" y="682625"/>
                  </a:lnTo>
                  <a:lnTo>
                    <a:pt x="191274" y="989965"/>
                  </a:lnTo>
                  <a:lnTo>
                    <a:pt x="191274" y="1301115"/>
                  </a:lnTo>
                  <a:lnTo>
                    <a:pt x="192760" y="1308544"/>
                  </a:lnTo>
                  <a:lnTo>
                    <a:pt x="196837" y="1314602"/>
                  </a:lnTo>
                  <a:lnTo>
                    <a:pt x="202895" y="1318679"/>
                  </a:lnTo>
                  <a:lnTo>
                    <a:pt x="210324" y="1320165"/>
                  </a:lnTo>
                  <a:lnTo>
                    <a:pt x="306336" y="1320165"/>
                  </a:lnTo>
                  <a:lnTo>
                    <a:pt x="306336" y="1358265"/>
                  </a:lnTo>
                  <a:lnTo>
                    <a:pt x="382536" y="1320165"/>
                  </a:lnTo>
                  <a:lnTo>
                    <a:pt x="420636" y="1301115"/>
                  </a:lnTo>
                  <a:lnTo>
                    <a:pt x="382536" y="1282065"/>
                  </a:lnTo>
                  <a:lnTo>
                    <a:pt x="306336" y="1243965"/>
                  </a:lnTo>
                  <a:lnTo>
                    <a:pt x="306336" y="1282065"/>
                  </a:lnTo>
                  <a:lnTo>
                    <a:pt x="229374" y="1282065"/>
                  </a:lnTo>
                  <a:lnTo>
                    <a:pt x="229374" y="1009015"/>
                  </a:lnTo>
                  <a:lnTo>
                    <a:pt x="306336" y="1009015"/>
                  </a:lnTo>
                  <a:lnTo>
                    <a:pt x="306336" y="1047115"/>
                  </a:lnTo>
                  <a:lnTo>
                    <a:pt x="382536" y="1009015"/>
                  </a:lnTo>
                  <a:lnTo>
                    <a:pt x="420636" y="989965"/>
                  </a:lnTo>
                  <a:lnTo>
                    <a:pt x="382536" y="970915"/>
                  </a:lnTo>
                  <a:lnTo>
                    <a:pt x="306336" y="932815"/>
                  </a:lnTo>
                  <a:lnTo>
                    <a:pt x="306336" y="970915"/>
                  </a:lnTo>
                  <a:lnTo>
                    <a:pt x="229374" y="970915"/>
                  </a:lnTo>
                  <a:lnTo>
                    <a:pt x="229374" y="683514"/>
                  </a:lnTo>
                  <a:lnTo>
                    <a:pt x="306336" y="683514"/>
                  </a:lnTo>
                  <a:lnTo>
                    <a:pt x="306336" y="721614"/>
                  </a:lnTo>
                  <a:lnTo>
                    <a:pt x="382536" y="683514"/>
                  </a:lnTo>
                  <a:lnTo>
                    <a:pt x="420636" y="664464"/>
                  </a:lnTo>
                  <a:lnTo>
                    <a:pt x="382536" y="645414"/>
                  </a:lnTo>
                  <a:lnTo>
                    <a:pt x="306336" y="607314"/>
                  </a:lnTo>
                  <a:lnTo>
                    <a:pt x="306336" y="645414"/>
                  </a:lnTo>
                  <a:lnTo>
                    <a:pt x="229374" y="645414"/>
                  </a:lnTo>
                  <a:lnTo>
                    <a:pt x="229374" y="644525"/>
                  </a:lnTo>
                  <a:lnTo>
                    <a:pt x="229374" y="644398"/>
                  </a:lnTo>
                  <a:lnTo>
                    <a:pt x="229374" y="384048"/>
                  </a:lnTo>
                  <a:lnTo>
                    <a:pt x="306336" y="384048"/>
                  </a:lnTo>
                  <a:lnTo>
                    <a:pt x="306336" y="422148"/>
                  </a:lnTo>
                  <a:lnTo>
                    <a:pt x="382536" y="384048"/>
                  </a:lnTo>
                  <a:lnTo>
                    <a:pt x="420636" y="364998"/>
                  </a:lnTo>
                  <a:lnTo>
                    <a:pt x="382536" y="345948"/>
                  </a:lnTo>
                  <a:lnTo>
                    <a:pt x="306336" y="307848"/>
                  </a:lnTo>
                  <a:lnTo>
                    <a:pt x="306336" y="345948"/>
                  </a:lnTo>
                  <a:lnTo>
                    <a:pt x="229374" y="345948"/>
                  </a:lnTo>
                  <a:lnTo>
                    <a:pt x="229374" y="76200"/>
                  </a:lnTo>
                  <a:lnTo>
                    <a:pt x="306336" y="76200"/>
                  </a:lnTo>
                  <a:lnTo>
                    <a:pt x="306336" y="114300"/>
                  </a:lnTo>
                  <a:lnTo>
                    <a:pt x="382536" y="76200"/>
                  </a:lnTo>
                  <a:lnTo>
                    <a:pt x="420636" y="57150"/>
                  </a:lnTo>
                  <a:close/>
                </a:path>
                <a:path w="4004945" h="3937000">
                  <a:moveTo>
                    <a:pt x="4004830" y="3300222"/>
                  </a:moveTo>
                  <a:lnTo>
                    <a:pt x="3966730" y="3281172"/>
                  </a:lnTo>
                  <a:lnTo>
                    <a:pt x="3890530" y="3243072"/>
                  </a:lnTo>
                  <a:lnTo>
                    <a:pt x="3890530" y="3281172"/>
                  </a:lnTo>
                  <a:lnTo>
                    <a:pt x="2958300" y="3281172"/>
                  </a:lnTo>
                  <a:lnTo>
                    <a:pt x="2950730" y="3279648"/>
                  </a:lnTo>
                  <a:lnTo>
                    <a:pt x="1896630" y="3279648"/>
                  </a:lnTo>
                  <a:lnTo>
                    <a:pt x="1896630" y="3281172"/>
                  </a:lnTo>
                  <a:lnTo>
                    <a:pt x="1896630" y="3317748"/>
                  </a:lnTo>
                  <a:lnTo>
                    <a:pt x="1896630" y="3319272"/>
                  </a:lnTo>
                  <a:lnTo>
                    <a:pt x="2931680" y="3319272"/>
                  </a:lnTo>
                  <a:lnTo>
                    <a:pt x="2931680" y="3879659"/>
                  </a:lnTo>
                  <a:lnTo>
                    <a:pt x="2933166" y="3887076"/>
                  </a:lnTo>
                  <a:lnTo>
                    <a:pt x="2937243" y="3893134"/>
                  </a:lnTo>
                  <a:lnTo>
                    <a:pt x="2943301" y="3897223"/>
                  </a:lnTo>
                  <a:lnTo>
                    <a:pt x="2950730" y="3898722"/>
                  </a:lnTo>
                  <a:lnTo>
                    <a:pt x="3890530" y="3898722"/>
                  </a:lnTo>
                  <a:lnTo>
                    <a:pt x="3890530" y="3936809"/>
                  </a:lnTo>
                  <a:lnTo>
                    <a:pt x="3966730" y="3898722"/>
                  </a:lnTo>
                  <a:lnTo>
                    <a:pt x="4004830" y="3879659"/>
                  </a:lnTo>
                  <a:lnTo>
                    <a:pt x="3966730" y="3860609"/>
                  </a:lnTo>
                  <a:lnTo>
                    <a:pt x="3890530" y="3822509"/>
                  </a:lnTo>
                  <a:lnTo>
                    <a:pt x="3890530" y="3860609"/>
                  </a:lnTo>
                  <a:lnTo>
                    <a:pt x="2969780" y="3860609"/>
                  </a:lnTo>
                  <a:lnTo>
                    <a:pt x="2969780" y="3319272"/>
                  </a:lnTo>
                  <a:lnTo>
                    <a:pt x="3890530" y="3319272"/>
                  </a:lnTo>
                  <a:lnTo>
                    <a:pt x="3890530" y="3357372"/>
                  </a:lnTo>
                  <a:lnTo>
                    <a:pt x="3966730" y="3319272"/>
                  </a:lnTo>
                  <a:lnTo>
                    <a:pt x="4004830" y="3300222"/>
                  </a:lnTo>
                  <a:close/>
                </a:path>
                <a:path w="4004945" h="3937000">
                  <a:moveTo>
                    <a:pt x="4004830" y="2709672"/>
                  </a:moveTo>
                  <a:lnTo>
                    <a:pt x="3966730" y="2690622"/>
                  </a:lnTo>
                  <a:lnTo>
                    <a:pt x="3890530" y="2652522"/>
                  </a:lnTo>
                  <a:lnTo>
                    <a:pt x="3890530" y="2690622"/>
                  </a:lnTo>
                  <a:lnTo>
                    <a:pt x="2958300" y="2690622"/>
                  </a:lnTo>
                  <a:lnTo>
                    <a:pt x="2950730" y="2689098"/>
                  </a:lnTo>
                  <a:lnTo>
                    <a:pt x="1896630" y="2689098"/>
                  </a:lnTo>
                  <a:lnTo>
                    <a:pt x="1896630" y="2727198"/>
                  </a:lnTo>
                  <a:lnTo>
                    <a:pt x="2943148" y="2727198"/>
                  </a:lnTo>
                  <a:lnTo>
                    <a:pt x="2950730" y="2728722"/>
                  </a:lnTo>
                  <a:lnTo>
                    <a:pt x="3890530" y="2728722"/>
                  </a:lnTo>
                  <a:lnTo>
                    <a:pt x="3890530" y="2766822"/>
                  </a:lnTo>
                  <a:lnTo>
                    <a:pt x="3966730" y="2728722"/>
                  </a:lnTo>
                  <a:lnTo>
                    <a:pt x="4004830" y="270967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0499" y="3576116"/>
              <a:ext cx="814590" cy="48166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2315" y="3576828"/>
              <a:ext cx="717803" cy="38480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0295" y="2795777"/>
              <a:ext cx="699516" cy="38481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96377" y="1411986"/>
              <a:ext cx="633983" cy="66446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2800" y="3780281"/>
              <a:ext cx="1585722" cy="38557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21429" y="5572506"/>
              <a:ext cx="1098041" cy="37414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50357" y="4558284"/>
              <a:ext cx="544829" cy="586739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24534" y="681101"/>
            <a:ext cx="1155700" cy="5880100"/>
            <a:chOff x="724534" y="681101"/>
            <a:chExt cx="1155700" cy="5880100"/>
          </a:xfrm>
        </p:grpSpPr>
        <p:sp>
          <p:nvSpPr>
            <p:cNvPr id="8" name="object 8"/>
            <p:cNvSpPr/>
            <p:nvPr/>
          </p:nvSpPr>
          <p:spPr>
            <a:xfrm>
              <a:off x="1725168" y="693801"/>
              <a:ext cx="142240" cy="5854700"/>
            </a:xfrm>
            <a:custGeom>
              <a:avLst/>
              <a:gdLst/>
              <a:ahLst/>
              <a:cxnLst/>
              <a:rect l="l" t="t" r="r" b="b"/>
              <a:pathLst>
                <a:path w="142239" h="5854700">
                  <a:moveTo>
                    <a:pt x="142112" y="0"/>
                  </a:moveTo>
                  <a:lnTo>
                    <a:pt x="0" y="142112"/>
                  </a:lnTo>
                  <a:lnTo>
                    <a:pt x="0" y="5854446"/>
                  </a:lnTo>
                  <a:lnTo>
                    <a:pt x="142112" y="5712358"/>
                  </a:lnTo>
                  <a:lnTo>
                    <a:pt x="142112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7234" y="693801"/>
              <a:ext cx="1130300" cy="142240"/>
            </a:xfrm>
            <a:custGeom>
              <a:avLst/>
              <a:gdLst/>
              <a:ahLst/>
              <a:cxnLst/>
              <a:rect l="l" t="t" r="r" b="b"/>
              <a:pathLst>
                <a:path w="1130300" h="142240">
                  <a:moveTo>
                    <a:pt x="1130046" y="0"/>
                  </a:moveTo>
                  <a:lnTo>
                    <a:pt x="142087" y="0"/>
                  </a:lnTo>
                  <a:lnTo>
                    <a:pt x="0" y="142112"/>
                  </a:lnTo>
                  <a:lnTo>
                    <a:pt x="987933" y="142112"/>
                  </a:lnTo>
                  <a:lnTo>
                    <a:pt x="1130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7234" y="693801"/>
              <a:ext cx="1130300" cy="5854700"/>
            </a:xfrm>
            <a:custGeom>
              <a:avLst/>
              <a:gdLst/>
              <a:ahLst/>
              <a:cxnLst/>
              <a:rect l="l" t="t" r="r" b="b"/>
              <a:pathLst>
                <a:path w="1130300" h="5854700">
                  <a:moveTo>
                    <a:pt x="0" y="142112"/>
                  </a:moveTo>
                  <a:lnTo>
                    <a:pt x="142087" y="0"/>
                  </a:lnTo>
                  <a:lnTo>
                    <a:pt x="1130046" y="0"/>
                  </a:lnTo>
                  <a:lnTo>
                    <a:pt x="1130046" y="5712358"/>
                  </a:lnTo>
                  <a:lnTo>
                    <a:pt x="987933" y="5854446"/>
                  </a:lnTo>
                  <a:lnTo>
                    <a:pt x="0" y="5854446"/>
                  </a:lnTo>
                  <a:lnTo>
                    <a:pt x="0" y="142112"/>
                  </a:lnTo>
                  <a:close/>
                </a:path>
                <a:path w="1130300" h="5854700">
                  <a:moveTo>
                    <a:pt x="0" y="142112"/>
                  </a:moveTo>
                  <a:lnTo>
                    <a:pt x="987933" y="142112"/>
                  </a:lnTo>
                  <a:lnTo>
                    <a:pt x="1130046" y="0"/>
                  </a:lnTo>
                </a:path>
                <a:path w="1130300" h="5854700">
                  <a:moveTo>
                    <a:pt x="987933" y="142112"/>
                  </a:moveTo>
                  <a:lnTo>
                    <a:pt x="987933" y="5854446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62660" y="721614"/>
            <a:ext cx="58483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0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endParaRPr sz="6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2660" y="3035300"/>
            <a:ext cx="53784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0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endParaRPr sz="6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2660" y="5348985"/>
            <a:ext cx="49212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0" dirty="0">
                <a:solidFill>
                  <a:srgbClr val="C0504D"/>
                </a:solidFill>
                <a:latin typeface="Times New Roman"/>
                <a:cs typeface="Times New Roman"/>
              </a:rPr>
              <a:t>P</a:t>
            </a:r>
            <a:endParaRPr sz="6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80235" y="1532000"/>
            <a:ext cx="3164205" cy="152400"/>
          </a:xfrm>
          <a:custGeom>
            <a:avLst/>
            <a:gdLst/>
            <a:ahLst/>
            <a:cxnLst/>
            <a:rect l="l" t="t" r="r" b="b"/>
            <a:pathLst>
              <a:path w="3164204" h="152400">
                <a:moveTo>
                  <a:pt x="254000" y="0"/>
                </a:moveTo>
                <a:lnTo>
                  <a:pt x="0" y="76200"/>
                </a:lnTo>
                <a:lnTo>
                  <a:pt x="254000" y="152400"/>
                </a:lnTo>
                <a:lnTo>
                  <a:pt x="186266" y="101600"/>
                </a:lnTo>
                <a:lnTo>
                  <a:pt x="152400" y="101600"/>
                </a:lnTo>
                <a:lnTo>
                  <a:pt x="152400" y="50800"/>
                </a:lnTo>
                <a:lnTo>
                  <a:pt x="186266" y="50800"/>
                </a:lnTo>
                <a:lnTo>
                  <a:pt x="254000" y="0"/>
                </a:lnTo>
                <a:close/>
              </a:path>
              <a:path w="3164204" h="152400">
                <a:moveTo>
                  <a:pt x="152400" y="76200"/>
                </a:moveTo>
                <a:lnTo>
                  <a:pt x="152400" y="101600"/>
                </a:lnTo>
                <a:lnTo>
                  <a:pt x="186266" y="101600"/>
                </a:lnTo>
                <a:lnTo>
                  <a:pt x="152400" y="76200"/>
                </a:lnTo>
                <a:close/>
              </a:path>
              <a:path w="3164204" h="152400">
                <a:moveTo>
                  <a:pt x="3163824" y="50800"/>
                </a:moveTo>
                <a:lnTo>
                  <a:pt x="186266" y="50800"/>
                </a:lnTo>
                <a:lnTo>
                  <a:pt x="152400" y="76200"/>
                </a:lnTo>
                <a:lnTo>
                  <a:pt x="186266" y="101600"/>
                </a:lnTo>
                <a:lnTo>
                  <a:pt x="3163824" y="101600"/>
                </a:lnTo>
                <a:lnTo>
                  <a:pt x="3163824" y="50800"/>
                </a:lnTo>
                <a:close/>
              </a:path>
              <a:path w="3164204" h="152400">
                <a:moveTo>
                  <a:pt x="186266" y="50800"/>
                </a:moveTo>
                <a:lnTo>
                  <a:pt x="152400" y="50800"/>
                </a:lnTo>
                <a:lnTo>
                  <a:pt x="152400" y="76200"/>
                </a:lnTo>
                <a:lnTo>
                  <a:pt x="186266" y="50800"/>
                </a:lnTo>
                <a:close/>
              </a:path>
            </a:pathLst>
          </a:custGeom>
          <a:solidFill>
            <a:srgbClr val="A23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24073" y="1200454"/>
            <a:ext cx="2028825" cy="63373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30"/>
              </a:spcBef>
            </a:pP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Nafta</a:t>
            </a:r>
            <a:r>
              <a:rPr sz="1300" spc="-3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Pesada</a:t>
            </a:r>
            <a:r>
              <a:rPr sz="1300" spc="-3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-</a:t>
            </a:r>
            <a:r>
              <a:rPr sz="1300" spc="-3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Nafta</a:t>
            </a:r>
            <a:r>
              <a:rPr sz="1300" spc="-3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Liviana</a:t>
            </a:r>
            <a:r>
              <a:rPr sz="1300" spc="-2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C0504D"/>
                </a:solidFill>
                <a:latin typeface="Calibri"/>
                <a:cs typeface="Calibri"/>
              </a:rPr>
              <a:t>–</a:t>
            </a:r>
            <a:endParaRPr sz="1300">
              <a:latin typeface="Calibri"/>
              <a:cs typeface="Calibri"/>
            </a:endParaRPr>
          </a:p>
          <a:p>
            <a:pPr marR="66675" algn="r">
              <a:lnSpc>
                <a:spcPct val="100000"/>
              </a:lnSpc>
              <a:spcBef>
                <a:spcPts val="835"/>
              </a:spcBef>
            </a:pPr>
            <a:r>
              <a:rPr sz="1300" spc="-10" dirty="0">
                <a:solidFill>
                  <a:srgbClr val="C0504D"/>
                </a:solidFill>
                <a:latin typeface="Calibri"/>
                <a:cs typeface="Calibri"/>
              </a:rPr>
              <a:t>Hidrógeno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 –</a:t>
            </a:r>
            <a:r>
              <a:rPr sz="1300" spc="-1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Base</a:t>
            </a:r>
            <a:r>
              <a:rPr sz="1300" spc="-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C0504D"/>
                </a:solidFill>
                <a:latin typeface="Calibri"/>
                <a:cs typeface="Calibri"/>
              </a:rPr>
              <a:t>Octánica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07860" y="890397"/>
            <a:ext cx="1595120" cy="152400"/>
          </a:xfrm>
          <a:custGeom>
            <a:avLst/>
            <a:gdLst/>
            <a:ahLst/>
            <a:cxnLst/>
            <a:rect l="l" t="t" r="r" b="b"/>
            <a:pathLst>
              <a:path w="1595120" h="152400">
                <a:moveTo>
                  <a:pt x="1442466" y="76200"/>
                </a:moveTo>
                <a:lnTo>
                  <a:pt x="1340866" y="152400"/>
                </a:lnTo>
                <a:lnTo>
                  <a:pt x="1510199" y="101600"/>
                </a:lnTo>
                <a:lnTo>
                  <a:pt x="1442466" y="101600"/>
                </a:lnTo>
                <a:lnTo>
                  <a:pt x="1442466" y="76200"/>
                </a:lnTo>
                <a:close/>
              </a:path>
              <a:path w="1595120" h="152400">
                <a:moveTo>
                  <a:pt x="1408599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1408599" y="101600"/>
                </a:lnTo>
                <a:lnTo>
                  <a:pt x="1442466" y="76200"/>
                </a:lnTo>
                <a:lnTo>
                  <a:pt x="1408599" y="50800"/>
                </a:lnTo>
                <a:close/>
              </a:path>
              <a:path w="1595120" h="152400">
                <a:moveTo>
                  <a:pt x="1510199" y="50800"/>
                </a:moveTo>
                <a:lnTo>
                  <a:pt x="1442466" y="50800"/>
                </a:lnTo>
                <a:lnTo>
                  <a:pt x="1442466" y="101600"/>
                </a:lnTo>
                <a:lnTo>
                  <a:pt x="1510199" y="101600"/>
                </a:lnTo>
                <a:lnTo>
                  <a:pt x="1594866" y="76200"/>
                </a:lnTo>
                <a:lnTo>
                  <a:pt x="1510199" y="50800"/>
                </a:lnTo>
                <a:close/>
              </a:path>
              <a:path w="1595120" h="152400">
                <a:moveTo>
                  <a:pt x="1340866" y="0"/>
                </a:moveTo>
                <a:lnTo>
                  <a:pt x="1442466" y="76200"/>
                </a:lnTo>
                <a:lnTo>
                  <a:pt x="1442466" y="50800"/>
                </a:lnTo>
                <a:lnTo>
                  <a:pt x="1510199" y="50800"/>
                </a:lnTo>
                <a:lnTo>
                  <a:pt x="1340866" y="0"/>
                </a:lnTo>
                <a:close/>
              </a:path>
            </a:pathLst>
          </a:custGeom>
          <a:solidFill>
            <a:srgbClr val="EBE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631685" y="710184"/>
            <a:ext cx="1771014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C0504D"/>
                </a:solidFill>
                <a:latin typeface="Verdana"/>
                <a:cs typeface="Verdana"/>
              </a:rPr>
              <a:t>LPG</a:t>
            </a:r>
            <a:r>
              <a:rPr sz="1300" spc="-10" dirty="0">
                <a:solidFill>
                  <a:srgbClr val="C0504D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C0504D"/>
                </a:solidFill>
                <a:latin typeface="Verdana"/>
                <a:cs typeface="Verdana"/>
              </a:rPr>
              <a:t>(Carga</a:t>
            </a:r>
            <a:r>
              <a:rPr sz="1300" spc="-25" dirty="0">
                <a:solidFill>
                  <a:srgbClr val="C0504D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C0504D"/>
                </a:solidFill>
                <a:latin typeface="Verdana"/>
                <a:cs typeface="Verdana"/>
              </a:rPr>
              <a:t>a</a:t>
            </a:r>
            <a:r>
              <a:rPr sz="1300" spc="-25" dirty="0">
                <a:solidFill>
                  <a:srgbClr val="C0504D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C0504D"/>
                </a:solidFill>
                <a:latin typeface="Verdana"/>
                <a:cs typeface="Verdana"/>
              </a:rPr>
              <a:t>Maleic)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80783" y="1409699"/>
            <a:ext cx="138112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BTX</a:t>
            </a:r>
            <a:r>
              <a:rPr sz="1300" spc="-2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-</a:t>
            </a:r>
            <a:r>
              <a:rPr sz="1300" spc="-2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C0504D"/>
                </a:solidFill>
                <a:latin typeface="Calibri"/>
                <a:cs typeface="Calibri"/>
              </a:rPr>
              <a:t>CICLOHEXANO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22339" y="1637157"/>
            <a:ext cx="1599565" cy="152400"/>
          </a:xfrm>
          <a:custGeom>
            <a:avLst/>
            <a:gdLst/>
            <a:ahLst/>
            <a:cxnLst/>
            <a:rect l="l" t="t" r="r" b="b"/>
            <a:pathLst>
              <a:path w="1599565" h="152400">
                <a:moveTo>
                  <a:pt x="1447037" y="76200"/>
                </a:moveTo>
                <a:lnTo>
                  <a:pt x="1345437" y="152400"/>
                </a:lnTo>
                <a:lnTo>
                  <a:pt x="1514771" y="101600"/>
                </a:lnTo>
                <a:lnTo>
                  <a:pt x="1447037" y="101600"/>
                </a:lnTo>
                <a:lnTo>
                  <a:pt x="1447037" y="76200"/>
                </a:lnTo>
                <a:close/>
              </a:path>
              <a:path w="1599565" h="152400">
                <a:moveTo>
                  <a:pt x="1413171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1413171" y="101600"/>
                </a:lnTo>
                <a:lnTo>
                  <a:pt x="1447037" y="76200"/>
                </a:lnTo>
                <a:lnTo>
                  <a:pt x="1413171" y="50800"/>
                </a:lnTo>
                <a:close/>
              </a:path>
              <a:path w="1599565" h="152400">
                <a:moveTo>
                  <a:pt x="1514771" y="50800"/>
                </a:moveTo>
                <a:lnTo>
                  <a:pt x="1447037" y="50800"/>
                </a:lnTo>
                <a:lnTo>
                  <a:pt x="1447037" y="101600"/>
                </a:lnTo>
                <a:lnTo>
                  <a:pt x="1514771" y="101600"/>
                </a:lnTo>
                <a:lnTo>
                  <a:pt x="1599437" y="76200"/>
                </a:lnTo>
                <a:lnTo>
                  <a:pt x="1514771" y="50800"/>
                </a:lnTo>
                <a:close/>
              </a:path>
              <a:path w="1599565" h="152400">
                <a:moveTo>
                  <a:pt x="1345437" y="0"/>
                </a:moveTo>
                <a:lnTo>
                  <a:pt x="1447037" y="76200"/>
                </a:lnTo>
                <a:lnTo>
                  <a:pt x="1447037" y="50800"/>
                </a:lnTo>
                <a:lnTo>
                  <a:pt x="1514771" y="50800"/>
                </a:lnTo>
                <a:lnTo>
                  <a:pt x="1345437" y="0"/>
                </a:lnTo>
                <a:close/>
              </a:path>
            </a:pathLst>
          </a:custGeom>
          <a:solidFill>
            <a:srgbClr val="EBE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842759" y="1065022"/>
            <a:ext cx="78549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C0504D"/>
                </a:solidFill>
                <a:latin typeface="Calibri"/>
                <a:cs typeface="Calibri"/>
              </a:rPr>
              <a:t>SOLVENTES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880235" y="1074800"/>
            <a:ext cx="6242050" cy="334010"/>
            <a:chOff x="1880235" y="1074800"/>
            <a:chExt cx="6242050" cy="334010"/>
          </a:xfrm>
        </p:grpSpPr>
        <p:sp>
          <p:nvSpPr>
            <p:cNvPr id="22" name="object 22"/>
            <p:cNvSpPr/>
            <p:nvPr/>
          </p:nvSpPr>
          <p:spPr>
            <a:xfrm>
              <a:off x="6522338" y="1256156"/>
              <a:ext cx="1599565" cy="152400"/>
            </a:xfrm>
            <a:custGeom>
              <a:avLst/>
              <a:gdLst/>
              <a:ahLst/>
              <a:cxnLst/>
              <a:rect l="l" t="t" r="r" b="b"/>
              <a:pathLst>
                <a:path w="1599565" h="152400">
                  <a:moveTo>
                    <a:pt x="1447037" y="76200"/>
                  </a:moveTo>
                  <a:lnTo>
                    <a:pt x="1345437" y="152400"/>
                  </a:lnTo>
                  <a:lnTo>
                    <a:pt x="1514771" y="101600"/>
                  </a:lnTo>
                  <a:lnTo>
                    <a:pt x="1447037" y="101600"/>
                  </a:lnTo>
                  <a:lnTo>
                    <a:pt x="1447037" y="76200"/>
                  </a:lnTo>
                  <a:close/>
                </a:path>
                <a:path w="1599565" h="152400">
                  <a:moveTo>
                    <a:pt x="1413171" y="50800"/>
                  </a:moveTo>
                  <a:lnTo>
                    <a:pt x="0" y="50800"/>
                  </a:lnTo>
                  <a:lnTo>
                    <a:pt x="0" y="101600"/>
                  </a:lnTo>
                  <a:lnTo>
                    <a:pt x="1413171" y="101600"/>
                  </a:lnTo>
                  <a:lnTo>
                    <a:pt x="1447037" y="76200"/>
                  </a:lnTo>
                  <a:lnTo>
                    <a:pt x="1413171" y="50800"/>
                  </a:lnTo>
                  <a:close/>
                </a:path>
                <a:path w="1599565" h="152400">
                  <a:moveTo>
                    <a:pt x="1514771" y="50800"/>
                  </a:moveTo>
                  <a:lnTo>
                    <a:pt x="1447037" y="50800"/>
                  </a:lnTo>
                  <a:lnTo>
                    <a:pt x="1447037" y="101600"/>
                  </a:lnTo>
                  <a:lnTo>
                    <a:pt x="1514771" y="101600"/>
                  </a:lnTo>
                  <a:lnTo>
                    <a:pt x="1599437" y="76200"/>
                  </a:lnTo>
                  <a:lnTo>
                    <a:pt x="1514771" y="50800"/>
                  </a:lnTo>
                  <a:close/>
                </a:path>
                <a:path w="1599565" h="152400">
                  <a:moveTo>
                    <a:pt x="1345437" y="0"/>
                  </a:moveTo>
                  <a:lnTo>
                    <a:pt x="1447037" y="76200"/>
                  </a:lnTo>
                  <a:lnTo>
                    <a:pt x="1447037" y="50800"/>
                  </a:lnTo>
                  <a:lnTo>
                    <a:pt x="1514771" y="50800"/>
                  </a:lnTo>
                  <a:lnTo>
                    <a:pt x="1345437" y="0"/>
                  </a:lnTo>
                  <a:close/>
                </a:path>
              </a:pathLst>
            </a:custGeom>
            <a:solidFill>
              <a:srgbClr val="EBE4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80235" y="1074800"/>
              <a:ext cx="3165475" cy="152400"/>
            </a:xfrm>
            <a:custGeom>
              <a:avLst/>
              <a:gdLst/>
              <a:ahLst/>
              <a:cxnLst/>
              <a:rect l="l" t="t" r="r" b="b"/>
              <a:pathLst>
                <a:path w="3165475" h="152400">
                  <a:moveTo>
                    <a:pt x="3012948" y="76200"/>
                  </a:moveTo>
                  <a:lnTo>
                    <a:pt x="2911348" y="152400"/>
                  </a:lnTo>
                  <a:lnTo>
                    <a:pt x="3080681" y="101600"/>
                  </a:lnTo>
                  <a:lnTo>
                    <a:pt x="3012948" y="101600"/>
                  </a:lnTo>
                  <a:lnTo>
                    <a:pt x="3012948" y="76200"/>
                  </a:lnTo>
                  <a:close/>
                </a:path>
                <a:path w="3165475" h="152400">
                  <a:moveTo>
                    <a:pt x="2979081" y="50800"/>
                  </a:moveTo>
                  <a:lnTo>
                    <a:pt x="0" y="50800"/>
                  </a:lnTo>
                  <a:lnTo>
                    <a:pt x="0" y="101600"/>
                  </a:lnTo>
                  <a:lnTo>
                    <a:pt x="2979081" y="101600"/>
                  </a:lnTo>
                  <a:lnTo>
                    <a:pt x="3012948" y="76200"/>
                  </a:lnTo>
                  <a:lnTo>
                    <a:pt x="2979081" y="50800"/>
                  </a:lnTo>
                  <a:close/>
                </a:path>
                <a:path w="3165475" h="152400">
                  <a:moveTo>
                    <a:pt x="3080681" y="50800"/>
                  </a:moveTo>
                  <a:lnTo>
                    <a:pt x="3012948" y="50800"/>
                  </a:lnTo>
                  <a:lnTo>
                    <a:pt x="3012948" y="101600"/>
                  </a:lnTo>
                  <a:lnTo>
                    <a:pt x="3080681" y="101600"/>
                  </a:lnTo>
                  <a:lnTo>
                    <a:pt x="3165348" y="76200"/>
                  </a:lnTo>
                  <a:lnTo>
                    <a:pt x="3080681" y="50800"/>
                  </a:lnTo>
                  <a:close/>
                </a:path>
                <a:path w="3165475" h="152400">
                  <a:moveTo>
                    <a:pt x="2911348" y="0"/>
                  </a:moveTo>
                  <a:lnTo>
                    <a:pt x="3012948" y="76200"/>
                  </a:lnTo>
                  <a:lnTo>
                    <a:pt x="3012948" y="50800"/>
                  </a:lnTo>
                  <a:lnTo>
                    <a:pt x="3080681" y="50800"/>
                  </a:lnTo>
                  <a:lnTo>
                    <a:pt x="2911348" y="0"/>
                  </a:lnTo>
                  <a:close/>
                </a:path>
              </a:pathLst>
            </a:custGeom>
            <a:solidFill>
              <a:srgbClr val="EE1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030220" y="874522"/>
            <a:ext cx="86550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Nafta</a:t>
            </a:r>
            <a:r>
              <a:rPr sz="1300" spc="-3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C0504D"/>
                </a:solidFill>
                <a:latin typeface="Calibri"/>
                <a:cs typeface="Calibri"/>
              </a:rPr>
              <a:t>Virgen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08429" y="2386202"/>
            <a:ext cx="3166110" cy="152400"/>
          </a:xfrm>
          <a:custGeom>
            <a:avLst/>
            <a:gdLst/>
            <a:ahLst/>
            <a:cxnLst/>
            <a:rect l="l" t="t" r="r" b="b"/>
            <a:pathLst>
              <a:path w="3166110" h="152400">
                <a:moveTo>
                  <a:pt x="3013710" y="76200"/>
                </a:moveTo>
                <a:lnTo>
                  <a:pt x="2912110" y="152400"/>
                </a:lnTo>
                <a:lnTo>
                  <a:pt x="3081443" y="101600"/>
                </a:lnTo>
                <a:lnTo>
                  <a:pt x="3013710" y="101600"/>
                </a:lnTo>
                <a:lnTo>
                  <a:pt x="3013710" y="76200"/>
                </a:lnTo>
                <a:close/>
              </a:path>
              <a:path w="3166110" h="152400">
                <a:moveTo>
                  <a:pt x="2979843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2979843" y="101600"/>
                </a:lnTo>
                <a:lnTo>
                  <a:pt x="3013710" y="76200"/>
                </a:lnTo>
                <a:lnTo>
                  <a:pt x="2979843" y="50800"/>
                </a:lnTo>
                <a:close/>
              </a:path>
              <a:path w="3166110" h="152400">
                <a:moveTo>
                  <a:pt x="3081443" y="50800"/>
                </a:moveTo>
                <a:lnTo>
                  <a:pt x="3013710" y="50800"/>
                </a:lnTo>
                <a:lnTo>
                  <a:pt x="3013710" y="101600"/>
                </a:lnTo>
                <a:lnTo>
                  <a:pt x="3081443" y="101600"/>
                </a:lnTo>
                <a:lnTo>
                  <a:pt x="3166110" y="76200"/>
                </a:lnTo>
                <a:lnTo>
                  <a:pt x="3081443" y="50800"/>
                </a:lnTo>
                <a:close/>
              </a:path>
              <a:path w="3166110" h="152400">
                <a:moveTo>
                  <a:pt x="2912110" y="0"/>
                </a:moveTo>
                <a:lnTo>
                  <a:pt x="3013710" y="76200"/>
                </a:lnTo>
                <a:lnTo>
                  <a:pt x="3013710" y="50800"/>
                </a:lnTo>
                <a:lnTo>
                  <a:pt x="3081443" y="50800"/>
                </a:lnTo>
                <a:lnTo>
                  <a:pt x="2912110" y="0"/>
                </a:lnTo>
                <a:close/>
              </a:path>
            </a:pathLst>
          </a:custGeom>
          <a:solidFill>
            <a:srgbClr val="EE1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74188" y="1999030"/>
            <a:ext cx="1501775" cy="69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 marR="5080" indent="-144780">
              <a:lnSpc>
                <a:spcPct val="110400"/>
              </a:lnSpc>
              <a:spcBef>
                <a:spcPts val="100"/>
              </a:spcBef>
            </a:pP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Propano</a:t>
            </a:r>
            <a:r>
              <a:rPr sz="1300" spc="-2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-</a:t>
            </a:r>
            <a:r>
              <a:rPr sz="1300" spc="-4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C0504D"/>
                </a:solidFill>
                <a:latin typeface="Calibri"/>
                <a:cs typeface="Calibri"/>
              </a:rPr>
              <a:t>Propilenos 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Butano</a:t>
            </a:r>
            <a:r>
              <a:rPr sz="1300" spc="26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-</a:t>
            </a:r>
            <a:r>
              <a:rPr sz="1300" spc="-2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Butenos</a:t>
            </a:r>
            <a:r>
              <a:rPr sz="1300" spc="26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C0504D"/>
                </a:solidFill>
                <a:latin typeface="Calibri"/>
                <a:cs typeface="Calibri"/>
              </a:rPr>
              <a:t>-</a:t>
            </a:r>
            <a:endParaRPr sz="1300">
              <a:latin typeface="Calibri"/>
              <a:cs typeface="Calibri"/>
            </a:endParaRPr>
          </a:p>
          <a:p>
            <a:pPr marL="465455">
              <a:lnSpc>
                <a:spcPct val="100000"/>
              </a:lnSpc>
              <a:spcBef>
                <a:spcPts val="229"/>
              </a:spcBef>
            </a:pPr>
            <a:r>
              <a:rPr sz="1300" spc="-10" dirty="0">
                <a:solidFill>
                  <a:srgbClr val="C0504D"/>
                </a:solidFill>
                <a:latin typeface="Calibri"/>
                <a:cs typeface="Calibri"/>
              </a:rPr>
              <a:t>i-Amilenos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80235" y="2827401"/>
            <a:ext cx="3164840" cy="152400"/>
          </a:xfrm>
          <a:custGeom>
            <a:avLst/>
            <a:gdLst/>
            <a:ahLst/>
            <a:cxnLst/>
            <a:rect l="l" t="t" r="r" b="b"/>
            <a:pathLst>
              <a:path w="3164840" h="152400">
                <a:moveTo>
                  <a:pt x="254000" y="0"/>
                </a:moveTo>
                <a:lnTo>
                  <a:pt x="0" y="76200"/>
                </a:lnTo>
                <a:lnTo>
                  <a:pt x="254000" y="152400"/>
                </a:lnTo>
                <a:lnTo>
                  <a:pt x="186266" y="101600"/>
                </a:lnTo>
                <a:lnTo>
                  <a:pt x="152400" y="101600"/>
                </a:lnTo>
                <a:lnTo>
                  <a:pt x="152400" y="50800"/>
                </a:lnTo>
                <a:lnTo>
                  <a:pt x="186266" y="50800"/>
                </a:lnTo>
                <a:lnTo>
                  <a:pt x="254000" y="0"/>
                </a:lnTo>
                <a:close/>
              </a:path>
              <a:path w="3164840" h="152400">
                <a:moveTo>
                  <a:pt x="152400" y="76200"/>
                </a:moveTo>
                <a:lnTo>
                  <a:pt x="152400" y="101600"/>
                </a:lnTo>
                <a:lnTo>
                  <a:pt x="186266" y="101600"/>
                </a:lnTo>
                <a:lnTo>
                  <a:pt x="152400" y="76200"/>
                </a:lnTo>
                <a:close/>
              </a:path>
              <a:path w="3164840" h="152400">
                <a:moveTo>
                  <a:pt x="3164586" y="50800"/>
                </a:moveTo>
                <a:lnTo>
                  <a:pt x="186266" y="50800"/>
                </a:lnTo>
                <a:lnTo>
                  <a:pt x="152400" y="76200"/>
                </a:lnTo>
                <a:lnTo>
                  <a:pt x="186266" y="101600"/>
                </a:lnTo>
                <a:lnTo>
                  <a:pt x="3164586" y="101600"/>
                </a:lnTo>
                <a:lnTo>
                  <a:pt x="3164586" y="50800"/>
                </a:lnTo>
                <a:close/>
              </a:path>
              <a:path w="3164840" h="152400">
                <a:moveTo>
                  <a:pt x="186266" y="50800"/>
                </a:moveTo>
                <a:lnTo>
                  <a:pt x="152400" y="50800"/>
                </a:lnTo>
                <a:lnTo>
                  <a:pt x="152400" y="76200"/>
                </a:lnTo>
                <a:lnTo>
                  <a:pt x="186266" y="50800"/>
                </a:lnTo>
                <a:close/>
              </a:path>
            </a:pathLst>
          </a:custGeom>
          <a:solidFill>
            <a:srgbClr val="A23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601722" y="2897124"/>
            <a:ext cx="207391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Propano</a:t>
            </a:r>
            <a:r>
              <a:rPr sz="1300" spc="26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-</a:t>
            </a:r>
            <a:r>
              <a:rPr sz="1300" spc="25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Butano</a:t>
            </a:r>
            <a:r>
              <a:rPr sz="1300" spc="-1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C0504D"/>
                </a:solidFill>
                <a:latin typeface="Calibri"/>
                <a:cs typeface="Calibri"/>
              </a:rPr>
              <a:t>-Hidrógeno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522339" y="2598801"/>
            <a:ext cx="1600200" cy="152400"/>
          </a:xfrm>
          <a:custGeom>
            <a:avLst/>
            <a:gdLst/>
            <a:ahLst/>
            <a:cxnLst/>
            <a:rect l="l" t="t" r="r" b="b"/>
            <a:pathLst>
              <a:path w="1600200" h="152400">
                <a:moveTo>
                  <a:pt x="1447800" y="76200"/>
                </a:moveTo>
                <a:lnTo>
                  <a:pt x="1346200" y="152400"/>
                </a:lnTo>
                <a:lnTo>
                  <a:pt x="1515533" y="101600"/>
                </a:lnTo>
                <a:lnTo>
                  <a:pt x="1447800" y="101600"/>
                </a:lnTo>
                <a:lnTo>
                  <a:pt x="1447800" y="76200"/>
                </a:lnTo>
                <a:close/>
              </a:path>
              <a:path w="1600200" h="152400">
                <a:moveTo>
                  <a:pt x="1413933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1413933" y="101600"/>
                </a:lnTo>
                <a:lnTo>
                  <a:pt x="1447800" y="76200"/>
                </a:lnTo>
                <a:lnTo>
                  <a:pt x="1413933" y="50800"/>
                </a:lnTo>
                <a:close/>
              </a:path>
              <a:path w="1600200" h="152400">
                <a:moveTo>
                  <a:pt x="1515533" y="50800"/>
                </a:moveTo>
                <a:lnTo>
                  <a:pt x="1447800" y="50800"/>
                </a:lnTo>
                <a:lnTo>
                  <a:pt x="1447800" y="101600"/>
                </a:lnTo>
                <a:lnTo>
                  <a:pt x="1515533" y="101600"/>
                </a:lnTo>
                <a:lnTo>
                  <a:pt x="1600200" y="76200"/>
                </a:lnTo>
                <a:lnTo>
                  <a:pt x="1515533" y="50800"/>
                </a:lnTo>
                <a:close/>
              </a:path>
              <a:path w="1600200" h="152400">
                <a:moveTo>
                  <a:pt x="1346200" y="0"/>
                </a:moveTo>
                <a:lnTo>
                  <a:pt x="1447800" y="76200"/>
                </a:lnTo>
                <a:lnTo>
                  <a:pt x="1447800" y="50800"/>
                </a:lnTo>
                <a:lnTo>
                  <a:pt x="1515533" y="50800"/>
                </a:lnTo>
                <a:lnTo>
                  <a:pt x="1346200" y="0"/>
                </a:lnTo>
                <a:close/>
              </a:path>
            </a:pathLst>
          </a:custGeom>
          <a:solidFill>
            <a:srgbClr val="EBE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955281" y="2439924"/>
            <a:ext cx="77279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BUTENO</a:t>
            </a:r>
            <a:r>
              <a:rPr sz="1300" spc="-5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C0504D"/>
                </a:solidFill>
                <a:latin typeface="Calibri"/>
                <a:cs typeface="Calibri"/>
              </a:rPr>
              <a:t>-</a:t>
            </a:r>
            <a:r>
              <a:rPr sz="1300" spc="-50" dirty="0">
                <a:solidFill>
                  <a:srgbClr val="C0504D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63004" y="1982724"/>
            <a:ext cx="96139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C0504D"/>
                </a:solidFill>
                <a:latin typeface="Calibri"/>
                <a:cs typeface="Calibri"/>
              </a:rPr>
              <a:t>OXOALCOHOL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522339" y="2141601"/>
            <a:ext cx="1600200" cy="152400"/>
          </a:xfrm>
          <a:custGeom>
            <a:avLst/>
            <a:gdLst/>
            <a:ahLst/>
            <a:cxnLst/>
            <a:rect l="l" t="t" r="r" b="b"/>
            <a:pathLst>
              <a:path w="1600200" h="152400">
                <a:moveTo>
                  <a:pt x="1447800" y="76200"/>
                </a:moveTo>
                <a:lnTo>
                  <a:pt x="1346200" y="152400"/>
                </a:lnTo>
                <a:lnTo>
                  <a:pt x="1515533" y="101600"/>
                </a:lnTo>
                <a:lnTo>
                  <a:pt x="1447800" y="101600"/>
                </a:lnTo>
                <a:lnTo>
                  <a:pt x="1447800" y="76200"/>
                </a:lnTo>
                <a:close/>
              </a:path>
              <a:path w="1600200" h="152400">
                <a:moveTo>
                  <a:pt x="1413933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1413933" y="101600"/>
                </a:lnTo>
                <a:lnTo>
                  <a:pt x="1447800" y="76200"/>
                </a:lnTo>
                <a:lnTo>
                  <a:pt x="1413933" y="50800"/>
                </a:lnTo>
                <a:close/>
              </a:path>
              <a:path w="1600200" h="152400">
                <a:moveTo>
                  <a:pt x="1515533" y="50800"/>
                </a:moveTo>
                <a:lnTo>
                  <a:pt x="1447800" y="50800"/>
                </a:lnTo>
                <a:lnTo>
                  <a:pt x="1447800" y="101600"/>
                </a:lnTo>
                <a:lnTo>
                  <a:pt x="1515533" y="101600"/>
                </a:lnTo>
                <a:lnTo>
                  <a:pt x="1600200" y="76200"/>
                </a:lnTo>
                <a:lnTo>
                  <a:pt x="1515533" y="50800"/>
                </a:lnTo>
                <a:close/>
              </a:path>
              <a:path w="1600200" h="152400">
                <a:moveTo>
                  <a:pt x="1346200" y="0"/>
                </a:moveTo>
                <a:lnTo>
                  <a:pt x="1447800" y="76200"/>
                </a:lnTo>
                <a:lnTo>
                  <a:pt x="1447800" y="50800"/>
                </a:lnTo>
                <a:lnTo>
                  <a:pt x="1515533" y="50800"/>
                </a:lnTo>
                <a:lnTo>
                  <a:pt x="1346200" y="0"/>
                </a:lnTo>
                <a:close/>
              </a:path>
            </a:pathLst>
          </a:custGeom>
          <a:solidFill>
            <a:srgbClr val="EBE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767068" y="2865374"/>
            <a:ext cx="969644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0" dirty="0">
                <a:solidFill>
                  <a:srgbClr val="C0504D"/>
                </a:solidFill>
                <a:latin typeface="Calibri"/>
                <a:cs typeface="Calibri"/>
              </a:rPr>
              <a:t>TAME</a:t>
            </a:r>
            <a:r>
              <a:rPr sz="1300" spc="-1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-</a:t>
            </a:r>
            <a:r>
              <a:rPr sz="1300" spc="28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C0504D"/>
                </a:solidFill>
                <a:latin typeface="Calibri"/>
                <a:cs typeface="Calibri"/>
              </a:rPr>
              <a:t>MTBE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880235" y="2954401"/>
            <a:ext cx="6242685" cy="1631314"/>
            <a:chOff x="1880235" y="2954401"/>
            <a:chExt cx="6242685" cy="1631314"/>
          </a:xfrm>
        </p:grpSpPr>
        <p:sp>
          <p:nvSpPr>
            <p:cNvPr id="35" name="object 35"/>
            <p:cNvSpPr/>
            <p:nvPr/>
          </p:nvSpPr>
          <p:spPr>
            <a:xfrm>
              <a:off x="6522338" y="3056001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1447800" y="76200"/>
                  </a:moveTo>
                  <a:lnTo>
                    <a:pt x="1346200" y="152400"/>
                  </a:lnTo>
                  <a:lnTo>
                    <a:pt x="1515533" y="101600"/>
                  </a:lnTo>
                  <a:lnTo>
                    <a:pt x="1447800" y="101600"/>
                  </a:lnTo>
                  <a:lnTo>
                    <a:pt x="1447800" y="76200"/>
                  </a:lnTo>
                  <a:close/>
                </a:path>
                <a:path w="1600200" h="152400">
                  <a:moveTo>
                    <a:pt x="1413933" y="50800"/>
                  </a:moveTo>
                  <a:lnTo>
                    <a:pt x="0" y="50800"/>
                  </a:lnTo>
                  <a:lnTo>
                    <a:pt x="0" y="101600"/>
                  </a:lnTo>
                  <a:lnTo>
                    <a:pt x="1413933" y="101600"/>
                  </a:lnTo>
                  <a:lnTo>
                    <a:pt x="1447800" y="76200"/>
                  </a:lnTo>
                  <a:lnTo>
                    <a:pt x="1413933" y="50800"/>
                  </a:lnTo>
                  <a:close/>
                </a:path>
                <a:path w="1600200" h="152400">
                  <a:moveTo>
                    <a:pt x="1515533" y="50800"/>
                  </a:moveTo>
                  <a:lnTo>
                    <a:pt x="1447800" y="50800"/>
                  </a:lnTo>
                  <a:lnTo>
                    <a:pt x="1447800" y="101600"/>
                  </a:lnTo>
                  <a:lnTo>
                    <a:pt x="1515533" y="101600"/>
                  </a:lnTo>
                  <a:lnTo>
                    <a:pt x="1600200" y="76200"/>
                  </a:lnTo>
                  <a:lnTo>
                    <a:pt x="1515533" y="50800"/>
                  </a:lnTo>
                  <a:close/>
                </a:path>
                <a:path w="1600200" h="152400">
                  <a:moveTo>
                    <a:pt x="1346200" y="0"/>
                  </a:moveTo>
                  <a:lnTo>
                    <a:pt x="1447800" y="76200"/>
                  </a:lnTo>
                  <a:lnTo>
                    <a:pt x="1447800" y="50800"/>
                  </a:lnTo>
                  <a:lnTo>
                    <a:pt x="1515533" y="5080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EBE4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67832" y="2954401"/>
              <a:ext cx="447040" cy="1094105"/>
            </a:xfrm>
            <a:custGeom>
              <a:avLst/>
              <a:gdLst/>
              <a:ahLst/>
              <a:cxnLst/>
              <a:rect l="l" t="t" r="r" b="b"/>
              <a:pathLst>
                <a:path w="447039" h="1094104">
                  <a:moveTo>
                    <a:pt x="192912" y="941324"/>
                  </a:moveTo>
                  <a:lnTo>
                    <a:pt x="294513" y="1017524"/>
                  </a:lnTo>
                  <a:lnTo>
                    <a:pt x="192912" y="1093724"/>
                  </a:lnTo>
                  <a:lnTo>
                    <a:pt x="362246" y="1042924"/>
                  </a:lnTo>
                  <a:lnTo>
                    <a:pt x="294513" y="1042924"/>
                  </a:lnTo>
                  <a:lnTo>
                    <a:pt x="304375" y="1040919"/>
                  </a:lnTo>
                  <a:lnTo>
                    <a:pt x="312451" y="1035462"/>
                  </a:lnTo>
                  <a:lnTo>
                    <a:pt x="317908" y="1027386"/>
                  </a:lnTo>
                  <a:lnTo>
                    <a:pt x="319913" y="1017524"/>
                  </a:lnTo>
                  <a:lnTo>
                    <a:pt x="317908" y="1007608"/>
                  </a:lnTo>
                  <a:lnTo>
                    <a:pt x="312451" y="999537"/>
                  </a:lnTo>
                  <a:lnTo>
                    <a:pt x="304375" y="994110"/>
                  </a:lnTo>
                  <a:lnTo>
                    <a:pt x="294513" y="992124"/>
                  </a:lnTo>
                  <a:lnTo>
                    <a:pt x="362246" y="992124"/>
                  </a:lnTo>
                  <a:lnTo>
                    <a:pt x="192912" y="941324"/>
                  </a:lnTo>
                  <a:close/>
                </a:path>
                <a:path w="447039" h="1094104">
                  <a:moveTo>
                    <a:pt x="25400" y="0"/>
                  </a:moveTo>
                  <a:lnTo>
                    <a:pt x="15537" y="2004"/>
                  </a:lnTo>
                  <a:lnTo>
                    <a:pt x="7461" y="7461"/>
                  </a:lnTo>
                  <a:lnTo>
                    <a:pt x="2004" y="15537"/>
                  </a:lnTo>
                  <a:lnTo>
                    <a:pt x="0" y="25400"/>
                  </a:lnTo>
                  <a:lnTo>
                    <a:pt x="0" y="1017524"/>
                  </a:lnTo>
                  <a:lnTo>
                    <a:pt x="2004" y="1027386"/>
                  </a:lnTo>
                  <a:lnTo>
                    <a:pt x="7461" y="1035462"/>
                  </a:lnTo>
                  <a:lnTo>
                    <a:pt x="15537" y="1040919"/>
                  </a:lnTo>
                  <a:lnTo>
                    <a:pt x="25400" y="1042924"/>
                  </a:lnTo>
                  <a:lnTo>
                    <a:pt x="260646" y="1042924"/>
                  </a:lnTo>
                  <a:lnTo>
                    <a:pt x="294513" y="1017524"/>
                  </a:lnTo>
                  <a:lnTo>
                    <a:pt x="50800" y="1017524"/>
                  </a:lnTo>
                  <a:lnTo>
                    <a:pt x="25400" y="992124"/>
                  </a:lnTo>
                  <a:lnTo>
                    <a:pt x="50800" y="992124"/>
                  </a:lnTo>
                  <a:lnTo>
                    <a:pt x="50800" y="25400"/>
                  </a:lnTo>
                  <a:lnTo>
                    <a:pt x="48795" y="15537"/>
                  </a:lnTo>
                  <a:lnTo>
                    <a:pt x="43338" y="7461"/>
                  </a:lnTo>
                  <a:lnTo>
                    <a:pt x="35262" y="2004"/>
                  </a:lnTo>
                  <a:lnTo>
                    <a:pt x="25400" y="0"/>
                  </a:lnTo>
                  <a:close/>
                </a:path>
                <a:path w="447039" h="1094104">
                  <a:moveTo>
                    <a:pt x="362246" y="992124"/>
                  </a:moveTo>
                  <a:lnTo>
                    <a:pt x="294513" y="992124"/>
                  </a:lnTo>
                  <a:lnTo>
                    <a:pt x="304375" y="994110"/>
                  </a:lnTo>
                  <a:lnTo>
                    <a:pt x="312451" y="999537"/>
                  </a:lnTo>
                  <a:lnTo>
                    <a:pt x="317908" y="1007608"/>
                  </a:lnTo>
                  <a:lnTo>
                    <a:pt x="319913" y="1017524"/>
                  </a:lnTo>
                  <a:lnTo>
                    <a:pt x="317908" y="1027386"/>
                  </a:lnTo>
                  <a:lnTo>
                    <a:pt x="312451" y="1035462"/>
                  </a:lnTo>
                  <a:lnTo>
                    <a:pt x="304375" y="1040919"/>
                  </a:lnTo>
                  <a:lnTo>
                    <a:pt x="294513" y="1042924"/>
                  </a:lnTo>
                  <a:lnTo>
                    <a:pt x="362246" y="1042924"/>
                  </a:lnTo>
                  <a:lnTo>
                    <a:pt x="446913" y="1017524"/>
                  </a:lnTo>
                  <a:lnTo>
                    <a:pt x="362246" y="992124"/>
                  </a:lnTo>
                  <a:close/>
                </a:path>
                <a:path w="447039" h="1094104">
                  <a:moveTo>
                    <a:pt x="50800" y="992124"/>
                  </a:moveTo>
                  <a:lnTo>
                    <a:pt x="25400" y="992124"/>
                  </a:lnTo>
                  <a:lnTo>
                    <a:pt x="50800" y="1017524"/>
                  </a:lnTo>
                  <a:lnTo>
                    <a:pt x="50800" y="992124"/>
                  </a:lnTo>
                  <a:close/>
                </a:path>
                <a:path w="447039" h="1094104">
                  <a:moveTo>
                    <a:pt x="260646" y="992124"/>
                  </a:moveTo>
                  <a:lnTo>
                    <a:pt x="50800" y="992124"/>
                  </a:lnTo>
                  <a:lnTo>
                    <a:pt x="50800" y="1017524"/>
                  </a:lnTo>
                  <a:lnTo>
                    <a:pt x="294513" y="1017524"/>
                  </a:lnTo>
                  <a:lnTo>
                    <a:pt x="260646" y="992124"/>
                  </a:lnTo>
                  <a:close/>
                </a:path>
              </a:pathLst>
            </a:custGeom>
            <a:solidFill>
              <a:srgbClr val="DBE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80235" y="4432935"/>
              <a:ext cx="3797300" cy="152400"/>
            </a:xfrm>
            <a:custGeom>
              <a:avLst/>
              <a:gdLst/>
              <a:ahLst/>
              <a:cxnLst/>
              <a:rect l="l" t="t" r="r" b="b"/>
              <a:pathLst>
                <a:path w="3797300" h="152400">
                  <a:moveTo>
                    <a:pt x="254000" y="0"/>
                  </a:moveTo>
                  <a:lnTo>
                    <a:pt x="0" y="76200"/>
                  </a:lnTo>
                  <a:lnTo>
                    <a:pt x="254000" y="152400"/>
                  </a:lnTo>
                  <a:lnTo>
                    <a:pt x="186266" y="101600"/>
                  </a:lnTo>
                  <a:lnTo>
                    <a:pt x="152400" y="101600"/>
                  </a:lnTo>
                  <a:lnTo>
                    <a:pt x="152400" y="50800"/>
                  </a:lnTo>
                  <a:lnTo>
                    <a:pt x="186266" y="50800"/>
                  </a:lnTo>
                  <a:lnTo>
                    <a:pt x="254000" y="0"/>
                  </a:lnTo>
                  <a:close/>
                </a:path>
                <a:path w="3797300" h="152400">
                  <a:moveTo>
                    <a:pt x="152400" y="76200"/>
                  </a:moveTo>
                  <a:lnTo>
                    <a:pt x="152400" y="101600"/>
                  </a:lnTo>
                  <a:lnTo>
                    <a:pt x="186266" y="101600"/>
                  </a:lnTo>
                  <a:lnTo>
                    <a:pt x="152400" y="76200"/>
                  </a:lnTo>
                  <a:close/>
                </a:path>
                <a:path w="3797300" h="152400">
                  <a:moveTo>
                    <a:pt x="3797045" y="50800"/>
                  </a:moveTo>
                  <a:lnTo>
                    <a:pt x="186266" y="50800"/>
                  </a:lnTo>
                  <a:lnTo>
                    <a:pt x="152400" y="76200"/>
                  </a:lnTo>
                  <a:lnTo>
                    <a:pt x="186266" y="101600"/>
                  </a:lnTo>
                  <a:lnTo>
                    <a:pt x="3797045" y="101600"/>
                  </a:lnTo>
                  <a:lnTo>
                    <a:pt x="3797045" y="50800"/>
                  </a:lnTo>
                  <a:close/>
                </a:path>
                <a:path w="3797300" h="152400">
                  <a:moveTo>
                    <a:pt x="186266" y="50800"/>
                  </a:moveTo>
                  <a:lnTo>
                    <a:pt x="152400" y="50800"/>
                  </a:lnTo>
                  <a:lnTo>
                    <a:pt x="152400" y="76200"/>
                  </a:lnTo>
                  <a:lnTo>
                    <a:pt x="186266" y="50800"/>
                  </a:lnTo>
                  <a:close/>
                </a:path>
              </a:pathLst>
            </a:custGeom>
            <a:solidFill>
              <a:srgbClr val="A23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891532" y="3358896"/>
            <a:ext cx="28448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solidFill>
                  <a:srgbClr val="C0504D"/>
                </a:solidFill>
                <a:latin typeface="Calibri"/>
                <a:cs typeface="Calibri"/>
              </a:rPr>
              <a:t>LPG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44773" y="4228591"/>
            <a:ext cx="128079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Propano</a:t>
            </a:r>
            <a:r>
              <a:rPr sz="1300" spc="28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-</a:t>
            </a:r>
            <a:r>
              <a:rPr sz="1300" spc="26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C0504D"/>
                </a:solidFill>
                <a:latin typeface="Calibri"/>
                <a:cs typeface="Calibri"/>
              </a:rPr>
              <a:t>Butano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908429" y="4074033"/>
            <a:ext cx="3797935" cy="152400"/>
          </a:xfrm>
          <a:custGeom>
            <a:avLst/>
            <a:gdLst/>
            <a:ahLst/>
            <a:cxnLst/>
            <a:rect l="l" t="t" r="r" b="b"/>
            <a:pathLst>
              <a:path w="3797935" h="152400">
                <a:moveTo>
                  <a:pt x="3645407" y="76200"/>
                </a:moveTo>
                <a:lnTo>
                  <a:pt x="3543807" y="152400"/>
                </a:lnTo>
                <a:lnTo>
                  <a:pt x="3713141" y="101600"/>
                </a:lnTo>
                <a:lnTo>
                  <a:pt x="3645407" y="101600"/>
                </a:lnTo>
                <a:lnTo>
                  <a:pt x="3645407" y="76200"/>
                </a:lnTo>
                <a:close/>
              </a:path>
              <a:path w="3797935" h="152400">
                <a:moveTo>
                  <a:pt x="3611541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3611541" y="101600"/>
                </a:lnTo>
                <a:lnTo>
                  <a:pt x="3645407" y="76200"/>
                </a:lnTo>
                <a:lnTo>
                  <a:pt x="3611541" y="50800"/>
                </a:lnTo>
                <a:close/>
              </a:path>
              <a:path w="3797935" h="152400">
                <a:moveTo>
                  <a:pt x="3713141" y="50800"/>
                </a:moveTo>
                <a:lnTo>
                  <a:pt x="3645407" y="50800"/>
                </a:lnTo>
                <a:lnTo>
                  <a:pt x="3645407" y="101600"/>
                </a:lnTo>
                <a:lnTo>
                  <a:pt x="3713141" y="101600"/>
                </a:lnTo>
                <a:lnTo>
                  <a:pt x="3797807" y="76200"/>
                </a:lnTo>
                <a:lnTo>
                  <a:pt x="3713141" y="50800"/>
                </a:lnTo>
                <a:close/>
              </a:path>
              <a:path w="3797935" h="152400">
                <a:moveTo>
                  <a:pt x="3543807" y="0"/>
                </a:moveTo>
                <a:lnTo>
                  <a:pt x="3645407" y="76200"/>
                </a:lnTo>
                <a:lnTo>
                  <a:pt x="3645407" y="50800"/>
                </a:lnTo>
                <a:lnTo>
                  <a:pt x="3713141" y="50800"/>
                </a:lnTo>
                <a:lnTo>
                  <a:pt x="3543807" y="0"/>
                </a:lnTo>
                <a:close/>
              </a:path>
            </a:pathLst>
          </a:custGeom>
          <a:solidFill>
            <a:srgbClr val="EE1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177795" y="3868166"/>
            <a:ext cx="306260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C0504D"/>
                </a:solidFill>
                <a:latin typeface="Calibri"/>
                <a:cs typeface="Calibri"/>
              </a:rPr>
              <a:t>I-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Butanos</a:t>
            </a:r>
            <a:r>
              <a:rPr sz="1300" spc="28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-</a:t>
            </a:r>
            <a:r>
              <a:rPr sz="1300" spc="-2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Butanos</a:t>
            </a:r>
            <a:r>
              <a:rPr sz="1300" spc="28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-</a:t>
            </a:r>
            <a:r>
              <a:rPr sz="1300" spc="125" dirty="0">
                <a:solidFill>
                  <a:srgbClr val="C0504D"/>
                </a:solidFill>
                <a:latin typeface="Calibri"/>
                <a:cs typeface="Calibri"/>
              </a:rPr>
              <a:t>  </a:t>
            </a:r>
            <a:r>
              <a:rPr sz="1300" spc="-10" dirty="0">
                <a:solidFill>
                  <a:srgbClr val="C0504D"/>
                </a:solidFill>
                <a:latin typeface="Calibri"/>
                <a:cs typeface="Calibri"/>
              </a:rPr>
              <a:t>i-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Butilenos</a:t>
            </a:r>
            <a:r>
              <a:rPr sz="1300" spc="29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-</a:t>
            </a:r>
            <a:r>
              <a:rPr sz="1300" spc="-2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C0504D"/>
                </a:solidFill>
                <a:latin typeface="Calibri"/>
                <a:cs typeface="Calibri"/>
              </a:rPr>
              <a:t>Butenos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300086" y="3964940"/>
            <a:ext cx="901065" cy="152400"/>
          </a:xfrm>
          <a:custGeom>
            <a:avLst/>
            <a:gdLst/>
            <a:ahLst/>
            <a:cxnLst/>
            <a:rect l="l" t="t" r="r" b="b"/>
            <a:pathLst>
              <a:path w="901065" h="152400">
                <a:moveTo>
                  <a:pt x="714387" y="102299"/>
                </a:moveTo>
                <a:lnTo>
                  <a:pt x="646176" y="152400"/>
                </a:lnTo>
                <a:lnTo>
                  <a:pt x="818063" y="102616"/>
                </a:lnTo>
                <a:lnTo>
                  <a:pt x="748284" y="102616"/>
                </a:lnTo>
                <a:lnTo>
                  <a:pt x="714387" y="102299"/>
                </a:lnTo>
                <a:close/>
              </a:path>
              <a:path w="901065" h="152400">
                <a:moveTo>
                  <a:pt x="748538" y="77216"/>
                </a:moveTo>
                <a:lnTo>
                  <a:pt x="714387" y="102299"/>
                </a:lnTo>
                <a:lnTo>
                  <a:pt x="748284" y="102616"/>
                </a:lnTo>
                <a:lnTo>
                  <a:pt x="748524" y="78612"/>
                </a:lnTo>
                <a:lnTo>
                  <a:pt x="748538" y="77216"/>
                </a:lnTo>
                <a:close/>
              </a:path>
              <a:path w="901065" h="152400">
                <a:moveTo>
                  <a:pt x="647700" y="0"/>
                </a:moveTo>
                <a:lnTo>
                  <a:pt x="714955" y="51500"/>
                </a:lnTo>
                <a:lnTo>
                  <a:pt x="748792" y="51816"/>
                </a:lnTo>
                <a:lnTo>
                  <a:pt x="748353" y="95631"/>
                </a:lnTo>
                <a:lnTo>
                  <a:pt x="748284" y="102616"/>
                </a:lnTo>
                <a:lnTo>
                  <a:pt x="818063" y="102616"/>
                </a:lnTo>
                <a:lnTo>
                  <a:pt x="900938" y="78612"/>
                </a:lnTo>
                <a:lnTo>
                  <a:pt x="647700" y="0"/>
                </a:lnTo>
                <a:close/>
              </a:path>
              <a:path w="901065" h="152400">
                <a:moveTo>
                  <a:pt x="508" y="44831"/>
                </a:moveTo>
                <a:lnTo>
                  <a:pt x="0" y="95631"/>
                </a:lnTo>
                <a:lnTo>
                  <a:pt x="714387" y="102299"/>
                </a:lnTo>
                <a:lnTo>
                  <a:pt x="748538" y="77216"/>
                </a:lnTo>
                <a:lnTo>
                  <a:pt x="714955" y="51500"/>
                </a:lnTo>
                <a:lnTo>
                  <a:pt x="508" y="44831"/>
                </a:lnTo>
                <a:close/>
              </a:path>
              <a:path w="901065" h="152400">
                <a:moveTo>
                  <a:pt x="714955" y="51500"/>
                </a:moveTo>
                <a:lnTo>
                  <a:pt x="748538" y="77216"/>
                </a:lnTo>
                <a:lnTo>
                  <a:pt x="748792" y="51816"/>
                </a:lnTo>
                <a:lnTo>
                  <a:pt x="714955" y="51500"/>
                </a:lnTo>
                <a:close/>
              </a:path>
            </a:pathLst>
          </a:custGeom>
          <a:solidFill>
            <a:srgbClr val="EBE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342123" y="4413046"/>
            <a:ext cx="816610" cy="48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5080" indent="-82550">
              <a:lnSpc>
                <a:spcPct val="114999"/>
              </a:lnSpc>
              <a:spcBef>
                <a:spcPts val="100"/>
              </a:spcBef>
            </a:pPr>
            <a:r>
              <a:rPr sz="1300" spc="-10" dirty="0">
                <a:solidFill>
                  <a:srgbClr val="C0504D"/>
                </a:solidFill>
                <a:latin typeface="Calibri"/>
                <a:cs typeface="Calibri"/>
              </a:rPr>
              <a:t>ANHÍDRIDO MALEICO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251318" y="4842764"/>
            <a:ext cx="901065" cy="152400"/>
          </a:xfrm>
          <a:custGeom>
            <a:avLst/>
            <a:gdLst/>
            <a:ahLst/>
            <a:cxnLst/>
            <a:rect l="l" t="t" r="r" b="b"/>
            <a:pathLst>
              <a:path w="901065" h="152400">
                <a:moveTo>
                  <a:pt x="714387" y="102299"/>
                </a:moveTo>
                <a:lnTo>
                  <a:pt x="646176" y="152400"/>
                </a:lnTo>
                <a:lnTo>
                  <a:pt x="818063" y="102616"/>
                </a:lnTo>
                <a:lnTo>
                  <a:pt x="748283" y="102616"/>
                </a:lnTo>
                <a:lnTo>
                  <a:pt x="714387" y="102299"/>
                </a:lnTo>
                <a:close/>
              </a:path>
              <a:path w="901065" h="152400">
                <a:moveTo>
                  <a:pt x="748537" y="77216"/>
                </a:moveTo>
                <a:lnTo>
                  <a:pt x="714387" y="102299"/>
                </a:lnTo>
                <a:lnTo>
                  <a:pt x="748283" y="102616"/>
                </a:lnTo>
                <a:lnTo>
                  <a:pt x="748524" y="78612"/>
                </a:lnTo>
                <a:lnTo>
                  <a:pt x="748537" y="77216"/>
                </a:lnTo>
                <a:close/>
              </a:path>
              <a:path w="901065" h="152400">
                <a:moveTo>
                  <a:pt x="647700" y="0"/>
                </a:moveTo>
                <a:lnTo>
                  <a:pt x="714955" y="51500"/>
                </a:lnTo>
                <a:lnTo>
                  <a:pt x="748791" y="51816"/>
                </a:lnTo>
                <a:lnTo>
                  <a:pt x="748353" y="95631"/>
                </a:lnTo>
                <a:lnTo>
                  <a:pt x="748283" y="102616"/>
                </a:lnTo>
                <a:lnTo>
                  <a:pt x="818063" y="102616"/>
                </a:lnTo>
                <a:lnTo>
                  <a:pt x="900937" y="78612"/>
                </a:lnTo>
                <a:lnTo>
                  <a:pt x="647700" y="0"/>
                </a:lnTo>
                <a:close/>
              </a:path>
              <a:path w="901065" h="152400">
                <a:moveTo>
                  <a:pt x="507" y="44831"/>
                </a:moveTo>
                <a:lnTo>
                  <a:pt x="0" y="95631"/>
                </a:lnTo>
                <a:lnTo>
                  <a:pt x="714387" y="102299"/>
                </a:lnTo>
                <a:lnTo>
                  <a:pt x="748537" y="77216"/>
                </a:lnTo>
                <a:lnTo>
                  <a:pt x="714955" y="51500"/>
                </a:lnTo>
                <a:lnTo>
                  <a:pt x="507" y="44831"/>
                </a:lnTo>
                <a:close/>
              </a:path>
              <a:path w="901065" h="152400">
                <a:moveTo>
                  <a:pt x="714955" y="51500"/>
                </a:moveTo>
                <a:lnTo>
                  <a:pt x="748537" y="77216"/>
                </a:lnTo>
                <a:lnTo>
                  <a:pt x="748791" y="51816"/>
                </a:lnTo>
                <a:lnTo>
                  <a:pt x="714955" y="51500"/>
                </a:lnTo>
                <a:close/>
              </a:path>
            </a:pathLst>
          </a:custGeom>
          <a:solidFill>
            <a:srgbClr val="EBE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330693" y="3784600"/>
            <a:ext cx="98044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C0504D"/>
                </a:solidFill>
                <a:latin typeface="Calibri"/>
                <a:cs typeface="Calibri"/>
              </a:rPr>
              <a:t>POLIBUTENOS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880235" y="5421248"/>
            <a:ext cx="2954655" cy="609600"/>
            <a:chOff x="1880235" y="5421248"/>
            <a:chExt cx="2954655" cy="609600"/>
          </a:xfrm>
        </p:grpSpPr>
        <p:sp>
          <p:nvSpPr>
            <p:cNvPr id="47" name="object 47"/>
            <p:cNvSpPr/>
            <p:nvPr/>
          </p:nvSpPr>
          <p:spPr>
            <a:xfrm>
              <a:off x="1880235" y="5421248"/>
              <a:ext cx="2954655" cy="152400"/>
            </a:xfrm>
            <a:custGeom>
              <a:avLst/>
              <a:gdLst/>
              <a:ahLst/>
              <a:cxnLst/>
              <a:rect l="l" t="t" r="r" b="b"/>
              <a:pathLst>
                <a:path w="2954654" h="152400">
                  <a:moveTo>
                    <a:pt x="2801874" y="76200"/>
                  </a:moveTo>
                  <a:lnTo>
                    <a:pt x="2700274" y="152400"/>
                  </a:lnTo>
                  <a:lnTo>
                    <a:pt x="2869607" y="101600"/>
                  </a:lnTo>
                  <a:lnTo>
                    <a:pt x="2801874" y="101600"/>
                  </a:lnTo>
                  <a:lnTo>
                    <a:pt x="2801874" y="76200"/>
                  </a:lnTo>
                  <a:close/>
                </a:path>
                <a:path w="2954654" h="152400">
                  <a:moveTo>
                    <a:pt x="2768007" y="50800"/>
                  </a:moveTo>
                  <a:lnTo>
                    <a:pt x="0" y="50800"/>
                  </a:lnTo>
                  <a:lnTo>
                    <a:pt x="0" y="101600"/>
                  </a:lnTo>
                  <a:lnTo>
                    <a:pt x="2768007" y="101600"/>
                  </a:lnTo>
                  <a:lnTo>
                    <a:pt x="2801874" y="76200"/>
                  </a:lnTo>
                  <a:lnTo>
                    <a:pt x="2768007" y="50800"/>
                  </a:lnTo>
                  <a:close/>
                </a:path>
                <a:path w="2954654" h="152400">
                  <a:moveTo>
                    <a:pt x="2869607" y="50800"/>
                  </a:moveTo>
                  <a:lnTo>
                    <a:pt x="2801874" y="50800"/>
                  </a:lnTo>
                  <a:lnTo>
                    <a:pt x="2801874" y="101600"/>
                  </a:lnTo>
                  <a:lnTo>
                    <a:pt x="2869607" y="101600"/>
                  </a:lnTo>
                  <a:lnTo>
                    <a:pt x="2954274" y="76200"/>
                  </a:lnTo>
                  <a:lnTo>
                    <a:pt x="2869607" y="50800"/>
                  </a:lnTo>
                  <a:close/>
                </a:path>
                <a:path w="2954654" h="152400">
                  <a:moveTo>
                    <a:pt x="2700274" y="0"/>
                  </a:moveTo>
                  <a:lnTo>
                    <a:pt x="2801874" y="76200"/>
                  </a:lnTo>
                  <a:lnTo>
                    <a:pt x="2801874" y="50800"/>
                  </a:lnTo>
                  <a:lnTo>
                    <a:pt x="2869607" y="50800"/>
                  </a:lnTo>
                  <a:lnTo>
                    <a:pt x="2700274" y="0"/>
                  </a:lnTo>
                  <a:close/>
                </a:path>
              </a:pathLst>
            </a:custGeom>
            <a:solidFill>
              <a:srgbClr val="EE1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80235" y="5878448"/>
              <a:ext cx="2954020" cy="152400"/>
            </a:xfrm>
            <a:custGeom>
              <a:avLst/>
              <a:gdLst/>
              <a:ahLst/>
              <a:cxnLst/>
              <a:rect l="l" t="t" r="r" b="b"/>
              <a:pathLst>
                <a:path w="2954020" h="152400">
                  <a:moveTo>
                    <a:pt x="254000" y="0"/>
                  </a:moveTo>
                  <a:lnTo>
                    <a:pt x="0" y="76200"/>
                  </a:lnTo>
                  <a:lnTo>
                    <a:pt x="254000" y="152400"/>
                  </a:lnTo>
                  <a:lnTo>
                    <a:pt x="186266" y="101600"/>
                  </a:lnTo>
                  <a:lnTo>
                    <a:pt x="152400" y="101600"/>
                  </a:lnTo>
                  <a:lnTo>
                    <a:pt x="152400" y="50800"/>
                  </a:lnTo>
                  <a:lnTo>
                    <a:pt x="186266" y="50800"/>
                  </a:lnTo>
                  <a:lnTo>
                    <a:pt x="254000" y="0"/>
                  </a:lnTo>
                  <a:close/>
                </a:path>
                <a:path w="2954020" h="152400">
                  <a:moveTo>
                    <a:pt x="152400" y="76200"/>
                  </a:moveTo>
                  <a:lnTo>
                    <a:pt x="152400" y="101600"/>
                  </a:lnTo>
                  <a:lnTo>
                    <a:pt x="186266" y="101600"/>
                  </a:lnTo>
                  <a:lnTo>
                    <a:pt x="152400" y="76200"/>
                  </a:lnTo>
                  <a:close/>
                </a:path>
                <a:path w="2954020" h="152400">
                  <a:moveTo>
                    <a:pt x="2953512" y="50800"/>
                  </a:moveTo>
                  <a:lnTo>
                    <a:pt x="186266" y="50800"/>
                  </a:lnTo>
                  <a:lnTo>
                    <a:pt x="152400" y="76200"/>
                  </a:lnTo>
                  <a:lnTo>
                    <a:pt x="186266" y="101600"/>
                  </a:lnTo>
                  <a:lnTo>
                    <a:pt x="2953512" y="101600"/>
                  </a:lnTo>
                  <a:lnTo>
                    <a:pt x="2953512" y="50800"/>
                  </a:lnTo>
                  <a:close/>
                </a:path>
                <a:path w="2954020" h="152400">
                  <a:moveTo>
                    <a:pt x="186266" y="50800"/>
                  </a:moveTo>
                  <a:lnTo>
                    <a:pt x="152400" y="50800"/>
                  </a:lnTo>
                  <a:lnTo>
                    <a:pt x="152400" y="76200"/>
                  </a:lnTo>
                  <a:lnTo>
                    <a:pt x="186266" y="50800"/>
                  </a:lnTo>
                  <a:close/>
                </a:path>
              </a:pathLst>
            </a:custGeom>
            <a:solidFill>
              <a:srgbClr val="A23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384298" y="5093766"/>
            <a:ext cx="1990089" cy="10642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Kerosene</a:t>
            </a:r>
            <a:r>
              <a:rPr sz="1300" spc="27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-</a:t>
            </a:r>
            <a:r>
              <a:rPr sz="1300" spc="26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C0504D"/>
                </a:solidFill>
                <a:latin typeface="Calibri"/>
                <a:cs typeface="Calibri"/>
              </a:rPr>
              <a:t>Hidrógeno</a:t>
            </a:r>
            <a:endParaRPr sz="1300">
              <a:latin typeface="Calibri"/>
              <a:cs typeface="Calibri"/>
            </a:endParaRPr>
          </a:p>
          <a:p>
            <a:pPr marL="12065" marR="5080" algn="ctr">
              <a:lnSpc>
                <a:spcPct val="114999"/>
              </a:lnSpc>
              <a:spcBef>
                <a:spcPts val="500"/>
              </a:spcBef>
            </a:pP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Kerosene</a:t>
            </a:r>
            <a:r>
              <a:rPr sz="1300" spc="-2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Liviano</a:t>
            </a:r>
            <a:r>
              <a:rPr sz="1300" spc="26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504D"/>
                </a:solidFill>
                <a:latin typeface="Calibri"/>
                <a:cs typeface="Calibri"/>
              </a:rPr>
              <a:t>-</a:t>
            </a:r>
            <a:r>
              <a:rPr sz="1300" spc="24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C0504D"/>
                </a:solidFill>
                <a:latin typeface="Calibri"/>
                <a:cs typeface="Calibri"/>
              </a:rPr>
              <a:t>Kerosene Pesado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1300" spc="-10" dirty="0">
                <a:solidFill>
                  <a:srgbClr val="C0504D"/>
                </a:solidFill>
                <a:latin typeface="Calibri"/>
                <a:cs typeface="Calibri"/>
              </a:rPr>
              <a:t>i-Parafinas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494907" y="5608701"/>
            <a:ext cx="1524000" cy="152400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1371599" y="76200"/>
                </a:moveTo>
                <a:lnTo>
                  <a:pt x="1269999" y="152400"/>
                </a:lnTo>
                <a:lnTo>
                  <a:pt x="1439333" y="101600"/>
                </a:lnTo>
                <a:lnTo>
                  <a:pt x="1371599" y="101600"/>
                </a:lnTo>
                <a:lnTo>
                  <a:pt x="1371599" y="76200"/>
                </a:lnTo>
                <a:close/>
              </a:path>
              <a:path w="1524000" h="152400">
                <a:moveTo>
                  <a:pt x="1337733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1337733" y="101600"/>
                </a:lnTo>
                <a:lnTo>
                  <a:pt x="1371599" y="76200"/>
                </a:lnTo>
                <a:lnTo>
                  <a:pt x="1337733" y="50800"/>
                </a:lnTo>
                <a:close/>
              </a:path>
              <a:path w="1524000" h="152400">
                <a:moveTo>
                  <a:pt x="1439333" y="50800"/>
                </a:moveTo>
                <a:lnTo>
                  <a:pt x="1371599" y="50800"/>
                </a:lnTo>
                <a:lnTo>
                  <a:pt x="1371599" y="101600"/>
                </a:lnTo>
                <a:lnTo>
                  <a:pt x="1439333" y="101600"/>
                </a:lnTo>
                <a:lnTo>
                  <a:pt x="1523999" y="76200"/>
                </a:lnTo>
                <a:lnTo>
                  <a:pt x="1439333" y="50800"/>
                </a:lnTo>
                <a:close/>
              </a:path>
              <a:path w="1524000" h="152400">
                <a:moveTo>
                  <a:pt x="1269999" y="0"/>
                </a:moveTo>
                <a:lnTo>
                  <a:pt x="1371599" y="76200"/>
                </a:lnTo>
                <a:lnTo>
                  <a:pt x="1371599" y="50800"/>
                </a:lnTo>
                <a:lnTo>
                  <a:pt x="1439333" y="50800"/>
                </a:lnTo>
                <a:lnTo>
                  <a:pt x="1269999" y="0"/>
                </a:lnTo>
                <a:close/>
              </a:path>
            </a:pathLst>
          </a:custGeom>
          <a:solidFill>
            <a:srgbClr val="EBE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990333" y="5450078"/>
            <a:ext cx="28067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solidFill>
                  <a:srgbClr val="C0504D"/>
                </a:solidFill>
                <a:latin typeface="Calibri"/>
                <a:cs typeface="Calibri"/>
              </a:rPr>
              <a:t>LAB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494907" y="6021704"/>
            <a:ext cx="1524000" cy="152400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1371599" y="76200"/>
                </a:moveTo>
                <a:lnTo>
                  <a:pt x="1269999" y="152400"/>
                </a:lnTo>
                <a:lnTo>
                  <a:pt x="1439333" y="101600"/>
                </a:lnTo>
                <a:lnTo>
                  <a:pt x="1371599" y="101600"/>
                </a:lnTo>
                <a:lnTo>
                  <a:pt x="1371599" y="76200"/>
                </a:lnTo>
                <a:close/>
              </a:path>
              <a:path w="1524000" h="152400">
                <a:moveTo>
                  <a:pt x="1337733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1337733" y="101600"/>
                </a:lnTo>
                <a:lnTo>
                  <a:pt x="1371599" y="76200"/>
                </a:lnTo>
                <a:lnTo>
                  <a:pt x="1337733" y="50800"/>
                </a:lnTo>
                <a:close/>
              </a:path>
              <a:path w="1524000" h="152400">
                <a:moveTo>
                  <a:pt x="1439333" y="50800"/>
                </a:moveTo>
                <a:lnTo>
                  <a:pt x="1371599" y="50800"/>
                </a:lnTo>
                <a:lnTo>
                  <a:pt x="1371599" y="101600"/>
                </a:lnTo>
                <a:lnTo>
                  <a:pt x="1439333" y="101600"/>
                </a:lnTo>
                <a:lnTo>
                  <a:pt x="1523999" y="76200"/>
                </a:lnTo>
                <a:lnTo>
                  <a:pt x="1439333" y="50800"/>
                </a:lnTo>
                <a:close/>
              </a:path>
              <a:path w="1524000" h="152400">
                <a:moveTo>
                  <a:pt x="1269999" y="0"/>
                </a:moveTo>
                <a:lnTo>
                  <a:pt x="1371599" y="76200"/>
                </a:lnTo>
                <a:lnTo>
                  <a:pt x="1371599" y="50800"/>
                </a:lnTo>
                <a:lnTo>
                  <a:pt x="1439333" y="50800"/>
                </a:lnTo>
                <a:lnTo>
                  <a:pt x="1269999" y="0"/>
                </a:lnTo>
                <a:close/>
              </a:path>
            </a:pathLst>
          </a:custGeom>
          <a:solidFill>
            <a:srgbClr val="EBE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997192" y="5862828"/>
            <a:ext cx="26670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solidFill>
                  <a:srgbClr val="C0504D"/>
                </a:solidFill>
                <a:latin typeface="Calibri"/>
                <a:cs typeface="Calibri"/>
              </a:rPr>
              <a:t>LAS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004053" y="693419"/>
            <a:ext cx="2297430" cy="4505960"/>
            <a:chOff x="5004053" y="693419"/>
            <a:chExt cx="2297430" cy="4505960"/>
          </a:xfrm>
        </p:grpSpPr>
        <p:pic>
          <p:nvPicPr>
            <p:cNvPr id="55" name="object 5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4053" y="693419"/>
              <a:ext cx="1544574" cy="125120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4053" y="1988819"/>
              <a:ext cx="1538477" cy="132016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701664" y="3586352"/>
              <a:ext cx="1393190" cy="1606550"/>
            </a:xfrm>
            <a:custGeom>
              <a:avLst/>
              <a:gdLst/>
              <a:ahLst/>
              <a:cxnLst/>
              <a:rect l="l" t="t" r="r" b="b"/>
              <a:pathLst>
                <a:path w="1393190" h="1606550">
                  <a:moveTo>
                    <a:pt x="1392936" y="0"/>
                  </a:moveTo>
                  <a:lnTo>
                    <a:pt x="0" y="0"/>
                  </a:lnTo>
                  <a:lnTo>
                    <a:pt x="0" y="1606296"/>
                  </a:lnTo>
                  <a:lnTo>
                    <a:pt x="1392936" y="1606296"/>
                  </a:lnTo>
                  <a:lnTo>
                    <a:pt x="1392936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094600" y="3385946"/>
              <a:ext cx="200660" cy="1807210"/>
            </a:xfrm>
            <a:custGeom>
              <a:avLst/>
              <a:gdLst/>
              <a:ahLst/>
              <a:cxnLst/>
              <a:rect l="l" t="t" r="r" b="b"/>
              <a:pathLst>
                <a:path w="200659" h="1807210">
                  <a:moveTo>
                    <a:pt x="200405" y="0"/>
                  </a:moveTo>
                  <a:lnTo>
                    <a:pt x="0" y="200405"/>
                  </a:lnTo>
                  <a:lnTo>
                    <a:pt x="0" y="1806702"/>
                  </a:lnTo>
                  <a:lnTo>
                    <a:pt x="200405" y="1606295"/>
                  </a:lnTo>
                  <a:lnTo>
                    <a:pt x="200405" y="0"/>
                  </a:lnTo>
                  <a:close/>
                </a:path>
              </a:pathLst>
            </a:custGeom>
            <a:solidFill>
              <a:srgbClr val="9DA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01664" y="3385946"/>
              <a:ext cx="1593850" cy="200660"/>
            </a:xfrm>
            <a:custGeom>
              <a:avLst/>
              <a:gdLst/>
              <a:ahLst/>
              <a:cxnLst/>
              <a:rect l="l" t="t" r="r" b="b"/>
              <a:pathLst>
                <a:path w="1593850" h="200660">
                  <a:moveTo>
                    <a:pt x="1593341" y="0"/>
                  </a:moveTo>
                  <a:lnTo>
                    <a:pt x="200406" y="0"/>
                  </a:lnTo>
                  <a:lnTo>
                    <a:pt x="0" y="200405"/>
                  </a:lnTo>
                  <a:lnTo>
                    <a:pt x="1392936" y="200405"/>
                  </a:lnTo>
                  <a:lnTo>
                    <a:pt x="1593341" y="0"/>
                  </a:lnTo>
                  <a:close/>
                </a:path>
              </a:pathLst>
            </a:custGeom>
            <a:solidFill>
              <a:srgbClr val="CFD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01664" y="3385946"/>
              <a:ext cx="1593850" cy="1807210"/>
            </a:xfrm>
            <a:custGeom>
              <a:avLst/>
              <a:gdLst/>
              <a:ahLst/>
              <a:cxnLst/>
              <a:rect l="l" t="t" r="r" b="b"/>
              <a:pathLst>
                <a:path w="1593850" h="1807210">
                  <a:moveTo>
                    <a:pt x="0" y="200405"/>
                  </a:moveTo>
                  <a:lnTo>
                    <a:pt x="200406" y="0"/>
                  </a:lnTo>
                  <a:lnTo>
                    <a:pt x="1593341" y="0"/>
                  </a:lnTo>
                  <a:lnTo>
                    <a:pt x="1593341" y="1606295"/>
                  </a:lnTo>
                  <a:lnTo>
                    <a:pt x="1392936" y="1806702"/>
                  </a:lnTo>
                  <a:lnTo>
                    <a:pt x="0" y="1806702"/>
                  </a:lnTo>
                  <a:lnTo>
                    <a:pt x="0" y="200405"/>
                  </a:lnTo>
                  <a:close/>
                </a:path>
                <a:path w="1593850" h="1807210">
                  <a:moveTo>
                    <a:pt x="0" y="200405"/>
                  </a:moveTo>
                  <a:lnTo>
                    <a:pt x="1392936" y="200405"/>
                  </a:lnTo>
                  <a:lnTo>
                    <a:pt x="1593341" y="0"/>
                  </a:lnTo>
                </a:path>
                <a:path w="1593850" h="1807210">
                  <a:moveTo>
                    <a:pt x="1392936" y="492632"/>
                  </a:moveTo>
                  <a:lnTo>
                    <a:pt x="1392936" y="180670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607557" y="3577590"/>
              <a:ext cx="1617345" cy="300990"/>
            </a:xfrm>
            <a:custGeom>
              <a:avLst/>
              <a:gdLst/>
              <a:ahLst/>
              <a:cxnLst/>
              <a:rect l="l" t="t" r="r" b="b"/>
              <a:pathLst>
                <a:path w="1617345" h="300989">
                  <a:moveTo>
                    <a:pt x="1616964" y="0"/>
                  </a:moveTo>
                  <a:lnTo>
                    <a:pt x="0" y="0"/>
                  </a:lnTo>
                  <a:lnTo>
                    <a:pt x="0" y="300990"/>
                  </a:lnTo>
                  <a:lnTo>
                    <a:pt x="1616964" y="300990"/>
                  </a:lnTo>
                  <a:lnTo>
                    <a:pt x="1616964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854446" y="3562858"/>
            <a:ext cx="112331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PIB-MALEICO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885506" y="4506938"/>
            <a:ext cx="1042669" cy="548005"/>
            <a:chOff x="5885506" y="4506938"/>
            <a:chExt cx="1042669" cy="548005"/>
          </a:xfrm>
        </p:grpSpPr>
        <p:sp>
          <p:nvSpPr>
            <p:cNvPr id="64" name="object 64"/>
            <p:cNvSpPr/>
            <p:nvPr/>
          </p:nvSpPr>
          <p:spPr>
            <a:xfrm>
              <a:off x="5885497" y="4506950"/>
              <a:ext cx="1042669" cy="26034"/>
            </a:xfrm>
            <a:custGeom>
              <a:avLst/>
              <a:gdLst/>
              <a:ahLst/>
              <a:cxnLst/>
              <a:rect l="l" t="t" r="r" b="b"/>
              <a:pathLst>
                <a:path w="1042670" h="26035">
                  <a:moveTo>
                    <a:pt x="1042136" y="0"/>
                  </a:moveTo>
                  <a:lnTo>
                    <a:pt x="0" y="0"/>
                  </a:lnTo>
                  <a:lnTo>
                    <a:pt x="0" y="9080"/>
                  </a:lnTo>
                  <a:lnTo>
                    <a:pt x="0" y="16916"/>
                  </a:lnTo>
                  <a:lnTo>
                    <a:pt x="0" y="26009"/>
                  </a:lnTo>
                  <a:lnTo>
                    <a:pt x="1042136" y="26009"/>
                  </a:lnTo>
                  <a:lnTo>
                    <a:pt x="1042136" y="16916"/>
                  </a:lnTo>
                  <a:lnTo>
                    <a:pt x="1042136" y="9093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22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885497" y="4532972"/>
              <a:ext cx="1042669" cy="18415"/>
            </a:xfrm>
            <a:custGeom>
              <a:avLst/>
              <a:gdLst/>
              <a:ahLst/>
              <a:cxnLst/>
              <a:rect l="l" t="t" r="r" b="b"/>
              <a:pathLst>
                <a:path w="1042670" h="18414">
                  <a:moveTo>
                    <a:pt x="1042136" y="0"/>
                  </a:moveTo>
                  <a:lnTo>
                    <a:pt x="0" y="0"/>
                  </a:lnTo>
                  <a:lnTo>
                    <a:pt x="0" y="8839"/>
                  </a:lnTo>
                  <a:lnTo>
                    <a:pt x="0" y="17932"/>
                  </a:lnTo>
                  <a:lnTo>
                    <a:pt x="1042136" y="17932"/>
                  </a:lnTo>
                  <a:lnTo>
                    <a:pt x="1042136" y="8839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22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885497" y="4550905"/>
              <a:ext cx="1042669" cy="17145"/>
            </a:xfrm>
            <a:custGeom>
              <a:avLst/>
              <a:gdLst/>
              <a:ahLst/>
              <a:cxnLst/>
              <a:rect l="l" t="t" r="r" b="b"/>
              <a:pathLst>
                <a:path w="1042670" h="17145">
                  <a:moveTo>
                    <a:pt x="1042136" y="0"/>
                  </a:moveTo>
                  <a:lnTo>
                    <a:pt x="0" y="0"/>
                  </a:lnTo>
                  <a:lnTo>
                    <a:pt x="0" y="7823"/>
                  </a:lnTo>
                  <a:lnTo>
                    <a:pt x="0" y="16929"/>
                  </a:lnTo>
                  <a:lnTo>
                    <a:pt x="1042136" y="16929"/>
                  </a:lnTo>
                  <a:lnTo>
                    <a:pt x="1042136" y="7835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22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85497" y="4567834"/>
              <a:ext cx="1042669" cy="18415"/>
            </a:xfrm>
            <a:custGeom>
              <a:avLst/>
              <a:gdLst/>
              <a:ahLst/>
              <a:cxnLst/>
              <a:rect l="l" t="t" r="r" b="b"/>
              <a:pathLst>
                <a:path w="1042670" h="18414">
                  <a:moveTo>
                    <a:pt x="1042136" y="0"/>
                  </a:moveTo>
                  <a:lnTo>
                    <a:pt x="0" y="0"/>
                  </a:lnTo>
                  <a:lnTo>
                    <a:pt x="0" y="8839"/>
                  </a:lnTo>
                  <a:lnTo>
                    <a:pt x="0" y="17932"/>
                  </a:lnTo>
                  <a:lnTo>
                    <a:pt x="1042136" y="17932"/>
                  </a:lnTo>
                  <a:lnTo>
                    <a:pt x="1042136" y="8839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22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885497" y="4585766"/>
              <a:ext cx="1042669" cy="17145"/>
            </a:xfrm>
            <a:custGeom>
              <a:avLst/>
              <a:gdLst/>
              <a:ahLst/>
              <a:cxnLst/>
              <a:rect l="l" t="t" r="r" b="b"/>
              <a:pathLst>
                <a:path w="1042670" h="17145">
                  <a:moveTo>
                    <a:pt x="1042136" y="7848"/>
                  </a:moveTo>
                  <a:lnTo>
                    <a:pt x="0" y="7848"/>
                  </a:lnTo>
                  <a:lnTo>
                    <a:pt x="0" y="16941"/>
                  </a:lnTo>
                  <a:lnTo>
                    <a:pt x="1042136" y="16941"/>
                  </a:lnTo>
                  <a:lnTo>
                    <a:pt x="1042136" y="7848"/>
                  </a:lnTo>
                  <a:close/>
                </a:path>
                <a:path w="1042670" h="17145">
                  <a:moveTo>
                    <a:pt x="1042136" y="0"/>
                  </a:moveTo>
                  <a:lnTo>
                    <a:pt x="0" y="0"/>
                  </a:lnTo>
                  <a:lnTo>
                    <a:pt x="0" y="7835"/>
                  </a:lnTo>
                  <a:lnTo>
                    <a:pt x="1042136" y="7835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32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885497" y="4602695"/>
              <a:ext cx="1042669" cy="17145"/>
            </a:xfrm>
            <a:custGeom>
              <a:avLst/>
              <a:gdLst/>
              <a:ahLst/>
              <a:cxnLst/>
              <a:rect l="l" t="t" r="r" b="b"/>
              <a:pathLst>
                <a:path w="1042670" h="17145">
                  <a:moveTo>
                    <a:pt x="1042136" y="0"/>
                  </a:moveTo>
                  <a:lnTo>
                    <a:pt x="0" y="0"/>
                  </a:lnTo>
                  <a:lnTo>
                    <a:pt x="0" y="8851"/>
                  </a:lnTo>
                  <a:lnTo>
                    <a:pt x="0" y="16687"/>
                  </a:lnTo>
                  <a:lnTo>
                    <a:pt x="1042136" y="16687"/>
                  </a:lnTo>
                  <a:lnTo>
                    <a:pt x="1042136" y="8851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32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885506" y="4619373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42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885506" y="4628468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42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885506" y="4637558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2"/>
                  </a:lnTo>
                  <a:lnTo>
                    <a:pt x="1042139" y="884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42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85506" y="4646407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42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885506" y="4654239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52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885506" y="4663333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5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885506" y="4672423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3"/>
                  </a:lnTo>
                  <a:lnTo>
                    <a:pt x="1042139" y="8843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52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885506" y="4681273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72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885506" y="4689104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7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885506" y="4698198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82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885506" y="4707299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2"/>
                  </a:lnTo>
                  <a:lnTo>
                    <a:pt x="1042139" y="884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82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885506" y="4716138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82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885506" y="4723969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92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885506" y="4733064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92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885506" y="4742162"/>
              <a:ext cx="1042669" cy="7620"/>
            </a:xfrm>
            <a:custGeom>
              <a:avLst/>
              <a:gdLst/>
              <a:ahLst/>
              <a:cxnLst/>
              <a:rect l="l" t="t" r="r" b="b"/>
              <a:pathLst>
                <a:path w="1042670" h="7620">
                  <a:moveTo>
                    <a:pt x="1042139" y="0"/>
                  </a:moveTo>
                  <a:lnTo>
                    <a:pt x="0" y="0"/>
                  </a:lnTo>
                  <a:lnTo>
                    <a:pt x="0" y="7579"/>
                  </a:lnTo>
                  <a:lnTo>
                    <a:pt x="1042139" y="7579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A2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885506" y="4749740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A2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885506" y="4758835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A2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885506" y="4767929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B2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885506" y="4777027"/>
              <a:ext cx="1042669" cy="7620"/>
            </a:xfrm>
            <a:custGeom>
              <a:avLst/>
              <a:gdLst/>
              <a:ahLst/>
              <a:cxnLst/>
              <a:rect l="l" t="t" r="r" b="b"/>
              <a:pathLst>
                <a:path w="1042670" h="7620">
                  <a:moveTo>
                    <a:pt x="1042139" y="0"/>
                  </a:moveTo>
                  <a:lnTo>
                    <a:pt x="0" y="0"/>
                  </a:lnTo>
                  <a:lnTo>
                    <a:pt x="0" y="7579"/>
                  </a:lnTo>
                  <a:lnTo>
                    <a:pt x="1042139" y="7579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B2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885506" y="4784606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C2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885506" y="4793700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C2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885506" y="4802794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C2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885506" y="4811892"/>
              <a:ext cx="1042669" cy="7620"/>
            </a:xfrm>
            <a:custGeom>
              <a:avLst/>
              <a:gdLst/>
              <a:ahLst/>
              <a:cxnLst/>
              <a:rect l="l" t="t" r="r" b="b"/>
              <a:pathLst>
                <a:path w="1042670" h="7620">
                  <a:moveTo>
                    <a:pt x="1042139" y="0"/>
                  </a:moveTo>
                  <a:lnTo>
                    <a:pt x="0" y="0"/>
                  </a:lnTo>
                  <a:lnTo>
                    <a:pt x="0" y="7579"/>
                  </a:lnTo>
                  <a:lnTo>
                    <a:pt x="1042139" y="7579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C2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885506" y="4819471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C2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885506" y="4828565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D2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885506" y="4837668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D2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885506" y="4845494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3"/>
                  </a:lnTo>
                  <a:lnTo>
                    <a:pt x="1042139" y="8843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D2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885506" y="4854336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E2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885506" y="4863441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E2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885506" y="4872533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E2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885506" y="4880370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3"/>
                  </a:lnTo>
                  <a:lnTo>
                    <a:pt x="1042139" y="8843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F2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885506" y="4889212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F2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85506" y="4898306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F2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885506" y="4907398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F2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85506" y="4915235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3"/>
                  </a:lnTo>
                  <a:lnTo>
                    <a:pt x="1042139" y="8843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303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885497" y="4924081"/>
              <a:ext cx="1042669" cy="18415"/>
            </a:xfrm>
            <a:custGeom>
              <a:avLst/>
              <a:gdLst/>
              <a:ahLst/>
              <a:cxnLst/>
              <a:rect l="l" t="t" r="r" b="b"/>
              <a:pathLst>
                <a:path w="1042670" h="18414">
                  <a:moveTo>
                    <a:pt x="1042136" y="0"/>
                  </a:moveTo>
                  <a:lnTo>
                    <a:pt x="0" y="0"/>
                  </a:lnTo>
                  <a:lnTo>
                    <a:pt x="0" y="9093"/>
                  </a:lnTo>
                  <a:lnTo>
                    <a:pt x="0" y="18186"/>
                  </a:lnTo>
                  <a:lnTo>
                    <a:pt x="1042136" y="18186"/>
                  </a:lnTo>
                  <a:lnTo>
                    <a:pt x="1042136" y="9093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03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885497" y="4942268"/>
              <a:ext cx="1042669" cy="17145"/>
            </a:xfrm>
            <a:custGeom>
              <a:avLst/>
              <a:gdLst/>
              <a:ahLst/>
              <a:cxnLst/>
              <a:rect l="l" t="t" r="r" b="b"/>
              <a:pathLst>
                <a:path w="1042670" h="17145">
                  <a:moveTo>
                    <a:pt x="1042136" y="0"/>
                  </a:moveTo>
                  <a:lnTo>
                    <a:pt x="0" y="0"/>
                  </a:lnTo>
                  <a:lnTo>
                    <a:pt x="0" y="7835"/>
                  </a:lnTo>
                  <a:lnTo>
                    <a:pt x="0" y="16687"/>
                  </a:lnTo>
                  <a:lnTo>
                    <a:pt x="1042136" y="16687"/>
                  </a:lnTo>
                  <a:lnTo>
                    <a:pt x="1042136" y="7835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03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885497" y="4958943"/>
              <a:ext cx="1042669" cy="17145"/>
            </a:xfrm>
            <a:custGeom>
              <a:avLst/>
              <a:gdLst/>
              <a:ahLst/>
              <a:cxnLst/>
              <a:rect l="l" t="t" r="r" b="b"/>
              <a:pathLst>
                <a:path w="1042670" h="17145">
                  <a:moveTo>
                    <a:pt x="1042136" y="0"/>
                  </a:moveTo>
                  <a:lnTo>
                    <a:pt x="0" y="0"/>
                  </a:lnTo>
                  <a:lnTo>
                    <a:pt x="0" y="9105"/>
                  </a:lnTo>
                  <a:lnTo>
                    <a:pt x="0" y="16929"/>
                  </a:lnTo>
                  <a:lnTo>
                    <a:pt x="1042136" y="16929"/>
                  </a:lnTo>
                  <a:lnTo>
                    <a:pt x="1042136" y="9105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13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885497" y="4975872"/>
              <a:ext cx="1042669" cy="18415"/>
            </a:xfrm>
            <a:custGeom>
              <a:avLst/>
              <a:gdLst/>
              <a:ahLst/>
              <a:cxnLst/>
              <a:rect l="l" t="t" r="r" b="b"/>
              <a:pathLst>
                <a:path w="1042670" h="18414">
                  <a:moveTo>
                    <a:pt x="1042136" y="0"/>
                  </a:moveTo>
                  <a:lnTo>
                    <a:pt x="0" y="0"/>
                  </a:lnTo>
                  <a:lnTo>
                    <a:pt x="0" y="9093"/>
                  </a:lnTo>
                  <a:lnTo>
                    <a:pt x="0" y="17945"/>
                  </a:lnTo>
                  <a:lnTo>
                    <a:pt x="1042136" y="17945"/>
                  </a:lnTo>
                  <a:lnTo>
                    <a:pt x="1042136" y="9105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13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885497" y="4993817"/>
              <a:ext cx="1042669" cy="26034"/>
            </a:xfrm>
            <a:custGeom>
              <a:avLst/>
              <a:gdLst/>
              <a:ahLst/>
              <a:cxnLst/>
              <a:rect l="l" t="t" r="r" b="b"/>
              <a:pathLst>
                <a:path w="1042670" h="26035">
                  <a:moveTo>
                    <a:pt x="1042136" y="0"/>
                  </a:moveTo>
                  <a:lnTo>
                    <a:pt x="0" y="0"/>
                  </a:lnTo>
                  <a:lnTo>
                    <a:pt x="0" y="9093"/>
                  </a:lnTo>
                  <a:lnTo>
                    <a:pt x="0" y="16929"/>
                  </a:lnTo>
                  <a:lnTo>
                    <a:pt x="0" y="26022"/>
                  </a:lnTo>
                  <a:lnTo>
                    <a:pt x="1042136" y="26022"/>
                  </a:lnTo>
                  <a:lnTo>
                    <a:pt x="1042136" y="16929"/>
                  </a:lnTo>
                  <a:lnTo>
                    <a:pt x="1042136" y="9093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131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885497" y="5019839"/>
              <a:ext cx="1042669" cy="26034"/>
            </a:xfrm>
            <a:custGeom>
              <a:avLst/>
              <a:gdLst/>
              <a:ahLst/>
              <a:cxnLst/>
              <a:rect l="l" t="t" r="r" b="b"/>
              <a:pathLst>
                <a:path w="1042670" h="26035">
                  <a:moveTo>
                    <a:pt x="1042136" y="0"/>
                  </a:moveTo>
                  <a:lnTo>
                    <a:pt x="0" y="0"/>
                  </a:lnTo>
                  <a:lnTo>
                    <a:pt x="0" y="8839"/>
                  </a:lnTo>
                  <a:lnTo>
                    <a:pt x="0" y="17932"/>
                  </a:lnTo>
                  <a:lnTo>
                    <a:pt x="0" y="25768"/>
                  </a:lnTo>
                  <a:lnTo>
                    <a:pt x="1042136" y="25768"/>
                  </a:lnTo>
                  <a:lnTo>
                    <a:pt x="1042136" y="17932"/>
                  </a:lnTo>
                  <a:lnTo>
                    <a:pt x="1042136" y="8839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13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885506" y="5045603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885497" y="4506950"/>
              <a:ext cx="1042669" cy="26034"/>
            </a:xfrm>
            <a:custGeom>
              <a:avLst/>
              <a:gdLst/>
              <a:ahLst/>
              <a:cxnLst/>
              <a:rect l="l" t="t" r="r" b="b"/>
              <a:pathLst>
                <a:path w="1042670" h="26035">
                  <a:moveTo>
                    <a:pt x="1042136" y="0"/>
                  </a:moveTo>
                  <a:lnTo>
                    <a:pt x="0" y="0"/>
                  </a:lnTo>
                  <a:lnTo>
                    <a:pt x="0" y="9080"/>
                  </a:lnTo>
                  <a:lnTo>
                    <a:pt x="0" y="16916"/>
                  </a:lnTo>
                  <a:lnTo>
                    <a:pt x="0" y="26009"/>
                  </a:lnTo>
                  <a:lnTo>
                    <a:pt x="1042136" y="26009"/>
                  </a:lnTo>
                  <a:lnTo>
                    <a:pt x="1042136" y="16916"/>
                  </a:lnTo>
                  <a:lnTo>
                    <a:pt x="1042136" y="9093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22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885497" y="4532972"/>
              <a:ext cx="1042669" cy="18415"/>
            </a:xfrm>
            <a:custGeom>
              <a:avLst/>
              <a:gdLst/>
              <a:ahLst/>
              <a:cxnLst/>
              <a:rect l="l" t="t" r="r" b="b"/>
              <a:pathLst>
                <a:path w="1042670" h="18414">
                  <a:moveTo>
                    <a:pt x="1042136" y="0"/>
                  </a:moveTo>
                  <a:lnTo>
                    <a:pt x="0" y="0"/>
                  </a:lnTo>
                  <a:lnTo>
                    <a:pt x="0" y="8839"/>
                  </a:lnTo>
                  <a:lnTo>
                    <a:pt x="0" y="17932"/>
                  </a:lnTo>
                  <a:lnTo>
                    <a:pt x="1042136" y="17932"/>
                  </a:lnTo>
                  <a:lnTo>
                    <a:pt x="1042136" y="8839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22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885497" y="4550905"/>
              <a:ext cx="1042669" cy="17145"/>
            </a:xfrm>
            <a:custGeom>
              <a:avLst/>
              <a:gdLst/>
              <a:ahLst/>
              <a:cxnLst/>
              <a:rect l="l" t="t" r="r" b="b"/>
              <a:pathLst>
                <a:path w="1042670" h="17145">
                  <a:moveTo>
                    <a:pt x="1042136" y="0"/>
                  </a:moveTo>
                  <a:lnTo>
                    <a:pt x="0" y="0"/>
                  </a:lnTo>
                  <a:lnTo>
                    <a:pt x="0" y="7823"/>
                  </a:lnTo>
                  <a:lnTo>
                    <a:pt x="0" y="16929"/>
                  </a:lnTo>
                  <a:lnTo>
                    <a:pt x="1042136" y="16929"/>
                  </a:lnTo>
                  <a:lnTo>
                    <a:pt x="1042136" y="7835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22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885497" y="4567834"/>
              <a:ext cx="1042669" cy="18415"/>
            </a:xfrm>
            <a:custGeom>
              <a:avLst/>
              <a:gdLst/>
              <a:ahLst/>
              <a:cxnLst/>
              <a:rect l="l" t="t" r="r" b="b"/>
              <a:pathLst>
                <a:path w="1042670" h="18414">
                  <a:moveTo>
                    <a:pt x="1042136" y="0"/>
                  </a:moveTo>
                  <a:lnTo>
                    <a:pt x="0" y="0"/>
                  </a:lnTo>
                  <a:lnTo>
                    <a:pt x="0" y="8839"/>
                  </a:lnTo>
                  <a:lnTo>
                    <a:pt x="0" y="17932"/>
                  </a:lnTo>
                  <a:lnTo>
                    <a:pt x="1042136" y="17932"/>
                  </a:lnTo>
                  <a:lnTo>
                    <a:pt x="1042136" y="8839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22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885497" y="4585766"/>
              <a:ext cx="1042669" cy="17145"/>
            </a:xfrm>
            <a:custGeom>
              <a:avLst/>
              <a:gdLst/>
              <a:ahLst/>
              <a:cxnLst/>
              <a:rect l="l" t="t" r="r" b="b"/>
              <a:pathLst>
                <a:path w="1042670" h="17145">
                  <a:moveTo>
                    <a:pt x="1042136" y="7848"/>
                  </a:moveTo>
                  <a:lnTo>
                    <a:pt x="0" y="7848"/>
                  </a:lnTo>
                  <a:lnTo>
                    <a:pt x="0" y="16941"/>
                  </a:lnTo>
                  <a:lnTo>
                    <a:pt x="1042136" y="16941"/>
                  </a:lnTo>
                  <a:lnTo>
                    <a:pt x="1042136" y="7848"/>
                  </a:lnTo>
                  <a:close/>
                </a:path>
                <a:path w="1042670" h="17145">
                  <a:moveTo>
                    <a:pt x="1042136" y="0"/>
                  </a:moveTo>
                  <a:lnTo>
                    <a:pt x="0" y="0"/>
                  </a:lnTo>
                  <a:lnTo>
                    <a:pt x="0" y="7835"/>
                  </a:lnTo>
                  <a:lnTo>
                    <a:pt x="1042136" y="7835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32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885497" y="4602695"/>
              <a:ext cx="1042669" cy="17145"/>
            </a:xfrm>
            <a:custGeom>
              <a:avLst/>
              <a:gdLst/>
              <a:ahLst/>
              <a:cxnLst/>
              <a:rect l="l" t="t" r="r" b="b"/>
              <a:pathLst>
                <a:path w="1042670" h="17145">
                  <a:moveTo>
                    <a:pt x="1042136" y="0"/>
                  </a:moveTo>
                  <a:lnTo>
                    <a:pt x="0" y="0"/>
                  </a:lnTo>
                  <a:lnTo>
                    <a:pt x="0" y="8851"/>
                  </a:lnTo>
                  <a:lnTo>
                    <a:pt x="0" y="16687"/>
                  </a:lnTo>
                  <a:lnTo>
                    <a:pt x="1042136" y="16687"/>
                  </a:lnTo>
                  <a:lnTo>
                    <a:pt x="1042136" y="8851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32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885506" y="4619373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42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885506" y="4628468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42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885506" y="4637558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2"/>
                  </a:lnTo>
                  <a:lnTo>
                    <a:pt x="1042139" y="884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42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885506" y="4646407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42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885506" y="4654239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52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885506" y="4663333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5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885506" y="4672423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3"/>
                  </a:lnTo>
                  <a:lnTo>
                    <a:pt x="1042139" y="8843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52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885506" y="4681273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72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885506" y="4689104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7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885506" y="4698198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82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885506" y="4707299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2"/>
                  </a:lnTo>
                  <a:lnTo>
                    <a:pt x="1042139" y="884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82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885506" y="4716138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82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885506" y="4723969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92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885506" y="4733064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92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885506" y="4742162"/>
              <a:ext cx="1042669" cy="7620"/>
            </a:xfrm>
            <a:custGeom>
              <a:avLst/>
              <a:gdLst/>
              <a:ahLst/>
              <a:cxnLst/>
              <a:rect l="l" t="t" r="r" b="b"/>
              <a:pathLst>
                <a:path w="1042670" h="7620">
                  <a:moveTo>
                    <a:pt x="1042139" y="0"/>
                  </a:moveTo>
                  <a:lnTo>
                    <a:pt x="0" y="0"/>
                  </a:lnTo>
                  <a:lnTo>
                    <a:pt x="0" y="7579"/>
                  </a:lnTo>
                  <a:lnTo>
                    <a:pt x="1042139" y="7579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A2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885506" y="4749740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A2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885506" y="4758835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A2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885506" y="4767929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B2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885506" y="4777027"/>
              <a:ext cx="1042669" cy="7620"/>
            </a:xfrm>
            <a:custGeom>
              <a:avLst/>
              <a:gdLst/>
              <a:ahLst/>
              <a:cxnLst/>
              <a:rect l="l" t="t" r="r" b="b"/>
              <a:pathLst>
                <a:path w="1042670" h="7620">
                  <a:moveTo>
                    <a:pt x="1042139" y="0"/>
                  </a:moveTo>
                  <a:lnTo>
                    <a:pt x="0" y="0"/>
                  </a:lnTo>
                  <a:lnTo>
                    <a:pt x="0" y="7579"/>
                  </a:lnTo>
                  <a:lnTo>
                    <a:pt x="1042139" y="7579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B2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885506" y="4784606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C2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885506" y="4793700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C2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885506" y="4802794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C2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885506" y="4811892"/>
              <a:ext cx="1042669" cy="7620"/>
            </a:xfrm>
            <a:custGeom>
              <a:avLst/>
              <a:gdLst/>
              <a:ahLst/>
              <a:cxnLst/>
              <a:rect l="l" t="t" r="r" b="b"/>
              <a:pathLst>
                <a:path w="1042670" h="7620">
                  <a:moveTo>
                    <a:pt x="1042139" y="0"/>
                  </a:moveTo>
                  <a:lnTo>
                    <a:pt x="0" y="0"/>
                  </a:lnTo>
                  <a:lnTo>
                    <a:pt x="0" y="7579"/>
                  </a:lnTo>
                  <a:lnTo>
                    <a:pt x="1042139" y="7579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C2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885506" y="4819471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C2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885506" y="4828565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D2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885506" y="4837668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D2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885506" y="4845494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3"/>
                  </a:lnTo>
                  <a:lnTo>
                    <a:pt x="1042139" y="8843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D2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885506" y="4854336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E2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885506" y="4863441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E2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885506" y="4872533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E2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885506" y="4880370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3"/>
                  </a:lnTo>
                  <a:lnTo>
                    <a:pt x="1042139" y="8843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F2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885506" y="4889212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F2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885506" y="4898306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F2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885506" y="4907398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F2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885506" y="4915235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3"/>
                  </a:lnTo>
                  <a:lnTo>
                    <a:pt x="1042139" y="8843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303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885497" y="4924081"/>
              <a:ext cx="1042669" cy="18415"/>
            </a:xfrm>
            <a:custGeom>
              <a:avLst/>
              <a:gdLst/>
              <a:ahLst/>
              <a:cxnLst/>
              <a:rect l="l" t="t" r="r" b="b"/>
              <a:pathLst>
                <a:path w="1042670" h="18414">
                  <a:moveTo>
                    <a:pt x="1042136" y="0"/>
                  </a:moveTo>
                  <a:lnTo>
                    <a:pt x="0" y="0"/>
                  </a:lnTo>
                  <a:lnTo>
                    <a:pt x="0" y="9093"/>
                  </a:lnTo>
                  <a:lnTo>
                    <a:pt x="0" y="18186"/>
                  </a:lnTo>
                  <a:lnTo>
                    <a:pt x="1042136" y="18186"/>
                  </a:lnTo>
                  <a:lnTo>
                    <a:pt x="1042136" y="9093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03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885497" y="4942268"/>
              <a:ext cx="1042669" cy="17145"/>
            </a:xfrm>
            <a:custGeom>
              <a:avLst/>
              <a:gdLst/>
              <a:ahLst/>
              <a:cxnLst/>
              <a:rect l="l" t="t" r="r" b="b"/>
              <a:pathLst>
                <a:path w="1042670" h="17145">
                  <a:moveTo>
                    <a:pt x="1042136" y="0"/>
                  </a:moveTo>
                  <a:lnTo>
                    <a:pt x="0" y="0"/>
                  </a:lnTo>
                  <a:lnTo>
                    <a:pt x="0" y="7835"/>
                  </a:lnTo>
                  <a:lnTo>
                    <a:pt x="0" y="16687"/>
                  </a:lnTo>
                  <a:lnTo>
                    <a:pt x="1042136" y="16687"/>
                  </a:lnTo>
                  <a:lnTo>
                    <a:pt x="1042136" y="7835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03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885497" y="4958943"/>
              <a:ext cx="1042669" cy="17145"/>
            </a:xfrm>
            <a:custGeom>
              <a:avLst/>
              <a:gdLst/>
              <a:ahLst/>
              <a:cxnLst/>
              <a:rect l="l" t="t" r="r" b="b"/>
              <a:pathLst>
                <a:path w="1042670" h="17145">
                  <a:moveTo>
                    <a:pt x="1042136" y="0"/>
                  </a:moveTo>
                  <a:lnTo>
                    <a:pt x="0" y="0"/>
                  </a:lnTo>
                  <a:lnTo>
                    <a:pt x="0" y="9105"/>
                  </a:lnTo>
                  <a:lnTo>
                    <a:pt x="0" y="16929"/>
                  </a:lnTo>
                  <a:lnTo>
                    <a:pt x="1042136" y="16929"/>
                  </a:lnTo>
                  <a:lnTo>
                    <a:pt x="1042136" y="9105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13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885497" y="4975872"/>
              <a:ext cx="1042669" cy="18415"/>
            </a:xfrm>
            <a:custGeom>
              <a:avLst/>
              <a:gdLst/>
              <a:ahLst/>
              <a:cxnLst/>
              <a:rect l="l" t="t" r="r" b="b"/>
              <a:pathLst>
                <a:path w="1042670" h="18414">
                  <a:moveTo>
                    <a:pt x="1042136" y="0"/>
                  </a:moveTo>
                  <a:lnTo>
                    <a:pt x="0" y="0"/>
                  </a:lnTo>
                  <a:lnTo>
                    <a:pt x="0" y="9093"/>
                  </a:lnTo>
                  <a:lnTo>
                    <a:pt x="0" y="17945"/>
                  </a:lnTo>
                  <a:lnTo>
                    <a:pt x="1042136" y="17945"/>
                  </a:lnTo>
                  <a:lnTo>
                    <a:pt x="1042136" y="9105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13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885497" y="4993817"/>
              <a:ext cx="1042669" cy="26034"/>
            </a:xfrm>
            <a:custGeom>
              <a:avLst/>
              <a:gdLst/>
              <a:ahLst/>
              <a:cxnLst/>
              <a:rect l="l" t="t" r="r" b="b"/>
              <a:pathLst>
                <a:path w="1042670" h="26035">
                  <a:moveTo>
                    <a:pt x="1042136" y="0"/>
                  </a:moveTo>
                  <a:lnTo>
                    <a:pt x="0" y="0"/>
                  </a:lnTo>
                  <a:lnTo>
                    <a:pt x="0" y="9093"/>
                  </a:lnTo>
                  <a:lnTo>
                    <a:pt x="0" y="16929"/>
                  </a:lnTo>
                  <a:lnTo>
                    <a:pt x="0" y="26022"/>
                  </a:lnTo>
                  <a:lnTo>
                    <a:pt x="1042136" y="26022"/>
                  </a:lnTo>
                  <a:lnTo>
                    <a:pt x="1042136" y="16929"/>
                  </a:lnTo>
                  <a:lnTo>
                    <a:pt x="1042136" y="9093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131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885497" y="5019839"/>
              <a:ext cx="1042669" cy="26034"/>
            </a:xfrm>
            <a:custGeom>
              <a:avLst/>
              <a:gdLst/>
              <a:ahLst/>
              <a:cxnLst/>
              <a:rect l="l" t="t" r="r" b="b"/>
              <a:pathLst>
                <a:path w="1042670" h="26035">
                  <a:moveTo>
                    <a:pt x="1042136" y="0"/>
                  </a:moveTo>
                  <a:lnTo>
                    <a:pt x="0" y="0"/>
                  </a:lnTo>
                  <a:lnTo>
                    <a:pt x="0" y="8839"/>
                  </a:lnTo>
                  <a:lnTo>
                    <a:pt x="0" y="17932"/>
                  </a:lnTo>
                  <a:lnTo>
                    <a:pt x="0" y="25768"/>
                  </a:lnTo>
                  <a:lnTo>
                    <a:pt x="1042136" y="25768"/>
                  </a:lnTo>
                  <a:lnTo>
                    <a:pt x="1042136" y="17932"/>
                  </a:lnTo>
                  <a:lnTo>
                    <a:pt x="1042136" y="8839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13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885506" y="5045603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885497" y="4506950"/>
              <a:ext cx="1042669" cy="26034"/>
            </a:xfrm>
            <a:custGeom>
              <a:avLst/>
              <a:gdLst/>
              <a:ahLst/>
              <a:cxnLst/>
              <a:rect l="l" t="t" r="r" b="b"/>
              <a:pathLst>
                <a:path w="1042670" h="26035">
                  <a:moveTo>
                    <a:pt x="1042136" y="0"/>
                  </a:moveTo>
                  <a:lnTo>
                    <a:pt x="0" y="0"/>
                  </a:lnTo>
                  <a:lnTo>
                    <a:pt x="0" y="9080"/>
                  </a:lnTo>
                  <a:lnTo>
                    <a:pt x="0" y="16916"/>
                  </a:lnTo>
                  <a:lnTo>
                    <a:pt x="0" y="26009"/>
                  </a:lnTo>
                  <a:lnTo>
                    <a:pt x="1042136" y="26009"/>
                  </a:lnTo>
                  <a:lnTo>
                    <a:pt x="1042136" y="16916"/>
                  </a:lnTo>
                  <a:lnTo>
                    <a:pt x="1042136" y="9093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22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885497" y="4532972"/>
              <a:ext cx="1042669" cy="18415"/>
            </a:xfrm>
            <a:custGeom>
              <a:avLst/>
              <a:gdLst/>
              <a:ahLst/>
              <a:cxnLst/>
              <a:rect l="l" t="t" r="r" b="b"/>
              <a:pathLst>
                <a:path w="1042670" h="18414">
                  <a:moveTo>
                    <a:pt x="1042136" y="0"/>
                  </a:moveTo>
                  <a:lnTo>
                    <a:pt x="0" y="0"/>
                  </a:lnTo>
                  <a:lnTo>
                    <a:pt x="0" y="8839"/>
                  </a:lnTo>
                  <a:lnTo>
                    <a:pt x="0" y="17932"/>
                  </a:lnTo>
                  <a:lnTo>
                    <a:pt x="1042136" y="17932"/>
                  </a:lnTo>
                  <a:lnTo>
                    <a:pt x="1042136" y="8839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22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885497" y="4550905"/>
              <a:ext cx="1042669" cy="17145"/>
            </a:xfrm>
            <a:custGeom>
              <a:avLst/>
              <a:gdLst/>
              <a:ahLst/>
              <a:cxnLst/>
              <a:rect l="l" t="t" r="r" b="b"/>
              <a:pathLst>
                <a:path w="1042670" h="17145">
                  <a:moveTo>
                    <a:pt x="1042136" y="0"/>
                  </a:moveTo>
                  <a:lnTo>
                    <a:pt x="0" y="0"/>
                  </a:lnTo>
                  <a:lnTo>
                    <a:pt x="0" y="7823"/>
                  </a:lnTo>
                  <a:lnTo>
                    <a:pt x="0" y="16929"/>
                  </a:lnTo>
                  <a:lnTo>
                    <a:pt x="1042136" y="16929"/>
                  </a:lnTo>
                  <a:lnTo>
                    <a:pt x="1042136" y="7835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22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885497" y="4567834"/>
              <a:ext cx="1042669" cy="18415"/>
            </a:xfrm>
            <a:custGeom>
              <a:avLst/>
              <a:gdLst/>
              <a:ahLst/>
              <a:cxnLst/>
              <a:rect l="l" t="t" r="r" b="b"/>
              <a:pathLst>
                <a:path w="1042670" h="18414">
                  <a:moveTo>
                    <a:pt x="1042136" y="0"/>
                  </a:moveTo>
                  <a:lnTo>
                    <a:pt x="0" y="0"/>
                  </a:lnTo>
                  <a:lnTo>
                    <a:pt x="0" y="8839"/>
                  </a:lnTo>
                  <a:lnTo>
                    <a:pt x="0" y="17932"/>
                  </a:lnTo>
                  <a:lnTo>
                    <a:pt x="1042136" y="17932"/>
                  </a:lnTo>
                  <a:lnTo>
                    <a:pt x="1042136" y="8839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22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885497" y="4585766"/>
              <a:ext cx="1042669" cy="17145"/>
            </a:xfrm>
            <a:custGeom>
              <a:avLst/>
              <a:gdLst/>
              <a:ahLst/>
              <a:cxnLst/>
              <a:rect l="l" t="t" r="r" b="b"/>
              <a:pathLst>
                <a:path w="1042670" h="17145">
                  <a:moveTo>
                    <a:pt x="1042136" y="7848"/>
                  </a:moveTo>
                  <a:lnTo>
                    <a:pt x="0" y="7848"/>
                  </a:lnTo>
                  <a:lnTo>
                    <a:pt x="0" y="16941"/>
                  </a:lnTo>
                  <a:lnTo>
                    <a:pt x="1042136" y="16941"/>
                  </a:lnTo>
                  <a:lnTo>
                    <a:pt x="1042136" y="7848"/>
                  </a:lnTo>
                  <a:close/>
                </a:path>
                <a:path w="1042670" h="17145">
                  <a:moveTo>
                    <a:pt x="1042136" y="0"/>
                  </a:moveTo>
                  <a:lnTo>
                    <a:pt x="0" y="0"/>
                  </a:lnTo>
                  <a:lnTo>
                    <a:pt x="0" y="7835"/>
                  </a:lnTo>
                  <a:lnTo>
                    <a:pt x="1042136" y="7835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32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885497" y="4602695"/>
              <a:ext cx="1042669" cy="17145"/>
            </a:xfrm>
            <a:custGeom>
              <a:avLst/>
              <a:gdLst/>
              <a:ahLst/>
              <a:cxnLst/>
              <a:rect l="l" t="t" r="r" b="b"/>
              <a:pathLst>
                <a:path w="1042670" h="17145">
                  <a:moveTo>
                    <a:pt x="1042136" y="0"/>
                  </a:moveTo>
                  <a:lnTo>
                    <a:pt x="0" y="0"/>
                  </a:lnTo>
                  <a:lnTo>
                    <a:pt x="0" y="8851"/>
                  </a:lnTo>
                  <a:lnTo>
                    <a:pt x="0" y="16687"/>
                  </a:lnTo>
                  <a:lnTo>
                    <a:pt x="1042136" y="16687"/>
                  </a:lnTo>
                  <a:lnTo>
                    <a:pt x="1042136" y="8851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32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885506" y="4619373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42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885506" y="4628468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42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885506" y="4637558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2"/>
                  </a:lnTo>
                  <a:lnTo>
                    <a:pt x="1042139" y="884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42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885506" y="4646407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42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885506" y="4654239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52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885506" y="4663333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5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885506" y="4672423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3"/>
                  </a:lnTo>
                  <a:lnTo>
                    <a:pt x="1042139" y="8843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52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885506" y="4681273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72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885506" y="4689104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7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885506" y="4698198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82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885506" y="4707299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2"/>
                  </a:lnTo>
                  <a:lnTo>
                    <a:pt x="1042139" y="884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82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885506" y="4716138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82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885506" y="4723969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92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885506" y="4733064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92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885506" y="4742162"/>
              <a:ext cx="1042669" cy="7620"/>
            </a:xfrm>
            <a:custGeom>
              <a:avLst/>
              <a:gdLst/>
              <a:ahLst/>
              <a:cxnLst/>
              <a:rect l="l" t="t" r="r" b="b"/>
              <a:pathLst>
                <a:path w="1042670" h="7620">
                  <a:moveTo>
                    <a:pt x="1042139" y="0"/>
                  </a:moveTo>
                  <a:lnTo>
                    <a:pt x="0" y="0"/>
                  </a:lnTo>
                  <a:lnTo>
                    <a:pt x="0" y="7579"/>
                  </a:lnTo>
                  <a:lnTo>
                    <a:pt x="1042139" y="7579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A2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885506" y="4749740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A2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885506" y="4758835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A2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885506" y="4767929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B2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885506" y="4777027"/>
              <a:ext cx="1042669" cy="7620"/>
            </a:xfrm>
            <a:custGeom>
              <a:avLst/>
              <a:gdLst/>
              <a:ahLst/>
              <a:cxnLst/>
              <a:rect l="l" t="t" r="r" b="b"/>
              <a:pathLst>
                <a:path w="1042670" h="7620">
                  <a:moveTo>
                    <a:pt x="1042139" y="0"/>
                  </a:moveTo>
                  <a:lnTo>
                    <a:pt x="0" y="0"/>
                  </a:lnTo>
                  <a:lnTo>
                    <a:pt x="0" y="7579"/>
                  </a:lnTo>
                  <a:lnTo>
                    <a:pt x="1042139" y="7579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B2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885506" y="4784606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C2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885506" y="4793700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C2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885506" y="4802794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C2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885506" y="4811892"/>
              <a:ext cx="1042669" cy="7620"/>
            </a:xfrm>
            <a:custGeom>
              <a:avLst/>
              <a:gdLst/>
              <a:ahLst/>
              <a:cxnLst/>
              <a:rect l="l" t="t" r="r" b="b"/>
              <a:pathLst>
                <a:path w="1042670" h="7620">
                  <a:moveTo>
                    <a:pt x="1042139" y="0"/>
                  </a:moveTo>
                  <a:lnTo>
                    <a:pt x="0" y="0"/>
                  </a:lnTo>
                  <a:lnTo>
                    <a:pt x="0" y="7579"/>
                  </a:lnTo>
                  <a:lnTo>
                    <a:pt x="1042139" y="7579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C2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885506" y="4819471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C2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885506" y="4828565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D2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885506" y="4837668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D2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885506" y="4845494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3"/>
                  </a:lnTo>
                  <a:lnTo>
                    <a:pt x="1042139" y="8843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D2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885506" y="4854336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E2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885506" y="4863441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E2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885506" y="4872533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E2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885506" y="4880370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3"/>
                  </a:lnTo>
                  <a:lnTo>
                    <a:pt x="1042139" y="8843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F2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885506" y="4889212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F2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885506" y="4898306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F2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885506" y="4907398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F2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885506" y="4915235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3"/>
                  </a:lnTo>
                  <a:lnTo>
                    <a:pt x="1042139" y="8843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303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885497" y="4924081"/>
              <a:ext cx="1042669" cy="18415"/>
            </a:xfrm>
            <a:custGeom>
              <a:avLst/>
              <a:gdLst/>
              <a:ahLst/>
              <a:cxnLst/>
              <a:rect l="l" t="t" r="r" b="b"/>
              <a:pathLst>
                <a:path w="1042670" h="18414">
                  <a:moveTo>
                    <a:pt x="1042136" y="0"/>
                  </a:moveTo>
                  <a:lnTo>
                    <a:pt x="0" y="0"/>
                  </a:lnTo>
                  <a:lnTo>
                    <a:pt x="0" y="9093"/>
                  </a:lnTo>
                  <a:lnTo>
                    <a:pt x="0" y="18186"/>
                  </a:lnTo>
                  <a:lnTo>
                    <a:pt x="1042136" y="18186"/>
                  </a:lnTo>
                  <a:lnTo>
                    <a:pt x="1042136" y="9093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03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885497" y="4942268"/>
              <a:ext cx="1042669" cy="17145"/>
            </a:xfrm>
            <a:custGeom>
              <a:avLst/>
              <a:gdLst/>
              <a:ahLst/>
              <a:cxnLst/>
              <a:rect l="l" t="t" r="r" b="b"/>
              <a:pathLst>
                <a:path w="1042670" h="17145">
                  <a:moveTo>
                    <a:pt x="1042136" y="0"/>
                  </a:moveTo>
                  <a:lnTo>
                    <a:pt x="0" y="0"/>
                  </a:lnTo>
                  <a:lnTo>
                    <a:pt x="0" y="7835"/>
                  </a:lnTo>
                  <a:lnTo>
                    <a:pt x="0" y="16687"/>
                  </a:lnTo>
                  <a:lnTo>
                    <a:pt x="1042136" y="16687"/>
                  </a:lnTo>
                  <a:lnTo>
                    <a:pt x="1042136" y="7835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03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885497" y="4958943"/>
              <a:ext cx="1042669" cy="17145"/>
            </a:xfrm>
            <a:custGeom>
              <a:avLst/>
              <a:gdLst/>
              <a:ahLst/>
              <a:cxnLst/>
              <a:rect l="l" t="t" r="r" b="b"/>
              <a:pathLst>
                <a:path w="1042670" h="17145">
                  <a:moveTo>
                    <a:pt x="1042136" y="0"/>
                  </a:moveTo>
                  <a:lnTo>
                    <a:pt x="0" y="0"/>
                  </a:lnTo>
                  <a:lnTo>
                    <a:pt x="0" y="9105"/>
                  </a:lnTo>
                  <a:lnTo>
                    <a:pt x="0" y="16929"/>
                  </a:lnTo>
                  <a:lnTo>
                    <a:pt x="1042136" y="16929"/>
                  </a:lnTo>
                  <a:lnTo>
                    <a:pt x="1042136" y="9105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13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885497" y="4975872"/>
              <a:ext cx="1042669" cy="18415"/>
            </a:xfrm>
            <a:custGeom>
              <a:avLst/>
              <a:gdLst/>
              <a:ahLst/>
              <a:cxnLst/>
              <a:rect l="l" t="t" r="r" b="b"/>
              <a:pathLst>
                <a:path w="1042670" h="18414">
                  <a:moveTo>
                    <a:pt x="1042136" y="0"/>
                  </a:moveTo>
                  <a:lnTo>
                    <a:pt x="0" y="0"/>
                  </a:lnTo>
                  <a:lnTo>
                    <a:pt x="0" y="9093"/>
                  </a:lnTo>
                  <a:lnTo>
                    <a:pt x="0" y="17945"/>
                  </a:lnTo>
                  <a:lnTo>
                    <a:pt x="1042136" y="17945"/>
                  </a:lnTo>
                  <a:lnTo>
                    <a:pt x="1042136" y="9105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13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885497" y="4993817"/>
              <a:ext cx="1042669" cy="26034"/>
            </a:xfrm>
            <a:custGeom>
              <a:avLst/>
              <a:gdLst/>
              <a:ahLst/>
              <a:cxnLst/>
              <a:rect l="l" t="t" r="r" b="b"/>
              <a:pathLst>
                <a:path w="1042670" h="26035">
                  <a:moveTo>
                    <a:pt x="1042136" y="0"/>
                  </a:moveTo>
                  <a:lnTo>
                    <a:pt x="0" y="0"/>
                  </a:lnTo>
                  <a:lnTo>
                    <a:pt x="0" y="9093"/>
                  </a:lnTo>
                  <a:lnTo>
                    <a:pt x="0" y="16929"/>
                  </a:lnTo>
                  <a:lnTo>
                    <a:pt x="0" y="26022"/>
                  </a:lnTo>
                  <a:lnTo>
                    <a:pt x="1042136" y="26022"/>
                  </a:lnTo>
                  <a:lnTo>
                    <a:pt x="1042136" y="16929"/>
                  </a:lnTo>
                  <a:lnTo>
                    <a:pt x="1042136" y="9093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131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885497" y="5019839"/>
              <a:ext cx="1042669" cy="26034"/>
            </a:xfrm>
            <a:custGeom>
              <a:avLst/>
              <a:gdLst/>
              <a:ahLst/>
              <a:cxnLst/>
              <a:rect l="l" t="t" r="r" b="b"/>
              <a:pathLst>
                <a:path w="1042670" h="26035">
                  <a:moveTo>
                    <a:pt x="1042136" y="0"/>
                  </a:moveTo>
                  <a:lnTo>
                    <a:pt x="0" y="0"/>
                  </a:lnTo>
                  <a:lnTo>
                    <a:pt x="0" y="8839"/>
                  </a:lnTo>
                  <a:lnTo>
                    <a:pt x="0" y="17932"/>
                  </a:lnTo>
                  <a:lnTo>
                    <a:pt x="0" y="25768"/>
                  </a:lnTo>
                  <a:lnTo>
                    <a:pt x="1042136" y="25768"/>
                  </a:lnTo>
                  <a:lnTo>
                    <a:pt x="1042136" y="17932"/>
                  </a:lnTo>
                  <a:lnTo>
                    <a:pt x="1042136" y="8839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13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885506" y="5045603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885497" y="4506950"/>
              <a:ext cx="1042669" cy="26034"/>
            </a:xfrm>
            <a:custGeom>
              <a:avLst/>
              <a:gdLst/>
              <a:ahLst/>
              <a:cxnLst/>
              <a:rect l="l" t="t" r="r" b="b"/>
              <a:pathLst>
                <a:path w="1042670" h="26035">
                  <a:moveTo>
                    <a:pt x="1042136" y="0"/>
                  </a:moveTo>
                  <a:lnTo>
                    <a:pt x="0" y="0"/>
                  </a:lnTo>
                  <a:lnTo>
                    <a:pt x="0" y="9080"/>
                  </a:lnTo>
                  <a:lnTo>
                    <a:pt x="0" y="16916"/>
                  </a:lnTo>
                  <a:lnTo>
                    <a:pt x="0" y="26009"/>
                  </a:lnTo>
                  <a:lnTo>
                    <a:pt x="1042136" y="26009"/>
                  </a:lnTo>
                  <a:lnTo>
                    <a:pt x="1042136" y="16916"/>
                  </a:lnTo>
                  <a:lnTo>
                    <a:pt x="1042136" y="9093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22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885497" y="4532972"/>
              <a:ext cx="1042669" cy="18415"/>
            </a:xfrm>
            <a:custGeom>
              <a:avLst/>
              <a:gdLst/>
              <a:ahLst/>
              <a:cxnLst/>
              <a:rect l="l" t="t" r="r" b="b"/>
              <a:pathLst>
                <a:path w="1042670" h="18414">
                  <a:moveTo>
                    <a:pt x="1042136" y="0"/>
                  </a:moveTo>
                  <a:lnTo>
                    <a:pt x="0" y="0"/>
                  </a:lnTo>
                  <a:lnTo>
                    <a:pt x="0" y="8839"/>
                  </a:lnTo>
                  <a:lnTo>
                    <a:pt x="0" y="17932"/>
                  </a:lnTo>
                  <a:lnTo>
                    <a:pt x="1042136" y="17932"/>
                  </a:lnTo>
                  <a:lnTo>
                    <a:pt x="1042136" y="8839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22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885497" y="4550905"/>
              <a:ext cx="1042669" cy="17145"/>
            </a:xfrm>
            <a:custGeom>
              <a:avLst/>
              <a:gdLst/>
              <a:ahLst/>
              <a:cxnLst/>
              <a:rect l="l" t="t" r="r" b="b"/>
              <a:pathLst>
                <a:path w="1042670" h="17145">
                  <a:moveTo>
                    <a:pt x="1042136" y="0"/>
                  </a:moveTo>
                  <a:lnTo>
                    <a:pt x="0" y="0"/>
                  </a:lnTo>
                  <a:lnTo>
                    <a:pt x="0" y="7823"/>
                  </a:lnTo>
                  <a:lnTo>
                    <a:pt x="0" y="16929"/>
                  </a:lnTo>
                  <a:lnTo>
                    <a:pt x="1042136" y="16929"/>
                  </a:lnTo>
                  <a:lnTo>
                    <a:pt x="1042136" y="7835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22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885497" y="4567834"/>
              <a:ext cx="1042669" cy="18415"/>
            </a:xfrm>
            <a:custGeom>
              <a:avLst/>
              <a:gdLst/>
              <a:ahLst/>
              <a:cxnLst/>
              <a:rect l="l" t="t" r="r" b="b"/>
              <a:pathLst>
                <a:path w="1042670" h="18414">
                  <a:moveTo>
                    <a:pt x="1042136" y="0"/>
                  </a:moveTo>
                  <a:lnTo>
                    <a:pt x="0" y="0"/>
                  </a:lnTo>
                  <a:lnTo>
                    <a:pt x="0" y="8839"/>
                  </a:lnTo>
                  <a:lnTo>
                    <a:pt x="0" y="17932"/>
                  </a:lnTo>
                  <a:lnTo>
                    <a:pt x="1042136" y="17932"/>
                  </a:lnTo>
                  <a:lnTo>
                    <a:pt x="1042136" y="8839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22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885497" y="4585766"/>
              <a:ext cx="1042669" cy="17145"/>
            </a:xfrm>
            <a:custGeom>
              <a:avLst/>
              <a:gdLst/>
              <a:ahLst/>
              <a:cxnLst/>
              <a:rect l="l" t="t" r="r" b="b"/>
              <a:pathLst>
                <a:path w="1042670" h="17145">
                  <a:moveTo>
                    <a:pt x="1042136" y="7848"/>
                  </a:moveTo>
                  <a:lnTo>
                    <a:pt x="0" y="7848"/>
                  </a:lnTo>
                  <a:lnTo>
                    <a:pt x="0" y="16941"/>
                  </a:lnTo>
                  <a:lnTo>
                    <a:pt x="1042136" y="16941"/>
                  </a:lnTo>
                  <a:lnTo>
                    <a:pt x="1042136" y="7848"/>
                  </a:lnTo>
                  <a:close/>
                </a:path>
                <a:path w="1042670" h="17145">
                  <a:moveTo>
                    <a:pt x="1042136" y="0"/>
                  </a:moveTo>
                  <a:lnTo>
                    <a:pt x="0" y="0"/>
                  </a:lnTo>
                  <a:lnTo>
                    <a:pt x="0" y="7835"/>
                  </a:lnTo>
                  <a:lnTo>
                    <a:pt x="1042136" y="7835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32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885497" y="4602695"/>
              <a:ext cx="1042669" cy="17145"/>
            </a:xfrm>
            <a:custGeom>
              <a:avLst/>
              <a:gdLst/>
              <a:ahLst/>
              <a:cxnLst/>
              <a:rect l="l" t="t" r="r" b="b"/>
              <a:pathLst>
                <a:path w="1042670" h="17145">
                  <a:moveTo>
                    <a:pt x="1042136" y="0"/>
                  </a:moveTo>
                  <a:lnTo>
                    <a:pt x="0" y="0"/>
                  </a:lnTo>
                  <a:lnTo>
                    <a:pt x="0" y="8851"/>
                  </a:lnTo>
                  <a:lnTo>
                    <a:pt x="0" y="16687"/>
                  </a:lnTo>
                  <a:lnTo>
                    <a:pt x="1042136" y="16687"/>
                  </a:lnTo>
                  <a:lnTo>
                    <a:pt x="1042136" y="8851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232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885506" y="4619373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42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885506" y="4628468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42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885506" y="4637558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2"/>
                  </a:lnTo>
                  <a:lnTo>
                    <a:pt x="1042139" y="884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42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885506" y="4646407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42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885506" y="4654239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52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885506" y="4663333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5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885506" y="4672423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3"/>
                  </a:lnTo>
                  <a:lnTo>
                    <a:pt x="1042139" y="8843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52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885506" y="4681273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72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885506" y="4689104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7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885506" y="4698198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82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885506" y="4707299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2"/>
                  </a:lnTo>
                  <a:lnTo>
                    <a:pt x="1042139" y="884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82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885506" y="4716138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82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885506" y="4723969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92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885506" y="4733064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92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885506" y="4742162"/>
              <a:ext cx="1042669" cy="7620"/>
            </a:xfrm>
            <a:custGeom>
              <a:avLst/>
              <a:gdLst/>
              <a:ahLst/>
              <a:cxnLst/>
              <a:rect l="l" t="t" r="r" b="b"/>
              <a:pathLst>
                <a:path w="1042670" h="7620">
                  <a:moveTo>
                    <a:pt x="1042139" y="0"/>
                  </a:moveTo>
                  <a:lnTo>
                    <a:pt x="0" y="0"/>
                  </a:lnTo>
                  <a:lnTo>
                    <a:pt x="0" y="7579"/>
                  </a:lnTo>
                  <a:lnTo>
                    <a:pt x="1042139" y="7579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A2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885506" y="4749740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A2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885506" y="4758835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A2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885506" y="4767929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B2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885506" y="4777027"/>
              <a:ext cx="1042669" cy="7620"/>
            </a:xfrm>
            <a:custGeom>
              <a:avLst/>
              <a:gdLst/>
              <a:ahLst/>
              <a:cxnLst/>
              <a:rect l="l" t="t" r="r" b="b"/>
              <a:pathLst>
                <a:path w="1042670" h="7620">
                  <a:moveTo>
                    <a:pt x="1042139" y="0"/>
                  </a:moveTo>
                  <a:lnTo>
                    <a:pt x="0" y="0"/>
                  </a:lnTo>
                  <a:lnTo>
                    <a:pt x="0" y="7579"/>
                  </a:lnTo>
                  <a:lnTo>
                    <a:pt x="1042139" y="7579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B2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885506" y="4784606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C2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885506" y="4793700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C2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885506" y="4802794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C2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885506" y="4811892"/>
              <a:ext cx="1042669" cy="7620"/>
            </a:xfrm>
            <a:custGeom>
              <a:avLst/>
              <a:gdLst/>
              <a:ahLst/>
              <a:cxnLst/>
              <a:rect l="l" t="t" r="r" b="b"/>
              <a:pathLst>
                <a:path w="1042670" h="7620">
                  <a:moveTo>
                    <a:pt x="1042139" y="0"/>
                  </a:moveTo>
                  <a:lnTo>
                    <a:pt x="0" y="0"/>
                  </a:lnTo>
                  <a:lnTo>
                    <a:pt x="0" y="7579"/>
                  </a:lnTo>
                  <a:lnTo>
                    <a:pt x="1042139" y="7579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C2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885506" y="4819471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C2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885506" y="4828565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D2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885506" y="4837668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D2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885506" y="4845494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3"/>
                  </a:lnTo>
                  <a:lnTo>
                    <a:pt x="1042139" y="8843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D2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885506" y="4854336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E2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885506" y="4863441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E2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885506" y="4872533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E2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885506" y="4880370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3"/>
                  </a:lnTo>
                  <a:lnTo>
                    <a:pt x="1042139" y="8843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F2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885506" y="4889212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F2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885506" y="4898306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F2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885506" y="4907398"/>
              <a:ext cx="1042669" cy="8255"/>
            </a:xfrm>
            <a:custGeom>
              <a:avLst/>
              <a:gdLst/>
              <a:ahLst/>
              <a:cxnLst/>
              <a:rect l="l" t="t" r="r" b="b"/>
              <a:pathLst>
                <a:path w="1042670" h="8254">
                  <a:moveTo>
                    <a:pt x="104213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042139" y="7832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2F2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5885506" y="4915235"/>
              <a:ext cx="1042669" cy="8890"/>
            </a:xfrm>
            <a:custGeom>
              <a:avLst/>
              <a:gdLst/>
              <a:ahLst/>
              <a:cxnLst/>
              <a:rect l="l" t="t" r="r" b="b"/>
              <a:pathLst>
                <a:path w="1042670" h="8889">
                  <a:moveTo>
                    <a:pt x="1042139" y="0"/>
                  </a:moveTo>
                  <a:lnTo>
                    <a:pt x="0" y="0"/>
                  </a:lnTo>
                  <a:lnTo>
                    <a:pt x="0" y="8843"/>
                  </a:lnTo>
                  <a:lnTo>
                    <a:pt x="1042139" y="8843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303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5885497" y="4924081"/>
              <a:ext cx="1042669" cy="18415"/>
            </a:xfrm>
            <a:custGeom>
              <a:avLst/>
              <a:gdLst/>
              <a:ahLst/>
              <a:cxnLst/>
              <a:rect l="l" t="t" r="r" b="b"/>
              <a:pathLst>
                <a:path w="1042670" h="18414">
                  <a:moveTo>
                    <a:pt x="1042136" y="0"/>
                  </a:moveTo>
                  <a:lnTo>
                    <a:pt x="0" y="0"/>
                  </a:lnTo>
                  <a:lnTo>
                    <a:pt x="0" y="9093"/>
                  </a:lnTo>
                  <a:lnTo>
                    <a:pt x="0" y="18186"/>
                  </a:lnTo>
                  <a:lnTo>
                    <a:pt x="1042136" y="18186"/>
                  </a:lnTo>
                  <a:lnTo>
                    <a:pt x="1042136" y="9093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03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5885497" y="4942268"/>
              <a:ext cx="1042669" cy="17145"/>
            </a:xfrm>
            <a:custGeom>
              <a:avLst/>
              <a:gdLst/>
              <a:ahLst/>
              <a:cxnLst/>
              <a:rect l="l" t="t" r="r" b="b"/>
              <a:pathLst>
                <a:path w="1042670" h="17145">
                  <a:moveTo>
                    <a:pt x="1042136" y="0"/>
                  </a:moveTo>
                  <a:lnTo>
                    <a:pt x="0" y="0"/>
                  </a:lnTo>
                  <a:lnTo>
                    <a:pt x="0" y="7835"/>
                  </a:lnTo>
                  <a:lnTo>
                    <a:pt x="0" y="16687"/>
                  </a:lnTo>
                  <a:lnTo>
                    <a:pt x="1042136" y="16687"/>
                  </a:lnTo>
                  <a:lnTo>
                    <a:pt x="1042136" y="7835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03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885497" y="4958943"/>
              <a:ext cx="1042669" cy="17145"/>
            </a:xfrm>
            <a:custGeom>
              <a:avLst/>
              <a:gdLst/>
              <a:ahLst/>
              <a:cxnLst/>
              <a:rect l="l" t="t" r="r" b="b"/>
              <a:pathLst>
                <a:path w="1042670" h="17145">
                  <a:moveTo>
                    <a:pt x="1042136" y="0"/>
                  </a:moveTo>
                  <a:lnTo>
                    <a:pt x="0" y="0"/>
                  </a:lnTo>
                  <a:lnTo>
                    <a:pt x="0" y="9105"/>
                  </a:lnTo>
                  <a:lnTo>
                    <a:pt x="0" y="16929"/>
                  </a:lnTo>
                  <a:lnTo>
                    <a:pt x="1042136" y="16929"/>
                  </a:lnTo>
                  <a:lnTo>
                    <a:pt x="1042136" y="9105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13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885497" y="4975872"/>
              <a:ext cx="1042669" cy="18415"/>
            </a:xfrm>
            <a:custGeom>
              <a:avLst/>
              <a:gdLst/>
              <a:ahLst/>
              <a:cxnLst/>
              <a:rect l="l" t="t" r="r" b="b"/>
              <a:pathLst>
                <a:path w="1042670" h="18414">
                  <a:moveTo>
                    <a:pt x="1042136" y="0"/>
                  </a:moveTo>
                  <a:lnTo>
                    <a:pt x="0" y="0"/>
                  </a:lnTo>
                  <a:lnTo>
                    <a:pt x="0" y="9093"/>
                  </a:lnTo>
                  <a:lnTo>
                    <a:pt x="0" y="17945"/>
                  </a:lnTo>
                  <a:lnTo>
                    <a:pt x="1042136" y="17945"/>
                  </a:lnTo>
                  <a:lnTo>
                    <a:pt x="1042136" y="9105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13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885497" y="4993817"/>
              <a:ext cx="1042669" cy="26034"/>
            </a:xfrm>
            <a:custGeom>
              <a:avLst/>
              <a:gdLst/>
              <a:ahLst/>
              <a:cxnLst/>
              <a:rect l="l" t="t" r="r" b="b"/>
              <a:pathLst>
                <a:path w="1042670" h="26035">
                  <a:moveTo>
                    <a:pt x="1042136" y="0"/>
                  </a:moveTo>
                  <a:lnTo>
                    <a:pt x="0" y="0"/>
                  </a:lnTo>
                  <a:lnTo>
                    <a:pt x="0" y="9093"/>
                  </a:lnTo>
                  <a:lnTo>
                    <a:pt x="0" y="16929"/>
                  </a:lnTo>
                  <a:lnTo>
                    <a:pt x="0" y="26022"/>
                  </a:lnTo>
                  <a:lnTo>
                    <a:pt x="1042136" y="26022"/>
                  </a:lnTo>
                  <a:lnTo>
                    <a:pt x="1042136" y="16929"/>
                  </a:lnTo>
                  <a:lnTo>
                    <a:pt x="1042136" y="9093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131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885497" y="5019839"/>
              <a:ext cx="1042669" cy="26034"/>
            </a:xfrm>
            <a:custGeom>
              <a:avLst/>
              <a:gdLst/>
              <a:ahLst/>
              <a:cxnLst/>
              <a:rect l="l" t="t" r="r" b="b"/>
              <a:pathLst>
                <a:path w="1042670" h="26035">
                  <a:moveTo>
                    <a:pt x="1042136" y="0"/>
                  </a:moveTo>
                  <a:lnTo>
                    <a:pt x="0" y="0"/>
                  </a:lnTo>
                  <a:lnTo>
                    <a:pt x="0" y="8839"/>
                  </a:lnTo>
                  <a:lnTo>
                    <a:pt x="0" y="17932"/>
                  </a:lnTo>
                  <a:lnTo>
                    <a:pt x="0" y="25768"/>
                  </a:lnTo>
                  <a:lnTo>
                    <a:pt x="1042136" y="25768"/>
                  </a:lnTo>
                  <a:lnTo>
                    <a:pt x="1042136" y="17932"/>
                  </a:lnTo>
                  <a:lnTo>
                    <a:pt x="1042136" y="8839"/>
                  </a:lnTo>
                  <a:lnTo>
                    <a:pt x="1042136" y="0"/>
                  </a:lnTo>
                  <a:close/>
                </a:path>
              </a:pathLst>
            </a:custGeom>
            <a:solidFill>
              <a:srgbClr val="313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885506" y="5045603"/>
              <a:ext cx="1042669" cy="9525"/>
            </a:xfrm>
            <a:custGeom>
              <a:avLst/>
              <a:gdLst/>
              <a:ahLst/>
              <a:cxnLst/>
              <a:rect l="l" t="t" r="r" b="b"/>
              <a:pathLst>
                <a:path w="1042670" h="9525">
                  <a:moveTo>
                    <a:pt x="1042139" y="0"/>
                  </a:moveTo>
                  <a:lnTo>
                    <a:pt x="0" y="0"/>
                  </a:lnTo>
                  <a:lnTo>
                    <a:pt x="0" y="9095"/>
                  </a:lnTo>
                  <a:lnTo>
                    <a:pt x="1042139" y="9095"/>
                  </a:lnTo>
                  <a:lnTo>
                    <a:pt x="1042139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6" name="object 256"/>
          <p:cNvSpPr txBox="1"/>
          <p:nvPr/>
        </p:nvSpPr>
        <p:spPr>
          <a:xfrm>
            <a:off x="5885506" y="4506936"/>
            <a:ext cx="1037590" cy="544195"/>
          </a:xfrm>
          <a:prstGeom prst="rect">
            <a:avLst/>
          </a:prstGeom>
          <a:solidFill>
            <a:srgbClr val="C3D59B"/>
          </a:solidFill>
          <a:ln w="10010">
            <a:solidFill>
              <a:srgbClr val="000000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0"/>
              </a:spcBef>
            </a:pPr>
            <a:endParaRPr sz="800">
              <a:latin typeface="Times New Roman"/>
              <a:cs typeface="Times New Roman"/>
            </a:endParaRPr>
          </a:p>
          <a:p>
            <a:pPr marL="224790">
              <a:lnSpc>
                <a:spcPct val="100000"/>
              </a:lnSpc>
            </a:pPr>
            <a:r>
              <a:rPr sz="800" b="1" spc="75" dirty="0">
                <a:solidFill>
                  <a:srgbClr val="FFFF00"/>
                </a:solidFill>
                <a:latin typeface="Times New Roman"/>
                <a:cs typeface="Times New Roman"/>
              </a:rPr>
              <a:t>MALEICO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57" name="object 257"/>
          <p:cNvGrpSpPr/>
          <p:nvPr/>
        </p:nvGrpSpPr>
        <p:grpSpPr>
          <a:xfrm>
            <a:off x="5887869" y="3847288"/>
            <a:ext cx="1044575" cy="548640"/>
            <a:chOff x="5887869" y="3847288"/>
            <a:chExt cx="1044575" cy="548640"/>
          </a:xfrm>
        </p:grpSpPr>
        <p:sp>
          <p:nvSpPr>
            <p:cNvPr id="258" name="object 258"/>
            <p:cNvSpPr/>
            <p:nvPr/>
          </p:nvSpPr>
          <p:spPr>
            <a:xfrm>
              <a:off x="5887860" y="3847299"/>
              <a:ext cx="1045210" cy="26034"/>
            </a:xfrm>
            <a:custGeom>
              <a:avLst/>
              <a:gdLst/>
              <a:ahLst/>
              <a:cxnLst/>
              <a:rect l="l" t="t" r="r" b="b"/>
              <a:pathLst>
                <a:path w="1045209" h="26035">
                  <a:moveTo>
                    <a:pt x="1044587" y="0"/>
                  </a:moveTo>
                  <a:lnTo>
                    <a:pt x="0" y="0"/>
                  </a:lnTo>
                  <a:lnTo>
                    <a:pt x="0" y="8813"/>
                  </a:lnTo>
                  <a:lnTo>
                    <a:pt x="0" y="16624"/>
                  </a:lnTo>
                  <a:lnTo>
                    <a:pt x="0" y="25692"/>
                  </a:lnTo>
                  <a:lnTo>
                    <a:pt x="1044587" y="25692"/>
                  </a:lnTo>
                  <a:lnTo>
                    <a:pt x="1044587" y="16624"/>
                  </a:lnTo>
                  <a:lnTo>
                    <a:pt x="1044587" y="8813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222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887860" y="3872991"/>
              <a:ext cx="1045210" cy="18415"/>
            </a:xfrm>
            <a:custGeom>
              <a:avLst/>
              <a:gdLst/>
              <a:ahLst/>
              <a:cxnLst/>
              <a:rect l="l" t="t" r="r" b="b"/>
              <a:pathLst>
                <a:path w="1045209" h="18414">
                  <a:moveTo>
                    <a:pt x="1044587" y="9080"/>
                  </a:moveTo>
                  <a:lnTo>
                    <a:pt x="0" y="9080"/>
                  </a:lnTo>
                  <a:lnTo>
                    <a:pt x="0" y="18148"/>
                  </a:lnTo>
                  <a:lnTo>
                    <a:pt x="1044587" y="18148"/>
                  </a:lnTo>
                  <a:lnTo>
                    <a:pt x="1044587" y="9080"/>
                  </a:lnTo>
                  <a:close/>
                </a:path>
                <a:path w="1045209" h="18414">
                  <a:moveTo>
                    <a:pt x="1044587" y="0"/>
                  </a:moveTo>
                  <a:lnTo>
                    <a:pt x="0" y="0"/>
                  </a:lnTo>
                  <a:lnTo>
                    <a:pt x="0" y="9067"/>
                  </a:lnTo>
                  <a:lnTo>
                    <a:pt x="1044587" y="9067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222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887860" y="3891140"/>
              <a:ext cx="1045210" cy="17145"/>
            </a:xfrm>
            <a:custGeom>
              <a:avLst/>
              <a:gdLst/>
              <a:ahLst/>
              <a:cxnLst/>
              <a:rect l="l" t="t" r="r" b="b"/>
              <a:pathLst>
                <a:path w="1045209" h="17145">
                  <a:moveTo>
                    <a:pt x="1044587" y="0"/>
                  </a:moveTo>
                  <a:lnTo>
                    <a:pt x="0" y="0"/>
                  </a:lnTo>
                  <a:lnTo>
                    <a:pt x="0" y="7810"/>
                  </a:lnTo>
                  <a:lnTo>
                    <a:pt x="0" y="16878"/>
                  </a:lnTo>
                  <a:lnTo>
                    <a:pt x="1044587" y="16878"/>
                  </a:lnTo>
                  <a:lnTo>
                    <a:pt x="1044587" y="7810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222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887860" y="3908018"/>
              <a:ext cx="1045210" cy="18415"/>
            </a:xfrm>
            <a:custGeom>
              <a:avLst/>
              <a:gdLst/>
              <a:ahLst/>
              <a:cxnLst/>
              <a:rect l="l" t="t" r="r" b="b"/>
              <a:pathLst>
                <a:path w="1045209" h="18414">
                  <a:moveTo>
                    <a:pt x="1044587" y="0"/>
                  </a:moveTo>
                  <a:lnTo>
                    <a:pt x="0" y="0"/>
                  </a:lnTo>
                  <a:lnTo>
                    <a:pt x="0" y="9067"/>
                  </a:lnTo>
                  <a:lnTo>
                    <a:pt x="0" y="18148"/>
                  </a:lnTo>
                  <a:lnTo>
                    <a:pt x="1044587" y="18148"/>
                  </a:lnTo>
                  <a:lnTo>
                    <a:pt x="1044587" y="9067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222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887860" y="3926166"/>
              <a:ext cx="1045210" cy="17145"/>
            </a:xfrm>
            <a:custGeom>
              <a:avLst/>
              <a:gdLst/>
              <a:ahLst/>
              <a:cxnLst/>
              <a:rect l="l" t="t" r="r" b="b"/>
              <a:pathLst>
                <a:path w="1045209" h="17145">
                  <a:moveTo>
                    <a:pt x="1044587" y="0"/>
                  </a:moveTo>
                  <a:lnTo>
                    <a:pt x="0" y="0"/>
                  </a:lnTo>
                  <a:lnTo>
                    <a:pt x="0" y="7810"/>
                  </a:lnTo>
                  <a:lnTo>
                    <a:pt x="0" y="16624"/>
                  </a:lnTo>
                  <a:lnTo>
                    <a:pt x="1044587" y="16624"/>
                  </a:lnTo>
                  <a:lnTo>
                    <a:pt x="1044587" y="7810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232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887860" y="3942790"/>
              <a:ext cx="1045210" cy="17145"/>
            </a:xfrm>
            <a:custGeom>
              <a:avLst/>
              <a:gdLst/>
              <a:ahLst/>
              <a:cxnLst/>
              <a:rect l="l" t="t" r="r" b="b"/>
              <a:pathLst>
                <a:path w="1045209" h="17145">
                  <a:moveTo>
                    <a:pt x="1044587" y="9080"/>
                  </a:moveTo>
                  <a:lnTo>
                    <a:pt x="0" y="9080"/>
                  </a:lnTo>
                  <a:lnTo>
                    <a:pt x="0" y="16891"/>
                  </a:lnTo>
                  <a:lnTo>
                    <a:pt x="1044587" y="16891"/>
                  </a:lnTo>
                  <a:lnTo>
                    <a:pt x="1044587" y="9080"/>
                  </a:lnTo>
                  <a:close/>
                </a:path>
                <a:path w="1045209" h="17145">
                  <a:moveTo>
                    <a:pt x="1044587" y="0"/>
                  </a:moveTo>
                  <a:lnTo>
                    <a:pt x="0" y="0"/>
                  </a:lnTo>
                  <a:lnTo>
                    <a:pt x="0" y="9067"/>
                  </a:lnTo>
                  <a:lnTo>
                    <a:pt x="1044587" y="9067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232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887869" y="3959673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42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887869" y="3968743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42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5887869" y="3977813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42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5887869" y="3986881"/>
              <a:ext cx="1044575" cy="8255"/>
            </a:xfrm>
            <a:custGeom>
              <a:avLst/>
              <a:gdLst/>
              <a:ahLst/>
              <a:cxnLst/>
              <a:rect l="l" t="t" r="r" b="b"/>
              <a:pathLst>
                <a:path w="1044575" h="8254">
                  <a:moveTo>
                    <a:pt x="1044580" y="0"/>
                  </a:moveTo>
                  <a:lnTo>
                    <a:pt x="0" y="0"/>
                  </a:lnTo>
                  <a:lnTo>
                    <a:pt x="0" y="7811"/>
                  </a:lnTo>
                  <a:lnTo>
                    <a:pt x="1044580" y="781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42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5887869" y="3994692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52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5887869" y="4003772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5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5887869" y="4012842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52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5887869" y="4021906"/>
              <a:ext cx="1044575" cy="7620"/>
            </a:xfrm>
            <a:custGeom>
              <a:avLst/>
              <a:gdLst/>
              <a:ahLst/>
              <a:cxnLst/>
              <a:rect l="l" t="t" r="r" b="b"/>
              <a:pathLst>
                <a:path w="1044575" h="7620">
                  <a:moveTo>
                    <a:pt x="1044580" y="0"/>
                  </a:moveTo>
                  <a:lnTo>
                    <a:pt x="0" y="0"/>
                  </a:lnTo>
                  <a:lnTo>
                    <a:pt x="0" y="7559"/>
                  </a:lnTo>
                  <a:lnTo>
                    <a:pt x="1044580" y="7559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72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887869" y="4029474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7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887869" y="4038544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82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5887869" y="4047614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82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887869" y="4056682"/>
              <a:ext cx="1044575" cy="8255"/>
            </a:xfrm>
            <a:custGeom>
              <a:avLst/>
              <a:gdLst/>
              <a:ahLst/>
              <a:cxnLst/>
              <a:rect l="l" t="t" r="r" b="b"/>
              <a:pathLst>
                <a:path w="1044575" h="8254">
                  <a:moveTo>
                    <a:pt x="1044580" y="0"/>
                  </a:moveTo>
                  <a:lnTo>
                    <a:pt x="0" y="0"/>
                  </a:lnTo>
                  <a:lnTo>
                    <a:pt x="0" y="7811"/>
                  </a:lnTo>
                  <a:lnTo>
                    <a:pt x="1044580" y="781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82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887869" y="4064492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92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887869" y="4073563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92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5887869" y="4082641"/>
              <a:ext cx="1044575" cy="8255"/>
            </a:xfrm>
            <a:custGeom>
              <a:avLst/>
              <a:gdLst/>
              <a:ahLst/>
              <a:cxnLst/>
              <a:rect l="l" t="t" r="r" b="b"/>
              <a:pathLst>
                <a:path w="1044575" h="8254">
                  <a:moveTo>
                    <a:pt x="1044580" y="0"/>
                  </a:moveTo>
                  <a:lnTo>
                    <a:pt x="0" y="0"/>
                  </a:lnTo>
                  <a:lnTo>
                    <a:pt x="0" y="7811"/>
                  </a:lnTo>
                  <a:lnTo>
                    <a:pt x="1044580" y="781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A2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887869" y="4090451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A2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887869" y="4099521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A2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5887869" y="4108597"/>
              <a:ext cx="1044575" cy="8890"/>
            </a:xfrm>
            <a:custGeom>
              <a:avLst/>
              <a:gdLst/>
              <a:ahLst/>
              <a:cxnLst/>
              <a:rect l="l" t="t" r="r" b="b"/>
              <a:pathLst>
                <a:path w="1044575" h="8889">
                  <a:moveTo>
                    <a:pt x="1044580" y="0"/>
                  </a:moveTo>
                  <a:lnTo>
                    <a:pt x="0" y="0"/>
                  </a:lnTo>
                  <a:lnTo>
                    <a:pt x="0" y="8819"/>
                  </a:lnTo>
                  <a:lnTo>
                    <a:pt x="1044580" y="8819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B2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5887869" y="4117413"/>
              <a:ext cx="1044575" cy="8255"/>
            </a:xfrm>
            <a:custGeom>
              <a:avLst/>
              <a:gdLst/>
              <a:ahLst/>
              <a:cxnLst/>
              <a:rect l="l" t="t" r="r" b="b"/>
              <a:pathLst>
                <a:path w="1044575" h="8254">
                  <a:moveTo>
                    <a:pt x="1044580" y="0"/>
                  </a:moveTo>
                  <a:lnTo>
                    <a:pt x="0" y="0"/>
                  </a:lnTo>
                  <a:lnTo>
                    <a:pt x="0" y="7811"/>
                  </a:lnTo>
                  <a:lnTo>
                    <a:pt x="1044580" y="781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B2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5887869" y="4125223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C2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887869" y="4134293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C2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5887869" y="4143363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C2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887869" y="4152442"/>
              <a:ext cx="1044575" cy="8255"/>
            </a:xfrm>
            <a:custGeom>
              <a:avLst/>
              <a:gdLst/>
              <a:ahLst/>
              <a:cxnLst/>
              <a:rect l="l" t="t" r="r" b="b"/>
              <a:pathLst>
                <a:path w="1044575" h="8254">
                  <a:moveTo>
                    <a:pt x="1044580" y="0"/>
                  </a:moveTo>
                  <a:lnTo>
                    <a:pt x="0" y="0"/>
                  </a:lnTo>
                  <a:lnTo>
                    <a:pt x="0" y="7811"/>
                  </a:lnTo>
                  <a:lnTo>
                    <a:pt x="1044580" y="781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C2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887869" y="4160252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C2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5887869" y="4169322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D2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5887869" y="4178390"/>
              <a:ext cx="1044575" cy="8255"/>
            </a:xfrm>
            <a:custGeom>
              <a:avLst/>
              <a:gdLst/>
              <a:ahLst/>
              <a:cxnLst/>
              <a:rect l="l" t="t" r="r" b="b"/>
              <a:pathLst>
                <a:path w="1044575" h="8254">
                  <a:moveTo>
                    <a:pt x="1044580" y="0"/>
                  </a:moveTo>
                  <a:lnTo>
                    <a:pt x="0" y="0"/>
                  </a:lnTo>
                  <a:lnTo>
                    <a:pt x="0" y="7811"/>
                  </a:lnTo>
                  <a:lnTo>
                    <a:pt x="1044580" y="781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D2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5887869" y="4186206"/>
              <a:ext cx="1044575" cy="8890"/>
            </a:xfrm>
            <a:custGeom>
              <a:avLst/>
              <a:gdLst/>
              <a:ahLst/>
              <a:cxnLst/>
              <a:rect l="l" t="t" r="r" b="b"/>
              <a:pathLst>
                <a:path w="1044575" h="8889">
                  <a:moveTo>
                    <a:pt x="1044580" y="0"/>
                  </a:moveTo>
                  <a:lnTo>
                    <a:pt x="0" y="0"/>
                  </a:lnTo>
                  <a:lnTo>
                    <a:pt x="0" y="8819"/>
                  </a:lnTo>
                  <a:lnTo>
                    <a:pt x="1044580" y="8819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D2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5887869" y="4195024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E2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5887869" y="4204094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E2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887869" y="4213162"/>
              <a:ext cx="1044575" cy="8255"/>
            </a:xfrm>
            <a:custGeom>
              <a:avLst/>
              <a:gdLst/>
              <a:ahLst/>
              <a:cxnLst/>
              <a:rect l="l" t="t" r="r" b="b"/>
              <a:pathLst>
                <a:path w="1044575" h="8254">
                  <a:moveTo>
                    <a:pt x="1044580" y="0"/>
                  </a:moveTo>
                  <a:lnTo>
                    <a:pt x="0" y="0"/>
                  </a:lnTo>
                  <a:lnTo>
                    <a:pt x="0" y="7811"/>
                  </a:lnTo>
                  <a:lnTo>
                    <a:pt x="1044580" y="781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E2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887869" y="4220972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F2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5887869" y="4230053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F2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5887869" y="4239123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F2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5887869" y="4248191"/>
              <a:ext cx="1044575" cy="8255"/>
            </a:xfrm>
            <a:custGeom>
              <a:avLst/>
              <a:gdLst/>
              <a:ahLst/>
              <a:cxnLst/>
              <a:rect l="l" t="t" r="r" b="b"/>
              <a:pathLst>
                <a:path w="1044575" h="8254">
                  <a:moveTo>
                    <a:pt x="1044580" y="0"/>
                  </a:moveTo>
                  <a:lnTo>
                    <a:pt x="0" y="0"/>
                  </a:lnTo>
                  <a:lnTo>
                    <a:pt x="0" y="7811"/>
                  </a:lnTo>
                  <a:lnTo>
                    <a:pt x="1044580" y="781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F2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5887869" y="4256001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303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5887860" y="4265078"/>
              <a:ext cx="1045210" cy="18415"/>
            </a:xfrm>
            <a:custGeom>
              <a:avLst/>
              <a:gdLst/>
              <a:ahLst/>
              <a:cxnLst/>
              <a:rect l="l" t="t" r="r" b="b"/>
              <a:pathLst>
                <a:path w="1045209" h="18414">
                  <a:moveTo>
                    <a:pt x="1044587" y="0"/>
                  </a:moveTo>
                  <a:lnTo>
                    <a:pt x="0" y="0"/>
                  </a:lnTo>
                  <a:lnTo>
                    <a:pt x="0" y="9067"/>
                  </a:lnTo>
                  <a:lnTo>
                    <a:pt x="0" y="18135"/>
                  </a:lnTo>
                  <a:lnTo>
                    <a:pt x="1044587" y="18135"/>
                  </a:lnTo>
                  <a:lnTo>
                    <a:pt x="1044587" y="9067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303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5887860" y="4283227"/>
              <a:ext cx="1045210" cy="17145"/>
            </a:xfrm>
            <a:custGeom>
              <a:avLst/>
              <a:gdLst/>
              <a:ahLst/>
              <a:cxnLst/>
              <a:rect l="l" t="t" r="r" b="b"/>
              <a:pathLst>
                <a:path w="1045209" h="17145">
                  <a:moveTo>
                    <a:pt x="1044587" y="0"/>
                  </a:moveTo>
                  <a:lnTo>
                    <a:pt x="0" y="0"/>
                  </a:lnTo>
                  <a:lnTo>
                    <a:pt x="0" y="7556"/>
                  </a:lnTo>
                  <a:lnTo>
                    <a:pt x="0" y="16624"/>
                  </a:lnTo>
                  <a:lnTo>
                    <a:pt x="1044587" y="16624"/>
                  </a:lnTo>
                  <a:lnTo>
                    <a:pt x="1044587" y="7556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303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5887860" y="4299851"/>
              <a:ext cx="1045210" cy="17145"/>
            </a:xfrm>
            <a:custGeom>
              <a:avLst/>
              <a:gdLst/>
              <a:ahLst/>
              <a:cxnLst/>
              <a:rect l="l" t="t" r="r" b="b"/>
              <a:pathLst>
                <a:path w="1045209" h="17145">
                  <a:moveTo>
                    <a:pt x="1044587" y="0"/>
                  </a:moveTo>
                  <a:lnTo>
                    <a:pt x="0" y="0"/>
                  </a:lnTo>
                  <a:lnTo>
                    <a:pt x="0" y="9067"/>
                  </a:lnTo>
                  <a:lnTo>
                    <a:pt x="0" y="16891"/>
                  </a:lnTo>
                  <a:lnTo>
                    <a:pt x="1044587" y="16891"/>
                  </a:lnTo>
                  <a:lnTo>
                    <a:pt x="1044587" y="9067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313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5887860" y="4316742"/>
              <a:ext cx="1045210" cy="18415"/>
            </a:xfrm>
            <a:custGeom>
              <a:avLst/>
              <a:gdLst/>
              <a:ahLst/>
              <a:cxnLst/>
              <a:rect l="l" t="t" r="r" b="b"/>
              <a:pathLst>
                <a:path w="1045209" h="18414">
                  <a:moveTo>
                    <a:pt x="1044587" y="0"/>
                  </a:moveTo>
                  <a:lnTo>
                    <a:pt x="0" y="0"/>
                  </a:lnTo>
                  <a:lnTo>
                    <a:pt x="0" y="9067"/>
                  </a:lnTo>
                  <a:lnTo>
                    <a:pt x="0" y="18135"/>
                  </a:lnTo>
                  <a:lnTo>
                    <a:pt x="1044587" y="18135"/>
                  </a:lnTo>
                  <a:lnTo>
                    <a:pt x="1044587" y="9067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313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5887860" y="4334878"/>
              <a:ext cx="1045210" cy="26034"/>
            </a:xfrm>
            <a:custGeom>
              <a:avLst/>
              <a:gdLst/>
              <a:ahLst/>
              <a:cxnLst/>
              <a:rect l="l" t="t" r="r" b="b"/>
              <a:pathLst>
                <a:path w="1045209" h="26035">
                  <a:moveTo>
                    <a:pt x="1044587" y="0"/>
                  </a:moveTo>
                  <a:lnTo>
                    <a:pt x="0" y="0"/>
                  </a:lnTo>
                  <a:lnTo>
                    <a:pt x="0" y="9067"/>
                  </a:lnTo>
                  <a:lnTo>
                    <a:pt x="0" y="16878"/>
                  </a:lnTo>
                  <a:lnTo>
                    <a:pt x="0" y="25958"/>
                  </a:lnTo>
                  <a:lnTo>
                    <a:pt x="1044587" y="25958"/>
                  </a:lnTo>
                  <a:lnTo>
                    <a:pt x="1044587" y="16878"/>
                  </a:lnTo>
                  <a:lnTo>
                    <a:pt x="1044587" y="9067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3131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5887860" y="4360836"/>
              <a:ext cx="1045210" cy="26034"/>
            </a:xfrm>
            <a:custGeom>
              <a:avLst/>
              <a:gdLst/>
              <a:ahLst/>
              <a:cxnLst/>
              <a:rect l="l" t="t" r="r" b="b"/>
              <a:pathLst>
                <a:path w="1045209" h="26035">
                  <a:moveTo>
                    <a:pt x="1044587" y="0"/>
                  </a:moveTo>
                  <a:lnTo>
                    <a:pt x="0" y="0"/>
                  </a:lnTo>
                  <a:lnTo>
                    <a:pt x="0" y="9067"/>
                  </a:lnTo>
                  <a:lnTo>
                    <a:pt x="0" y="17881"/>
                  </a:lnTo>
                  <a:lnTo>
                    <a:pt x="0" y="25704"/>
                  </a:lnTo>
                  <a:lnTo>
                    <a:pt x="1044587" y="25704"/>
                  </a:lnTo>
                  <a:lnTo>
                    <a:pt x="1044587" y="17881"/>
                  </a:lnTo>
                  <a:lnTo>
                    <a:pt x="1044587" y="9067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313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5887869" y="4386530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5887860" y="3847299"/>
              <a:ext cx="1045210" cy="26034"/>
            </a:xfrm>
            <a:custGeom>
              <a:avLst/>
              <a:gdLst/>
              <a:ahLst/>
              <a:cxnLst/>
              <a:rect l="l" t="t" r="r" b="b"/>
              <a:pathLst>
                <a:path w="1045209" h="26035">
                  <a:moveTo>
                    <a:pt x="1044587" y="0"/>
                  </a:moveTo>
                  <a:lnTo>
                    <a:pt x="0" y="0"/>
                  </a:lnTo>
                  <a:lnTo>
                    <a:pt x="0" y="8813"/>
                  </a:lnTo>
                  <a:lnTo>
                    <a:pt x="0" y="16624"/>
                  </a:lnTo>
                  <a:lnTo>
                    <a:pt x="0" y="25692"/>
                  </a:lnTo>
                  <a:lnTo>
                    <a:pt x="1044587" y="25692"/>
                  </a:lnTo>
                  <a:lnTo>
                    <a:pt x="1044587" y="16624"/>
                  </a:lnTo>
                  <a:lnTo>
                    <a:pt x="1044587" y="8813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222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5887860" y="3872991"/>
              <a:ext cx="1045210" cy="18415"/>
            </a:xfrm>
            <a:custGeom>
              <a:avLst/>
              <a:gdLst/>
              <a:ahLst/>
              <a:cxnLst/>
              <a:rect l="l" t="t" r="r" b="b"/>
              <a:pathLst>
                <a:path w="1045209" h="18414">
                  <a:moveTo>
                    <a:pt x="1044587" y="9080"/>
                  </a:moveTo>
                  <a:lnTo>
                    <a:pt x="0" y="9080"/>
                  </a:lnTo>
                  <a:lnTo>
                    <a:pt x="0" y="18148"/>
                  </a:lnTo>
                  <a:lnTo>
                    <a:pt x="1044587" y="18148"/>
                  </a:lnTo>
                  <a:lnTo>
                    <a:pt x="1044587" y="9080"/>
                  </a:lnTo>
                  <a:close/>
                </a:path>
                <a:path w="1045209" h="18414">
                  <a:moveTo>
                    <a:pt x="1044587" y="0"/>
                  </a:moveTo>
                  <a:lnTo>
                    <a:pt x="0" y="0"/>
                  </a:lnTo>
                  <a:lnTo>
                    <a:pt x="0" y="9067"/>
                  </a:lnTo>
                  <a:lnTo>
                    <a:pt x="1044587" y="9067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222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5887860" y="3891140"/>
              <a:ext cx="1045210" cy="17145"/>
            </a:xfrm>
            <a:custGeom>
              <a:avLst/>
              <a:gdLst/>
              <a:ahLst/>
              <a:cxnLst/>
              <a:rect l="l" t="t" r="r" b="b"/>
              <a:pathLst>
                <a:path w="1045209" h="17145">
                  <a:moveTo>
                    <a:pt x="1044587" y="0"/>
                  </a:moveTo>
                  <a:lnTo>
                    <a:pt x="0" y="0"/>
                  </a:lnTo>
                  <a:lnTo>
                    <a:pt x="0" y="7810"/>
                  </a:lnTo>
                  <a:lnTo>
                    <a:pt x="0" y="16878"/>
                  </a:lnTo>
                  <a:lnTo>
                    <a:pt x="1044587" y="16878"/>
                  </a:lnTo>
                  <a:lnTo>
                    <a:pt x="1044587" y="7810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222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5887860" y="3908018"/>
              <a:ext cx="1045210" cy="18415"/>
            </a:xfrm>
            <a:custGeom>
              <a:avLst/>
              <a:gdLst/>
              <a:ahLst/>
              <a:cxnLst/>
              <a:rect l="l" t="t" r="r" b="b"/>
              <a:pathLst>
                <a:path w="1045209" h="18414">
                  <a:moveTo>
                    <a:pt x="1044587" y="0"/>
                  </a:moveTo>
                  <a:lnTo>
                    <a:pt x="0" y="0"/>
                  </a:lnTo>
                  <a:lnTo>
                    <a:pt x="0" y="9067"/>
                  </a:lnTo>
                  <a:lnTo>
                    <a:pt x="0" y="18148"/>
                  </a:lnTo>
                  <a:lnTo>
                    <a:pt x="1044587" y="18148"/>
                  </a:lnTo>
                  <a:lnTo>
                    <a:pt x="1044587" y="9067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222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5887860" y="3926166"/>
              <a:ext cx="1045210" cy="17145"/>
            </a:xfrm>
            <a:custGeom>
              <a:avLst/>
              <a:gdLst/>
              <a:ahLst/>
              <a:cxnLst/>
              <a:rect l="l" t="t" r="r" b="b"/>
              <a:pathLst>
                <a:path w="1045209" h="17145">
                  <a:moveTo>
                    <a:pt x="1044587" y="0"/>
                  </a:moveTo>
                  <a:lnTo>
                    <a:pt x="0" y="0"/>
                  </a:lnTo>
                  <a:lnTo>
                    <a:pt x="0" y="7810"/>
                  </a:lnTo>
                  <a:lnTo>
                    <a:pt x="0" y="16624"/>
                  </a:lnTo>
                  <a:lnTo>
                    <a:pt x="1044587" y="16624"/>
                  </a:lnTo>
                  <a:lnTo>
                    <a:pt x="1044587" y="7810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232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887860" y="3942790"/>
              <a:ext cx="1045210" cy="17145"/>
            </a:xfrm>
            <a:custGeom>
              <a:avLst/>
              <a:gdLst/>
              <a:ahLst/>
              <a:cxnLst/>
              <a:rect l="l" t="t" r="r" b="b"/>
              <a:pathLst>
                <a:path w="1045209" h="17145">
                  <a:moveTo>
                    <a:pt x="1044587" y="9080"/>
                  </a:moveTo>
                  <a:lnTo>
                    <a:pt x="0" y="9080"/>
                  </a:lnTo>
                  <a:lnTo>
                    <a:pt x="0" y="16891"/>
                  </a:lnTo>
                  <a:lnTo>
                    <a:pt x="1044587" y="16891"/>
                  </a:lnTo>
                  <a:lnTo>
                    <a:pt x="1044587" y="9080"/>
                  </a:lnTo>
                  <a:close/>
                </a:path>
                <a:path w="1045209" h="17145">
                  <a:moveTo>
                    <a:pt x="1044587" y="0"/>
                  </a:moveTo>
                  <a:lnTo>
                    <a:pt x="0" y="0"/>
                  </a:lnTo>
                  <a:lnTo>
                    <a:pt x="0" y="9067"/>
                  </a:lnTo>
                  <a:lnTo>
                    <a:pt x="1044587" y="9067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232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5887869" y="3959673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42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5887869" y="3968743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42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5887869" y="3977813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42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5887869" y="3986881"/>
              <a:ext cx="1044575" cy="8255"/>
            </a:xfrm>
            <a:custGeom>
              <a:avLst/>
              <a:gdLst/>
              <a:ahLst/>
              <a:cxnLst/>
              <a:rect l="l" t="t" r="r" b="b"/>
              <a:pathLst>
                <a:path w="1044575" h="8254">
                  <a:moveTo>
                    <a:pt x="1044580" y="0"/>
                  </a:moveTo>
                  <a:lnTo>
                    <a:pt x="0" y="0"/>
                  </a:lnTo>
                  <a:lnTo>
                    <a:pt x="0" y="7811"/>
                  </a:lnTo>
                  <a:lnTo>
                    <a:pt x="1044580" y="781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42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5887869" y="3994692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52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5887869" y="4003772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5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5887869" y="4012842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52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5887869" y="4021906"/>
              <a:ext cx="1044575" cy="7620"/>
            </a:xfrm>
            <a:custGeom>
              <a:avLst/>
              <a:gdLst/>
              <a:ahLst/>
              <a:cxnLst/>
              <a:rect l="l" t="t" r="r" b="b"/>
              <a:pathLst>
                <a:path w="1044575" h="7620">
                  <a:moveTo>
                    <a:pt x="1044580" y="0"/>
                  </a:moveTo>
                  <a:lnTo>
                    <a:pt x="0" y="0"/>
                  </a:lnTo>
                  <a:lnTo>
                    <a:pt x="0" y="7559"/>
                  </a:lnTo>
                  <a:lnTo>
                    <a:pt x="1044580" y="7559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72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5887869" y="4029474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7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5887869" y="4038544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82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5887869" y="4047614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82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5887869" y="4056682"/>
              <a:ext cx="1044575" cy="8255"/>
            </a:xfrm>
            <a:custGeom>
              <a:avLst/>
              <a:gdLst/>
              <a:ahLst/>
              <a:cxnLst/>
              <a:rect l="l" t="t" r="r" b="b"/>
              <a:pathLst>
                <a:path w="1044575" h="8254">
                  <a:moveTo>
                    <a:pt x="1044580" y="0"/>
                  </a:moveTo>
                  <a:lnTo>
                    <a:pt x="0" y="0"/>
                  </a:lnTo>
                  <a:lnTo>
                    <a:pt x="0" y="7811"/>
                  </a:lnTo>
                  <a:lnTo>
                    <a:pt x="1044580" y="781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82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887869" y="4064492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92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887869" y="4073563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92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5887869" y="4082641"/>
              <a:ext cx="1044575" cy="8255"/>
            </a:xfrm>
            <a:custGeom>
              <a:avLst/>
              <a:gdLst/>
              <a:ahLst/>
              <a:cxnLst/>
              <a:rect l="l" t="t" r="r" b="b"/>
              <a:pathLst>
                <a:path w="1044575" h="8254">
                  <a:moveTo>
                    <a:pt x="1044580" y="0"/>
                  </a:moveTo>
                  <a:lnTo>
                    <a:pt x="0" y="0"/>
                  </a:lnTo>
                  <a:lnTo>
                    <a:pt x="0" y="7811"/>
                  </a:lnTo>
                  <a:lnTo>
                    <a:pt x="1044580" y="781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A2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5887869" y="4090451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A2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5887869" y="4099521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A2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5887869" y="4108597"/>
              <a:ext cx="1044575" cy="8890"/>
            </a:xfrm>
            <a:custGeom>
              <a:avLst/>
              <a:gdLst/>
              <a:ahLst/>
              <a:cxnLst/>
              <a:rect l="l" t="t" r="r" b="b"/>
              <a:pathLst>
                <a:path w="1044575" h="8889">
                  <a:moveTo>
                    <a:pt x="1044580" y="0"/>
                  </a:moveTo>
                  <a:lnTo>
                    <a:pt x="0" y="0"/>
                  </a:lnTo>
                  <a:lnTo>
                    <a:pt x="0" y="8819"/>
                  </a:lnTo>
                  <a:lnTo>
                    <a:pt x="1044580" y="8819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B2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5887869" y="4117413"/>
              <a:ext cx="1044575" cy="8255"/>
            </a:xfrm>
            <a:custGeom>
              <a:avLst/>
              <a:gdLst/>
              <a:ahLst/>
              <a:cxnLst/>
              <a:rect l="l" t="t" r="r" b="b"/>
              <a:pathLst>
                <a:path w="1044575" h="8254">
                  <a:moveTo>
                    <a:pt x="1044580" y="0"/>
                  </a:moveTo>
                  <a:lnTo>
                    <a:pt x="0" y="0"/>
                  </a:lnTo>
                  <a:lnTo>
                    <a:pt x="0" y="7811"/>
                  </a:lnTo>
                  <a:lnTo>
                    <a:pt x="1044580" y="781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B2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5887869" y="4125223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C2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5887869" y="4134293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C2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5887869" y="4143363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C2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5887869" y="4152442"/>
              <a:ext cx="1044575" cy="8255"/>
            </a:xfrm>
            <a:custGeom>
              <a:avLst/>
              <a:gdLst/>
              <a:ahLst/>
              <a:cxnLst/>
              <a:rect l="l" t="t" r="r" b="b"/>
              <a:pathLst>
                <a:path w="1044575" h="8254">
                  <a:moveTo>
                    <a:pt x="1044580" y="0"/>
                  </a:moveTo>
                  <a:lnTo>
                    <a:pt x="0" y="0"/>
                  </a:lnTo>
                  <a:lnTo>
                    <a:pt x="0" y="7811"/>
                  </a:lnTo>
                  <a:lnTo>
                    <a:pt x="1044580" y="781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C2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5887869" y="4160252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C2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5887869" y="4169322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D2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5887869" y="4178390"/>
              <a:ext cx="1044575" cy="8255"/>
            </a:xfrm>
            <a:custGeom>
              <a:avLst/>
              <a:gdLst/>
              <a:ahLst/>
              <a:cxnLst/>
              <a:rect l="l" t="t" r="r" b="b"/>
              <a:pathLst>
                <a:path w="1044575" h="8254">
                  <a:moveTo>
                    <a:pt x="1044580" y="0"/>
                  </a:moveTo>
                  <a:lnTo>
                    <a:pt x="0" y="0"/>
                  </a:lnTo>
                  <a:lnTo>
                    <a:pt x="0" y="7811"/>
                  </a:lnTo>
                  <a:lnTo>
                    <a:pt x="1044580" y="781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D2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5887869" y="4186206"/>
              <a:ext cx="1044575" cy="8890"/>
            </a:xfrm>
            <a:custGeom>
              <a:avLst/>
              <a:gdLst/>
              <a:ahLst/>
              <a:cxnLst/>
              <a:rect l="l" t="t" r="r" b="b"/>
              <a:pathLst>
                <a:path w="1044575" h="8889">
                  <a:moveTo>
                    <a:pt x="1044580" y="0"/>
                  </a:moveTo>
                  <a:lnTo>
                    <a:pt x="0" y="0"/>
                  </a:lnTo>
                  <a:lnTo>
                    <a:pt x="0" y="8819"/>
                  </a:lnTo>
                  <a:lnTo>
                    <a:pt x="1044580" y="8819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D2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5887869" y="4195024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E2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5887869" y="4204094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E2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5887869" y="4213162"/>
              <a:ext cx="1044575" cy="8255"/>
            </a:xfrm>
            <a:custGeom>
              <a:avLst/>
              <a:gdLst/>
              <a:ahLst/>
              <a:cxnLst/>
              <a:rect l="l" t="t" r="r" b="b"/>
              <a:pathLst>
                <a:path w="1044575" h="8254">
                  <a:moveTo>
                    <a:pt x="1044580" y="0"/>
                  </a:moveTo>
                  <a:lnTo>
                    <a:pt x="0" y="0"/>
                  </a:lnTo>
                  <a:lnTo>
                    <a:pt x="0" y="7811"/>
                  </a:lnTo>
                  <a:lnTo>
                    <a:pt x="1044580" y="781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E2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5887869" y="4220972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F2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5887869" y="4230053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F2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5887869" y="4239123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F2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5887869" y="4248191"/>
              <a:ext cx="1044575" cy="8255"/>
            </a:xfrm>
            <a:custGeom>
              <a:avLst/>
              <a:gdLst/>
              <a:ahLst/>
              <a:cxnLst/>
              <a:rect l="l" t="t" r="r" b="b"/>
              <a:pathLst>
                <a:path w="1044575" h="8254">
                  <a:moveTo>
                    <a:pt x="1044580" y="0"/>
                  </a:moveTo>
                  <a:lnTo>
                    <a:pt x="0" y="0"/>
                  </a:lnTo>
                  <a:lnTo>
                    <a:pt x="0" y="7811"/>
                  </a:lnTo>
                  <a:lnTo>
                    <a:pt x="1044580" y="781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2F2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5887869" y="4256001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303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5887860" y="4265078"/>
              <a:ext cx="1045210" cy="18415"/>
            </a:xfrm>
            <a:custGeom>
              <a:avLst/>
              <a:gdLst/>
              <a:ahLst/>
              <a:cxnLst/>
              <a:rect l="l" t="t" r="r" b="b"/>
              <a:pathLst>
                <a:path w="1045209" h="18414">
                  <a:moveTo>
                    <a:pt x="1044587" y="0"/>
                  </a:moveTo>
                  <a:lnTo>
                    <a:pt x="0" y="0"/>
                  </a:lnTo>
                  <a:lnTo>
                    <a:pt x="0" y="9067"/>
                  </a:lnTo>
                  <a:lnTo>
                    <a:pt x="0" y="18135"/>
                  </a:lnTo>
                  <a:lnTo>
                    <a:pt x="1044587" y="18135"/>
                  </a:lnTo>
                  <a:lnTo>
                    <a:pt x="1044587" y="9067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303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5887860" y="4283227"/>
              <a:ext cx="1045210" cy="17145"/>
            </a:xfrm>
            <a:custGeom>
              <a:avLst/>
              <a:gdLst/>
              <a:ahLst/>
              <a:cxnLst/>
              <a:rect l="l" t="t" r="r" b="b"/>
              <a:pathLst>
                <a:path w="1045209" h="17145">
                  <a:moveTo>
                    <a:pt x="1044587" y="0"/>
                  </a:moveTo>
                  <a:lnTo>
                    <a:pt x="0" y="0"/>
                  </a:lnTo>
                  <a:lnTo>
                    <a:pt x="0" y="7556"/>
                  </a:lnTo>
                  <a:lnTo>
                    <a:pt x="0" y="16624"/>
                  </a:lnTo>
                  <a:lnTo>
                    <a:pt x="1044587" y="16624"/>
                  </a:lnTo>
                  <a:lnTo>
                    <a:pt x="1044587" y="7556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303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5887860" y="4299851"/>
              <a:ext cx="1045210" cy="17145"/>
            </a:xfrm>
            <a:custGeom>
              <a:avLst/>
              <a:gdLst/>
              <a:ahLst/>
              <a:cxnLst/>
              <a:rect l="l" t="t" r="r" b="b"/>
              <a:pathLst>
                <a:path w="1045209" h="17145">
                  <a:moveTo>
                    <a:pt x="1044587" y="0"/>
                  </a:moveTo>
                  <a:lnTo>
                    <a:pt x="0" y="0"/>
                  </a:lnTo>
                  <a:lnTo>
                    <a:pt x="0" y="9067"/>
                  </a:lnTo>
                  <a:lnTo>
                    <a:pt x="0" y="16891"/>
                  </a:lnTo>
                  <a:lnTo>
                    <a:pt x="1044587" y="16891"/>
                  </a:lnTo>
                  <a:lnTo>
                    <a:pt x="1044587" y="9067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313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5887860" y="4316742"/>
              <a:ext cx="1045210" cy="18415"/>
            </a:xfrm>
            <a:custGeom>
              <a:avLst/>
              <a:gdLst/>
              <a:ahLst/>
              <a:cxnLst/>
              <a:rect l="l" t="t" r="r" b="b"/>
              <a:pathLst>
                <a:path w="1045209" h="18414">
                  <a:moveTo>
                    <a:pt x="1044587" y="0"/>
                  </a:moveTo>
                  <a:lnTo>
                    <a:pt x="0" y="0"/>
                  </a:lnTo>
                  <a:lnTo>
                    <a:pt x="0" y="9067"/>
                  </a:lnTo>
                  <a:lnTo>
                    <a:pt x="0" y="18135"/>
                  </a:lnTo>
                  <a:lnTo>
                    <a:pt x="1044587" y="18135"/>
                  </a:lnTo>
                  <a:lnTo>
                    <a:pt x="1044587" y="9067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313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5887860" y="4334878"/>
              <a:ext cx="1045210" cy="26034"/>
            </a:xfrm>
            <a:custGeom>
              <a:avLst/>
              <a:gdLst/>
              <a:ahLst/>
              <a:cxnLst/>
              <a:rect l="l" t="t" r="r" b="b"/>
              <a:pathLst>
                <a:path w="1045209" h="26035">
                  <a:moveTo>
                    <a:pt x="1044587" y="0"/>
                  </a:moveTo>
                  <a:lnTo>
                    <a:pt x="0" y="0"/>
                  </a:lnTo>
                  <a:lnTo>
                    <a:pt x="0" y="9067"/>
                  </a:lnTo>
                  <a:lnTo>
                    <a:pt x="0" y="16878"/>
                  </a:lnTo>
                  <a:lnTo>
                    <a:pt x="0" y="25958"/>
                  </a:lnTo>
                  <a:lnTo>
                    <a:pt x="1044587" y="25958"/>
                  </a:lnTo>
                  <a:lnTo>
                    <a:pt x="1044587" y="16878"/>
                  </a:lnTo>
                  <a:lnTo>
                    <a:pt x="1044587" y="9067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3131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5887860" y="4360836"/>
              <a:ext cx="1045210" cy="26034"/>
            </a:xfrm>
            <a:custGeom>
              <a:avLst/>
              <a:gdLst/>
              <a:ahLst/>
              <a:cxnLst/>
              <a:rect l="l" t="t" r="r" b="b"/>
              <a:pathLst>
                <a:path w="1045209" h="26035">
                  <a:moveTo>
                    <a:pt x="1044587" y="0"/>
                  </a:moveTo>
                  <a:lnTo>
                    <a:pt x="0" y="0"/>
                  </a:lnTo>
                  <a:lnTo>
                    <a:pt x="0" y="9067"/>
                  </a:lnTo>
                  <a:lnTo>
                    <a:pt x="0" y="17881"/>
                  </a:lnTo>
                  <a:lnTo>
                    <a:pt x="0" y="25704"/>
                  </a:lnTo>
                  <a:lnTo>
                    <a:pt x="1044587" y="25704"/>
                  </a:lnTo>
                  <a:lnTo>
                    <a:pt x="1044587" y="17881"/>
                  </a:lnTo>
                  <a:lnTo>
                    <a:pt x="1044587" y="9067"/>
                  </a:lnTo>
                  <a:lnTo>
                    <a:pt x="1044587" y="0"/>
                  </a:lnTo>
                  <a:close/>
                </a:path>
              </a:pathLst>
            </a:custGeom>
            <a:solidFill>
              <a:srgbClr val="313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5887869" y="4386530"/>
              <a:ext cx="1044575" cy="9525"/>
            </a:xfrm>
            <a:custGeom>
              <a:avLst/>
              <a:gdLst/>
              <a:ahLst/>
              <a:cxnLst/>
              <a:rect l="l" t="t" r="r" b="b"/>
              <a:pathLst>
                <a:path w="1044575" h="9525">
                  <a:moveTo>
                    <a:pt x="1044580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1044580" y="9071"/>
                  </a:lnTo>
                  <a:lnTo>
                    <a:pt x="104458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4" name="object 354"/>
          <p:cNvSpPr txBox="1"/>
          <p:nvPr/>
        </p:nvSpPr>
        <p:spPr>
          <a:xfrm>
            <a:off x="5887869" y="3847288"/>
            <a:ext cx="1037590" cy="543560"/>
          </a:xfrm>
          <a:prstGeom prst="rect">
            <a:avLst/>
          </a:prstGeom>
          <a:solidFill>
            <a:srgbClr val="C3D59B"/>
          </a:solidFill>
          <a:ln w="10249">
            <a:solidFill>
              <a:srgbClr val="000000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30"/>
              </a:spcBef>
            </a:pPr>
            <a:endParaRPr sz="800"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5"/>
              </a:spcBef>
            </a:pPr>
            <a:r>
              <a:rPr sz="800" b="1" spc="65" dirty="0">
                <a:solidFill>
                  <a:srgbClr val="FFFF00"/>
                </a:solidFill>
                <a:latin typeface="Times New Roman"/>
                <a:cs typeface="Times New Roman"/>
              </a:rPr>
              <a:t>POLIBUTENOS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355" name="object 355"/>
          <p:cNvGrpSpPr/>
          <p:nvPr/>
        </p:nvGrpSpPr>
        <p:grpSpPr>
          <a:xfrm>
            <a:off x="4845684" y="5262498"/>
            <a:ext cx="1638300" cy="1267460"/>
            <a:chOff x="4845684" y="5262498"/>
            <a:chExt cx="1638300" cy="1267460"/>
          </a:xfrm>
        </p:grpSpPr>
        <p:sp>
          <p:nvSpPr>
            <p:cNvPr id="356" name="object 356"/>
            <p:cNvSpPr/>
            <p:nvPr/>
          </p:nvSpPr>
          <p:spPr>
            <a:xfrm>
              <a:off x="4852034" y="5426557"/>
              <a:ext cx="1468120" cy="1096645"/>
            </a:xfrm>
            <a:custGeom>
              <a:avLst/>
              <a:gdLst/>
              <a:ahLst/>
              <a:cxnLst/>
              <a:rect l="l" t="t" r="r" b="b"/>
              <a:pathLst>
                <a:path w="1468120" h="1096645">
                  <a:moveTo>
                    <a:pt x="1467612" y="0"/>
                  </a:moveTo>
                  <a:lnTo>
                    <a:pt x="0" y="0"/>
                  </a:lnTo>
                  <a:lnTo>
                    <a:pt x="0" y="1096543"/>
                  </a:lnTo>
                  <a:lnTo>
                    <a:pt x="1467612" y="1096543"/>
                  </a:lnTo>
                  <a:lnTo>
                    <a:pt x="1467612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6319646" y="5268848"/>
              <a:ext cx="158115" cy="1254760"/>
            </a:xfrm>
            <a:custGeom>
              <a:avLst/>
              <a:gdLst/>
              <a:ahLst/>
              <a:cxnLst/>
              <a:rect l="l" t="t" r="r" b="b"/>
              <a:pathLst>
                <a:path w="158114" h="1254759">
                  <a:moveTo>
                    <a:pt x="157733" y="0"/>
                  </a:moveTo>
                  <a:lnTo>
                    <a:pt x="0" y="157734"/>
                  </a:lnTo>
                  <a:lnTo>
                    <a:pt x="0" y="1254252"/>
                  </a:lnTo>
                  <a:lnTo>
                    <a:pt x="157733" y="1096543"/>
                  </a:lnTo>
                  <a:lnTo>
                    <a:pt x="157733" y="0"/>
                  </a:lnTo>
                  <a:close/>
                </a:path>
              </a:pathLst>
            </a:custGeom>
            <a:solidFill>
              <a:srgbClr val="9DA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852034" y="5268848"/>
              <a:ext cx="1625600" cy="158115"/>
            </a:xfrm>
            <a:custGeom>
              <a:avLst/>
              <a:gdLst/>
              <a:ahLst/>
              <a:cxnLst/>
              <a:rect l="l" t="t" r="r" b="b"/>
              <a:pathLst>
                <a:path w="1625600" h="158114">
                  <a:moveTo>
                    <a:pt x="1625345" y="0"/>
                  </a:moveTo>
                  <a:lnTo>
                    <a:pt x="157734" y="0"/>
                  </a:lnTo>
                  <a:lnTo>
                    <a:pt x="0" y="157734"/>
                  </a:lnTo>
                  <a:lnTo>
                    <a:pt x="1467612" y="157734"/>
                  </a:lnTo>
                  <a:lnTo>
                    <a:pt x="1625345" y="0"/>
                  </a:lnTo>
                  <a:close/>
                </a:path>
              </a:pathLst>
            </a:custGeom>
            <a:solidFill>
              <a:srgbClr val="CFD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852034" y="5268848"/>
              <a:ext cx="1625600" cy="1254760"/>
            </a:xfrm>
            <a:custGeom>
              <a:avLst/>
              <a:gdLst/>
              <a:ahLst/>
              <a:cxnLst/>
              <a:rect l="l" t="t" r="r" b="b"/>
              <a:pathLst>
                <a:path w="1625600" h="1254759">
                  <a:moveTo>
                    <a:pt x="0" y="157734"/>
                  </a:moveTo>
                  <a:lnTo>
                    <a:pt x="1467612" y="157734"/>
                  </a:lnTo>
                  <a:lnTo>
                    <a:pt x="1625345" y="0"/>
                  </a:lnTo>
                </a:path>
                <a:path w="1625600" h="1254759">
                  <a:moveTo>
                    <a:pt x="1467612" y="157734"/>
                  </a:moveTo>
                  <a:lnTo>
                    <a:pt x="1467612" y="125425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5062727" y="5419343"/>
              <a:ext cx="1102995" cy="354330"/>
            </a:xfrm>
            <a:custGeom>
              <a:avLst/>
              <a:gdLst/>
              <a:ahLst/>
              <a:cxnLst/>
              <a:rect l="l" t="t" r="r" b="b"/>
              <a:pathLst>
                <a:path w="1102995" h="354329">
                  <a:moveTo>
                    <a:pt x="1102614" y="0"/>
                  </a:moveTo>
                  <a:lnTo>
                    <a:pt x="0" y="0"/>
                  </a:lnTo>
                  <a:lnTo>
                    <a:pt x="0" y="354329"/>
                  </a:lnTo>
                  <a:lnTo>
                    <a:pt x="1102614" y="354329"/>
                  </a:lnTo>
                  <a:lnTo>
                    <a:pt x="1102614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5009959" y="5707100"/>
              <a:ext cx="1115695" cy="17780"/>
            </a:xfrm>
            <a:custGeom>
              <a:avLst/>
              <a:gdLst/>
              <a:ahLst/>
              <a:cxnLst/>
              <a:rect l="l" t="t" r="r" b="b"/>
              <a:pathLst>
                <a:path w="1115695" h="17779">
                  <a:moveTo>
                    <a:pt x="1115453" y="10998"/>
                  </a:moveTo>
                  <a:lnTo>
                    <a:pt x="0" y="10998"/>
                  </a:lnTo>
                  <a:lnTo>
                    <a:pt x="0" y="17399"/>
                  </a:lnTo>
                  <a:lnTo>
                    <a:pt x="1115453" y="17399"/>
                  </a:lnTo>
                  <a:lnTo>
                    <a:pt x="1115453" y="10998"/>
                  </a:lnTo>
                  <a:close/>
                </a:path>
                <a:path w="1115695" h="17779">
                  <a:moveTo>
                    <a:pt x="1115453" y="6413"/>
                  </a:moveTo>
                  <a:lnTo>
                    <a:pt x="0" y="6413"/>
                  </a:lnTo>
                  <a:lnTo>
                    <a:pt x="0" y="10985"/>
                  </a:lnTo>
                  <a:lnTo>
                    <a:pt x="1115453" y="10985"/>
                  </a:lnTo>
                  <a:lnTo>
                    <a:pt x="1115453" y="6413"/>
                  </a:lnTo>
                  <a:close/>
                </a:path>
                <a:path w="1115695" h="17779">
                  <a:moveTo>
                    <a:pt x="1115453" y="0"/>
                  </a:moveTo>
                  <a:lnTo>
                    <a:pt x="0" y="0"/>
                  </a:lnTo>
                  <a:lnTo>
                    <a:pt x="0" y="6400"/>
                  </a:lnTo>
                  <a:lnTo>
                    <a:pt x="1115453" y="6400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22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5009959" y="5724486"/>
              <a:ext cx="1115695" cy="13335"/>
            </a:xfrm>
            <a:custGeom>
              <a:avLst/>
              <a:gdLst/>
              <a:ahLst/>
              <a:cxnLst/>
              <a:rect l="l" t="t" r="r" b="b"/>
              <a:pathLst>
                <a:path w="1115695" h="13335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2814"/>
                  </a:lnTo>
                  <a:lnTo>
                    <a:pt x="1115453" y="12814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22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5009959" y="5737301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1290"/>
                  </a:lnTo>
                  <a:lnTo>
                    <a:pt x="1115453" y="11290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22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5009959" y="5748591"/>
              <a:ext cx="1115695" cy="12700"/>
            </a:xfrm>
            <a:custGeom>
              <a:avLst/>
              <a:gdLst/>
              <a:ahLst/>
              <a:cxnLst/>
              <a:rect l="l" t="t" r="r" b="b"/>
              <a:pathLst>
                <a:path w="1115695" h="12700">
                  <a:moveTo>
                    <a:pt x="1115453" y="6108"/>
                  </a:moveTo>
                  <a:lnTo>
                    <a:pt x="0" y="6108"/>
                  </a:lnTo>
                  <a:lnTo>
                    <a:pt x="0" y="12509"/>
                  </a:lnTo>
                  <a:lnTo>
                    <a:pt x="1115453" y="12509"/>
                  </a:lnTo>
                  <a:lnTo>
                    <a:pt x="1115453" y="6108"/>
                  </a:lnTo>
                  <a:close/>
                </a:path>
                <a:path w="1115695" h="12700">
                  <a:moveTo>
                    <a:pt x="111545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115453" y="6096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22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5009959" y="5761088"/>
              <a:ext cx="1115695" cy="13335"/>
            </a:xfrm>
            <a:custGeom>
              <a:avLst/>
              <a:gdLst/>
              <a:ahLst/>
              <a:cxnLst/>
              <a:rect l="l" t="t" r="r" b="b"/>
              <a:pathLst>
                <a:path w="1115695" h="13335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2814"/>
                  </a:lnTo>
                  <a:lnTo>
                    <a:pt x="1115453" y="12814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32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5009959" y="5773902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1290"/>
                  </a:lnTo>
                  <a:lnTo>
                    <a:pt x="1115453" y="11290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32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5009963" y="5785184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56" y="0"/>
                  </a:moveTo>
                  <a:lnTo>
                    <a:pt x="0" y="0"/>
                  </a:lnTo>
                  <a:lnTo>
                    <a:pt x="0" y="6100"/>
                  </a:lnTo>
                  <a:lnTo>
                    <a:pt x="1115456" y="610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42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009963" y="5791288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42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5009963" y="5797684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42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5009963" y="5804090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880"/>
                  </a:lnTo>
                  <a:lnTo>
                    <a:pt x="1115456" y="488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42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5009963" y="5808973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52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5009963" y="581538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5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5009963" y="5821785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56" y="0"/>
                  </a:moveTo>
                  <a:lnTo>
                    <a:pt x="0" y="0"/>
                  </a:lnTo>
                  <a:lnTo>
                    <a:pt x="0" y="6100"/>
                  </a:lnTo>
                  <a:lnTo>
                    <a:pt x="1115456" y="610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52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5009963" y="5827886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880"/>
                  </a:lnTo>
                  <a:lnTo>
                    <a:pt x="1115456" y="488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72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5009963" y="5832769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7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5009963" y="5839178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82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009963" y="5845574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82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009963" y="585198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82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009963" y="5858385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56" y="0"/>
                  </a:moveTo>
                  <a:lnTo>
                    <a:pt x="0" y="0"/>
                  </a:lnTo>
                  <a:lnTo>
                    <a:pt x="0" y="6100"/>
                  </a:lnTo>
                  <a:lnTo>
                    <a:pt x="1115456" y="610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92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5009963" y="5864489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92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009963" y="5870895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880"/>
                  </a:lnTo>
                  <a:lnTo>
                    <a:pt x="1115456" y="488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A2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5009963" y="5875778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A2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5009963" y="5882174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A2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5009963" y="5888583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B2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5009963" y="5894983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575"/>
                  </a:lnTo>
                  <a:lnTo>
                    <a:pt x="1115456" y="457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B2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5009963" y="589956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5009963" y="5905970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5009963" y="5912379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5009963" y="591877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575"/>
                  </a:lnTo>
                  <a:lnTo>
                    <a:pt x="1115456" y="457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5009963" y="5923358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5009963" y="5929766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D2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009963" y="593616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D2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5009963" y="5942571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D2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5009963" y="5948979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E2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5009963" y="5955375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E2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5009963" y="5961788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575"/>
                  </a:lnTo>
                  <a:lnTo>
                    <a:pt x="1115456" y="457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E2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5009963" y="5966367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F2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5009963" y="5972763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F2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5009963" y="597917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F2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5009963" y="598557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880"/>
                  </a:lnTo>
                  <a:lnTo>
                    <a:pt x="1115456" y="488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F2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5009963" y="5990458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56" y="0"/>
                  </a:moveTo>
                  <a:lnTo>
                    <a:pt x="0" y="0"/>
                  </a:lnTo>
                  <a:lnTo>
                    <a:pt x="0" y="6100"/>
                  </a:lnTo>
                  <a:lnTo>
                    <a:pt x="1115456" y="610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303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5009959" y="5996558"/>
              <a:ext cx="1115695" cy="13335"/>
            </a:xfrm>
            <a:custGeom>
              <a:avLst/>
              <a:gdLst/>
              <a:ahLst/>
              <a:cxnLst/>
              <a:rect l="l" t="t" r="r" b="b"/>
              <a:pathLst>
                <a:path w="1115695" h="13335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2814"/>
                  </a:lnTo>
                  <a:lnTo>
                    <a:pt x="1115453" y="12814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03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5009959" y="6009373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53" y="0"/>
                  </a:moveTo>
                  <a:lnTo>
                    <a:pt x="0" y="0"/>
                  </a:lnTo>
                  <a:lnTo>
                    <a:pt x="0" y="4876"/>
                  </a:lnTo>
                  <a:lnTo>
                    <a:pt x="0" y="11290"/>
                  </a:lnTo>
                  <a:lnTo>
                    <a:pt x="1115453" y="11290"/>
                  </a:lnTo>
                  <a:lnTo>
                    <a:pt x="1115453" y="4876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03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5009959" y="6020663"/>
              <a:ext cx="1115695" cy="12700"/>
            </a:xfrm>
            <a:custGeom>
              <a:avLst/>
              <a:gdLst/>
              <a:ahLst/>
              <a:cxnLst/>
              <a:rect l="l" t="t" r="r" b="b"/>
              <a:pathLst>
                <a:path w="1115695" h="12700">
                  <a:moveTo>
                    <a:pt x="1115453" y="0"/>
                  </a:moveTo>
                  <a:lnTo>
                    <a:pt x="0" y="0"/>
                  </a:lnTo>
                  <a:lnTo>
                    <a:pt x="0" y="6400"/>
                  </a:lnTo>
                  <a:lnTo>
                    <a:pt x="0" y="12496"/>
                  </a:lnTo>
                  <a:lnTo>
                    <a:pt x="1115453" y="12496"/>
                  </a:lnTo>
                  <a:lnTo>
                    <a:pt x="1115453" y="6400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13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5009959" y="6033160"/>
              <a:ext cx="1115695" cy="13335"/>
            </a:xfrm>
            <a:custGeom>
              <a:avLst/>
              <a:gdLst/>
              <a:ahLst/>
              <a:cxnLst/>
              <a:rect l="l" t="t" r="r" b="b"/>
              <a:pathLst>
                <a:path w="1115695" h="13335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2814"/>
                  </a:lnTo>
                  <a:lnTo>
                    <a:pt x="1115453" y="12814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13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5009959" y="6045974"/>
              <a:ext cx="1115695" cy="17780"/>
            </a:xfrm>
            <a:custGeom>
              <a:avLst/>
              <a:gdLst/>
              <a:ahLst/>
              <a:cxnLst/>
              <a:rect l="l" t="t" r="r" b="b"/>
              <a:pathLst>
                <a:path w="1115695" h="17779">
                  <a:moveTo>
                    <a:pt x="1115453" y="0"/>
                  </a:moveTo>
                  <a:lnTo>
                    <a:pt x="0" y="0"/>
                  </a:lnTo>
                  <a:lnTo>
                    <a:pt x="0" y="4876"/>
                  </a:lnTo>
                  <a:lnTo>
                    <a:pt x="0" y="11290"/>
                  </a:lnTo>
                  <a:lnTo>
                    <a:pt x="0" y="17691"/>
                  </a:lnTo>
                  <a:lnTo>
                    <a:pt x="1115453" y="17691"/>
                  </a:lnTo>
                  <a:lnTo>
                    <a:pt x="1115453" y="11290"/>
                  </a:lnTo>
                  <a:lnTo>
                    <a:pt x="1115453" y="4876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131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5009959" y="6063665"/>
              <a:ext cx="1115695" cy="17780"/>
            </a:xfrm>
            <a:custGeom>
              <a:avLst/>
              <a:gdLst/>
              <a:ahLst/>
              <a:cxnLst/>
              <a:rect l="l" t="t" r="r" b="b"/>
              <a:pathLst>
                <a:path w="1115695" h="17779">
                  <a:moveTo>
                    <a:pt x="111545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2509"/>
                  </a:lnTo>
                  <a:lnTo>
                    <a:pt x="0" y="17386"/>
                  </a:lnTo>
                  <a:lnTo>
                    <a:pt x="1115453" y="17386"/>
                  </a:lnTo>
                  <a:lnTo>
                    <a:pt x="1115453" y="12509"/>
                  </a:lnTo>
                  <a:lnTo>
                    <a:pt x="1115453" y="6108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13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5009963" y="6081047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5009963" y="5707102"/>
              <a:ext cx="1109980" cy="375920"/>
            </a:xfrm>
            <a:custGeom>
              <a:avLst/>
              <a:gdLst/>
              <a:ahLst/>
              <a:cxnLst/>
              <a:rect l="l" t="t" r="r" b="b"/>
              <a:pathLst>
                <a:path w="1109979" h="375920">
                  <a:moveTo>
                    <a:pt x="0" y="375468"/>
                  </a:moveTo>
                  <a:lnTo>
                    <a:pt x="1109541" y="375468"/>
                  </a:lnTo>
                  <a:lnTo>
                    <a:pt x="1109541" y="0"/>
                  </a:lnTo>
                  <a:lnTo>
                    <a:pt x="0" y="0"/>
                  </a:lnTo>
                  <a:lnTo>
                    <a:pt x="0" y="375468"/>
                  </a:lnTo>
                  <a:close/>
                </a:path>
              </a:pathLst>
            </a:custGeom>
            <a:ln w="11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5009959" y="5707100"/>
              <a:ext cx="1115695" cy="17780"/>
            </a:xfrm>
            <a:custGeom>
              <a:avLst/>
              <a:gdLst/>
              <a:ahLst/>
              <a:cxnLst/>
              <a:rect l="l" t="t" r="r" b="b"/>
              <a:pathLst>
                <a:path w="1115695" h="17779">
                  <a:moveTo>
                    <a:pt x="1115453" y="10998"/>
                  </a:moveTo>
                  <a:lnTo>
                    <a:pt x="0" y="10998"/>
                  </a:lnTo>
                  <a:lnTo>
                    <a:pt x="0" y="17399"/>
                  </a:lnTo>
                  <a:lnTo>
                    <a:pt x="1115453" y="17399"/>
                  </a:lnTo>
                  <a:lnTo>
                    <a:pt x="1115453" y="10998"/>
                  </a:lnTo>
                  <a:close/>
                </a:path>
                <a:path w="1115695" h="17779">
                  <a:moveTo>
                    <a:pt x="1115453" y="6413"/>
                  </a:moveTo>
                  <a:lnTo>
                    <a:pt x="0" y="6413"/>
                  </a:lnTo>
                  <a:lnTo>
                    <a:pt x="0" y="10985"/>
                  </a:lnTo>
                  <a:lnTo>
                    <a:pt x="1115453" y="10985"/>
                  </a:lnTo>
                  <a:lnTo>
                    <a:pt x="1115453" y="6413"/>
                  </a:lnTo>
                  <a:close/>
                </a:path>
                <a:path w="1115695" h="17779">
                  <a:moveTo>
                    <a:pt x="1115453" y="0"/>
                  </a:moveTo>
                  <a:lnTo>
                    <a:pt x="0" y="0"/>
                  </a:lnTo>
                  <a:lnTo>
                    <a:pt x="0" y="6400"/>
                  </a:lnTo>
                  <a:lnTo>
                    <a:pt x="1115453" y="6400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22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5009959" y="5724486"/>
              <a:ext cx="1115695" cy="13335"/>
            </a:xfrm>
            <a:custGeom>
              <a:avLst/>
              <a:gdLst/>
              <a:ahLst/>
              <a:cxnLst/>
              <a:rect l="l" t="t" r="r" b="b"/>
              <a:pathLst>
                <a:path w="1115695" h="13335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2814"/>
                  </a:lnTo>
                  <a:lnTo>
                    <a:pt x="1115453" y="12814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22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5009959" y="5737301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1290"/>
                  </a:lnTo>
                  <a:lnTo>
                    <a:pt x="1115453" y="11290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22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5009959" y="5748591"/>
              <a:ext cx="1115695" cy="12700"/>
            </a:xfrm>
            <a:custGeom>
              <a:avLst/>
              <a:gdLst/>
              <a:ahLst/>
              <a:cxnLst/>
              <a:rect l="l" t="t" r="r" b="b"/>
              <a:pathLst>
                <a:path w="1115695" h="12700">
                  <a:moveTo>
                    <a:pt x="1115453" y="6108"/>
                  </a:moveTo>
                  <a:lnTo>
                    <a:pt x="0" y="6108"/>
                  </a:lnTo>
                  <a:lnTo>
                    <a:pt x="0" y="12509"/>
                  </a:lnTo>
                  <a:lnTo>
                    <a:pt x="1115453" y="12509"/>
                  </a:lnTo>
                  <a:lnTo>
                    <a:pt x="1115453" y="6108"/>
                  </a:lnTo>
                  <a:close/>
                </a:path>
                <a:path w="1115695" h="12700">
                  <a:moveTo>
                    <a:pt x="111545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115453" y="6096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22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5009959" y="5761088"/>
              <a:ext cx="1115695" cy="13335"/>
            </a:xfrm>
            <a:custGeom>
              <a:avLst/>
              <a:gdLst/>
              <a:ahLst/>
              <a:cxnLst/>
              <a:rect l="l" t="t" r="r" b="b"/>
              <a:pathLst>
                <a:path w="1115695" h="13335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2814"/>
                  </a:lnTo>
                  <a:lnTo>
                    <a:pt x="1115453" y="12814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32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5009959" y="5773902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1290"/>
                  </a:lnTo>
                  <a:lnTo>
                    <a:pt x="1115453" y="11290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32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5009963" y="5785184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56" y="0"/>
                  </a:moveTo>
                  <a:lnTo>
                    <a:pt x="0" y="0"/>
                  </a:lnTo>
                  <a:lnTo>
                    <a:pt x="0" y="6100"/>
                  </a:lnTo>
                  <a:lnTo>
                    <a:pt x="1115456" y="610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42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5009963" y="5791288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42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5009963" y="5797684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42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5009963" y="5804090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880"/>
                  </a:lnTo>
                  <a:lnTo>
                    <a:pt x="1115456" y="488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42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5009963" y="5808973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52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5009963" y="581538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5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5009963" y="5821785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56" y="0"/>
                  </a:moveTo>
                  <a:lnTo>
                    <a:pt x="0" y="0"/>
                  </a:lnTo>
                  <a:lnTo>
                    <a:pt x="0" y="6100"/>
                  </a:lnTo>
                  <a:lnTo>
                    <a:pt x="1115456" y="610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52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5009963" y="5827886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880"/>
                  </a:lnTo>
                  <a:lnTo>
                    <a:pt x="1115456" y="488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72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5009963" y="5832769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7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5009963" y="5839178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82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5009963" y="5845574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82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5009963" y="585198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82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5009963" y="5858385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56" y="0"/>
                  </a:moveTo>
                  <a:lnTo>
                    <a:pt x="0" y="0"/>
                  </a:lnTo>
                  <a:lnTo>
                    <a:pt x="0" y="6100"/>
                  </a:lnTo>
                  <a:lnTo>
                    <a:pt x="1115456" y="610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92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5009963" y="5864489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92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5009963" y="5870895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880"/>
                  </a:lnTo>
                  <a:lnTo>
                    <a:pt x="1115456" y="488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A2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5009963" y="5875778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A2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5009963" y="5882174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A2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5009963" y="5888583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B2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5009963" y="5894983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575"/>
                  </a:lnTo>
                  <a:lnTo>
                    <a:pt x="1115456" y="457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B2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5009963" y="589956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5009963" y="5905970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5009963" y="5912379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5009963" y="591877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575"/>
                  </a:lnTo>
                  <a:lnTo>
                    <a:pt x="1115456" y="457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5009963" y="5923358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5009963" y="5929766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D2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5009963" y="593616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D2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5009963" y="5942571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D2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5009963" y="5948979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E2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5009963" y="5955375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E2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5009963" y="5961788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575"/>
                  </a:lnTo>
                  <a:lnTo>
                    <a:pt x="1115456" y="457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E2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5009963" y="5966367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F2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5009963" y="5972763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F2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5009963" y="597917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F2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5009963" y="598557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880"/>
                  </a:lnTo>
                  <a:lnTo>
                    <a:pt x="1115456" y="488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F2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5009963" y="5990458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56" y="0"/>
                  </a:moveTo>
                  <a:lnTo>
                    <a:pt x="0" y="0"/>
                  </a:lnTo>
                  <a:lnTo>
                    <a:pt x="0" y="6100"/>
                  </a:lnTo>
                  <a:lnTo>
                    <a:pt x="1115456" y="610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303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5009959" y="5996558"/>
              <a:ext cx="1115695" cy="13335"/>
            </a:xfrm>
            <a:custGeom>
              <a:avLst/>
              <a:gdLst/>
              <a:ahLst/>
              <a:cxnLst/>
              <a:rect l="l" t="t" r="r" b="b"/>
              <a:pathLst>
                <a:path w="1115695" h="13335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2814"/>
                  </a:lnTo>
                  <a:lnTo>
                    <a:pt x="1115453" y="12814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03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5009959" y="6009373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53" y="0"/>
                  </a:moveTo>
                  <a:lnTo>
                    <a:pt x="0" y="0"/>
                  </a:lnTo>
                  <a:lnTo>
                    <a:pt x="0" y="4876"/>
                  </a:lnTo>
                  <a:lnTo>
                    <a:pt x="0" y="11290"/>
                  </a:lnTo>
                  <a:lnTo>
                    <a:pt x="1115453" y="11290"/>
                  </a:lnTo>
                  <a:lnTo>
                    <a:pt x="1115453" y="4876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03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5009959" y="6020663"/>
              <a:ext cx="1115695" cy="12700"/>
            </a:xfrm>
            <a:custGeom>
              <a:avLst/>
              <a:gdLst/>
              <a:ahLst/>
              <a:cxnLst/>
              <a:rect l="l" t="t" r="r" b="b"/>
              <a:pathLst>
                <a:path w="1115695" h="12700">
                  <a:moveTo>
                    <a:pt x="1115453" y="0"/>
                  </a:moveTo>
                  <a:lnTo>
                    <a:pt x="0" y="0"/>
                  </a:lnTo>
                  <a:lnTo>
                    <a:pt x="0" y="6400"/>
                  </a:lnTo>
                  <a:lnTo>
                    <a:pt x="0" y="12496"/>
                  </a:lnTo>
                  <a:lnTo>
                    <a:pt x="1115453" y="12496"/>
                  </a:lnTo>
                  <a:lnTo>
                    <a:pt x="1115453" y="6400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13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5009959" y="6033160"/>
              <a:ext cx="1115695" cy="13335"/>
            </a:xfrm>
            <a:custGeom>
              <a:avLst/>
              <a:gdLst/>
              <a:ahLst/>
              <a:cxnLst/>
              <a:rect l="l" t="t" r="r" b="b"/>
              <a:pathLst>
                <a:path w="1115695" h="13335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2814"/>
                  </a:lnTo>
                  <a:lnTo>
                    <a:pt x="1115453" y="12814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13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5009959" y="6045974"/>
              <a:ext cx="1115695" cy="17780"/>
            </a:xfrm>
            <a:custGeom>
              <a:avLst/>
              <a:gdLst/>
              <a:ahLst/>
              <a:cxnLst/>
              <a:rect l="l" t="t" r="r" b="b"/>
              <a:pathLst>
                <a:path w="1115695" h="17779">
                  <a:moveTo>
                    <a:pt x="1115453" y="0"/>
                  </a:moveTo>
                  <a:lnTo>
                    <a:pt x="0" y="0"/>
                  </a:lnTo>
                  <a:lnTo>
                    <a:pt x="0" y="4876"/>
                  </a:lnTo>
                  <a:lnTo>
                    <a:pt x="0" y="11290"/>
                  </a:lnTo>
                  <a:lnTo>
                    <a:pt x="0" y="17691"/>
                  </a:lnTo>
                  <a:lnTo>
                    <a:pt x="1115453" y="17691"/>
                  </a:lnTo>
                  <a:lnTo>
                    <a:pt x="1115453" y="11290"/>
                  </a:lnTo>
                  <a:lnTo>
                    <a:pt x="1115453" y="4876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131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5009959" y="6063665"/>
              <a:ext cx="1115695" cy="17780"/>
            </a:xfrm>
            <a:custGeom>
              <a:avLst/>
              <a:gdLst/>
              <a:ahLst/>
              <a:cxnLst/>
              <a:rect l="l" t="t" r="r" b="b"/>
              <a:pathLst>
                <a:path w="1115695" h="17779">
                  <a:moveTo>
                    <a:pt x="111545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2509"/>
                  </a:lnTo>
                  <a:lnTo>
                    <a:pt x="0" y="17386"/>
                  </a:lnTo>
                  <a:lnTo>
                    <a:pt x="1115453" y="17386"/>
                  </a:lnTo>
                  <a:lnTo>
                    <a:pt x="1115453" y="12509"/>
                  </a:lnTo>
                  <a:lnTo>
                    <a:pt x="1115453" y="6108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13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5009963" y="6081047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5009963" y="5707102"/>
              <a:ext cx="1109980" cy="375920"/>
            </a:xfrm>
            <a:custGeom>
              <a:avLst/>
              <a:gdLst/>
              <a:ahLst/>
              <a:cxnLst/>
              <a:rect l="l" t="t" r="r" b="b"/>
              <a:pathLst>
                <a:path w="1109979" h="375920">
                  <a:moveTo>
                    <a:pt x="0" y="375468"/>
                  </a:moveTo>
                  <a:lnTo>
                    <a:pt x="1109541" y="375468"/>
                  </a:lnTo>
                  <a:lnTo>
                    <a:pt x="1109541" y="0"/>
                  </a:lnTo>
                  <a:lnTo>
                    <a:pt x="0" y="0"/>
                  </a:lnTo>
                  <a:lnTo>
                    <a:pt x="0" y="375468"/>
                  </a:lnTo>
                  <a:close/>
                </a:path>
              </a:pathLst>
            </a:custGeom>
            <a:ln w="11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5009959" y="5707100"/>
              <a:ext cx="1115695" cy="17780"/>
            </a:xfrm>
            <a:custGeom>
              <a:avLst/>
              <a:gdLst/>
              <a:ahLst/>
              <a:cxnLst/>
              <a:rect l="l" t="t" r="r" b="b"/>
              <a:pathLst>
                <a:path w="1115695" h="17779">
                  <a:moveTo>
                    <a:pt x="1115453" y="10998"/>
                  </a:moveTo>
                  <a:lnTo>
                    <a:pt x="0" y="10998"/>
                  </a:lnTo>
                  <a:lnTo>
                    <a:pt x="0" y="17399"/>
                  </a:lnTo>
                  <a:lnTo>
                    <a:pt x="1115453" y="17399"/>
                  </a:lnTo>
                  <a:lnTo>
                    <a:pt x="1115453" y="10998"/>
                  </a:lnTo>
                  <a:close/>
                </a:path>
                <a:path w="1115695" h="17779">
                  <a:moveTo>
                    <a:pt x="1115453" y="6413"/>
                  </a:moveTo>
                  <a:lnTo>
                    <a:pt x="0" y="6413"/>
                  </a:lnTo>
                  <a:lnTo>
                    <a:pt x="0" y="10985"/>
                  </a:lnTo>
                  <a:lnTo>
                    <a:pt x="1115453" y="10985"/>
                  </a:lnTo>
                  <a:lnTo>
                    <a:pt x="1115453" y="6413"/>
                  </a:lnTo>
                  <a:close/>
                </a:path>
                <a:path w="1115695" h="17779">
                  <a:moveTo>
                    <a:pt x="1115453" y="0"/>
                  </a:moveTo>
                  <a:lnTo>
                    <a:pt x="0" y="0"/>
                  </a:lnTo>
                  <a:lnTo>
                    <a:pt x="0" y="6400"/>
                  </a:lnTo>
                  <a:lnTo>
                    <a:pt x="1115453" y="6400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22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5009959" y="5724486"/>
              <a:ext cx="1115695" cy="13335"/>
            </a:xfrm>
            <a:custGeom>
              <a:avLst/>
              <a:gdLst/>
              <a:ahLst/>
              <a:cxnLst/>
              <a:rect l="l" t="t" r="r" b="b"/>
              <a:pathLst>
                <a:path w="1115695" h="13335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2814"/>
                  </a:lnTo>
                  <a:lnTo>
                    <a:pt x="1115453" y="12814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22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5009959" y="5737301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1290"/>
                  </a:lnTo>
                  <a:lnTo>
                    <a:pt x="1115453" y="11290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22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5009959" y="5748591"/>
              <a:ext cx="1115695" cy="12700"/>
            </a:xfrm>
            <a:custGeom>
              <a:avLst/>
              <a:gdLst/>
              <a:ahLst/>
              <a:cxnLst/>
              <a:rect l="l" t="t" r="r" b="b"/>
              <a:pathLst>
                <a:path w="1115695" h="12700">
                  <a:moveTo>
                    <a:pt x="1115453" y="6108"/>
                  </a:moveTo>
                  <a:lnTo>
                    <a:pt x="0" y="6108"/>
                  </a:lnTo>
                  <a:lnTo>
                    <a:pt x="0" y="12509"/>
                  </a:lnTo>
                  <a:lnTo>
                    <a:pt x="1115453" y="12509"/>
                  </a:lnTo>
                  <a:lnTo>
                    <a:pt x="1115453" y="6108"/>
                  </a:lnTo>
                  <a:close/>
                </a:path>
                <a:path w="1115695" h="12700">
                  <a:moveTo>
                    <a:pt x="111545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115453" y="6096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22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5009959" y="5761088"/>
              <a:ext cx="1115695" cy="13335"/>
            </a:xfrm>
            <a:custGeom>
              <a:avLst/>
              <a:gdLst/>
              <a:ahLst/>
              <a:cxnLst/>
              <a:rect l="l" t="t" r="r" b="b"/>
              <a:pathLst>
                <a:path w="1115695" h="13335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2814"/>
                  </a:lnTo>
                  <a:lnTo>
                    <a:pt x="1115453" y="12814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32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5009959" y="5773902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1290"/>
                  </a:lnTo>
                  <a:lnTo>
                    <a:pt x="1115453" y="11290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32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5009963" y="5785184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56" y="0"/>
                  </a:moveTo>
                  <a:lnTo>
                    <a:pt x="0" y="0"/>
                  </a:lnTo>
                  <a:lnTo>
                    <a:pt x="0" y="6100"/>
                  </a:lnTo>
                  <a:lnTo>
                    <a:pt x="1115456" y="610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42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5009963" y="5791288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42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5009963" y="5797684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42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5009963" y="5804090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880"/>
                  </a:lnTo>
                  <a:lnTo>
                    <a:pt x="1115456" y="488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42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5009963" y="5808973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52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5009963" y="581538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5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5009963" y="5821785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56" y="0"/>
                  </a:moveTo>
                  <a:lnTo>
                    <a:pt x="0" y="0"/>
                  </a:lnTo>
                  <a:lnTo>
                    <a:pt x="0" y="6100"/>
                  </a:lnTo>
                  <a:lnTo>
                    <a:pt x="1115456" y="610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52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5009963" y="5827886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880"/>
                  </a:lnTo>
                  <a:lnTo>
                    <a:pt x="1115456" y="488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72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5009963" y="5832769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7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5009963" y="5839178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82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5009963" y="5845574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82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5009963" y="585198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82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5009963" y="5858385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56" y="0"/>
                  </a:moveTo>
                  <a:lnTo>
                    <a:pt x="0" y="0"/>
                  </a:lnTo>
                  <a:lnTo>
                    <a:pt x="0" y="6100"/>
                  </a:lnTo>
                  <a:lnTo>
                    <a:pt x="1115456" y="610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92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5009963" y="5864489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92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5009963" y="5870895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880"/>
                  </a:lnTo>
                  <a:lnTo>
                    <a:pt x="1115456" y="488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A2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5009963" y="5875778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A2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5009963" y="5882174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A2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5009963" y="5888583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B2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5009963" y="5894983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575"/>
                  </a:lnTo>
                  <a:lnTo>
                    <a:pt x="1115456" y="457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B2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5009963" y="589956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5009963" y="5905970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5009963" y="5912379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5009963" y="591877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575"/>
                  </a:lnTo>
                  <a:lnTo>
                    <a:pt x="1115456" y="457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5009963" y="5923358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5009963" y="5929766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D2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5009963" y="593616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D2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5009963" y="5942571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D2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5009963" y="5948979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E2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5009963" y="5955375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E2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5009963" y="5961788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575"/>
                  </a:lnTo>
                  <a:lnTo>
                    <a:pt x="1115456" y="457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E2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5009963" y="5966367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F2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5009963" y="5972763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F2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5009963" y="597917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F2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5009963" y="598557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880"/>
                  </a:lnTo>
                  <a:lnTo>
                    <a:pt x="1115456" y="488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F2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5009963" y="5990458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56" y="0"/>
                  </a:moveTo>
                  <a:lnTo>
                    <a:pt x="0" y="0"/>
                  </a:lnTo>
                  <a:lnTo>
                    <a:pt x="0" y="6100"/>
                  </a:lnTo>
                  <a:lnTo>
                    <a:pt x="1115456" y="610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303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5009959" y="5996558"/>
              <a:ext cx="1115695" cy="13335"/>
            </a:xfrm>
            <a:custGeom>
              <a:avLst/>
              <a:gdLst/>
              <a:ahLst/>
              <a:cxnLst/>
              <a:rect l="l" t="t" r="r" b="b"/>
              <a:pathLst>
                <a:path w="1115695" h="13335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2814"/>
                  </a:lnTo>
                  <a:lnTo>
                    <a:pt x="1115453" y="12814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03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5009959" y="6009373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53" y="0"/>
                  </a:moveTo>
                  <a:lnTo>
                    <a:pt x="0" y="0"/>
                  </a:lnTo>
                  <a:lnTo>
                    <a:pt x="0" y="4876"/>
                  </a:lnTo>
                  <a:lnTo>
                    <a:pt x="0" y="11290"/>
                  </a:lnTo>
                  <a:lnTo>
                    <a:pt x="1115453" y="11290"/>
                  </a:lnTo>
                  <a:lnTo>
                    <a:pt x="1115453" y="4876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03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5009959" y="6020663"/>
              <a:ext cx="1115695" cy="12700"/>
            </a:xfrm>
            <a:custGeom>
              <a:avLst/>
              <a:gdLst/>
              <a:ahLst/>
              <a:cxnLst/>
              <a:rect l="l" t="t" r="r" b="b"/>
              <a:pathLst>
                <a:path w="1115695" h="12700">
                  <a:moveTo>
                    <a:pt x="1115453" y="0"/>
                  </a:moveTo>
                  <a:lnTo>
                    <a:pt x="0" y="0"/>
                  </a:lnTo>
                  <a:lnTo>
                    <a:pt x="0" y="6400"/>
                  </a:lnTo>
                  <a:lnTo>
                    <a:pt x="0" y="12496"/>
                  </a:lnTo>
                  <a:lnTo>
                    <a:pt x="1115453" y="12496"/>
                  </a:lnTo>
                  <a:lnTo>
                    <a:pt x="1115453" y="6400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13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5009959" y="6033160"/>
              <a:ext cx="1115695" cy="13335"/>
            </a:xfrm>
            <a:custGeom>
              <a:avLst/>
              <a:gdLst/>
              <a:ahLst/>
              <a:cxnLst/>
              <a:rect l="l" t="t" r="r" b="b"/>
              <a:pathLst>
                <a:path w="1115695" h="13335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2814"/>
                  </a:lnTo>
                  <a:lnTo>
                    <a:pt x="1115453" y="12814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13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5009959" y="6045974"/>
              <a:ext cx="1115695" cy="17780"/>
            </a:xfrm>
            <a:custGeom>
              <a:avLst/>
              <a:gdLst/>
              <a:ahLst/>
              <a:cxnLst/>
              <a:rect l="l" t="t" r="r" b="b"/>
              <a:pathLst>
                <a:path w="1115695" h="17779">
                  <a:moveTo>
                    <a:pt x="1115453" y="0"/>
                  </a:moveTo>
                  <a:lnTo>
                    <a:pt x="0" y="0"/>
                  </a:lnTo>
                  <a:lnTo>
                    <a:pt x="0" y="4876"/>
                  </a:lnTo>
                  <a:lnTo>
                    <a:pt x="0" y="11290"/>
                  </a:lnTo>
                  <a:lnTo>
                    <a:pt x="0" y="17691"/>
                  </a:lnTo>
                  <a:lnTo>
                    <a:pt x="1115453" y="17691"/>
                  </a:lnTo>
                  <a:lnTo>
                    <a:pt x="1115453" y="11290"/>
                  </a:lnTo>
                  <a:lnTo>
                    <a:pt x="1115453" y="4876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131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5009959" y="6063665"/>
              <a:ext cx="1115695" cy="17780"/>
            </a:xfrm>
            <a:custGeom>
              <a:avLst/>
              <a:gdLst/>
              <a:ahLst/>
              <a:cxnLst/>
              <a:rect l="l" t="t" r="r" b="b"/>
              <a:pathLst>
                <a:path w="1115695" h="17779">
                  <a:moveTo>
                    <a:pt x="111545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2509"/>
                  </a:lnTo>
                  <a:lnTo>
                    <a:pt x="0" y="17386"/>
                  </a:lnTo>
                  <a:lnTo>
                    <a:pt x="1115453" y="17386"/>
                  </a:lnTo>
                  <a:lnTo>
                    <a:pt x="1115453" y="12509"/>
                  </a:lnTo>
                  <a:lnTo>
                    <a:pt x="1115453" y="6108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13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5009963" y="6081047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5009963" y="5707102"/>
              <a:ext cx="1109980" cy="375920"/>
            </a:xfrm>
            <a:custGeom>
              <a:avLst/>
              <a:gdLst/>
              <a:ahLst/>
              <a:cxnLst/>
              <a:rect l="l" t="t" r="r" b="b"/>
              <a:pathLst>
                <a:path w="1109979" h="375920">
                  <a:moveTo>
                    <a:pt x="0" y="375468"/>
                  </a:moveTo>
                  <a:lnTo>
                    <a:pt x="1109541" y="375468"/>
                  </a:lnTo>
                  <a:lnTo>
                    <a:pt x="1109541" y="0"/>
                  </a:lnTo>
                  <a:lnTo>
                    <a:pt x="0" y="0"/>
                  </a:lnTo>
                  <a:lnTo>
                    <a:pt x="0" y="375468"/>
                  </a:lnTo>
                  <a:close/>
                </a:path>
              </a:pathLst>
            </a:custGeom>
            <a:ln w="11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5009959" y="5707100"/>
              <a:ext cx="1115695" cy="17780"/>
            </a:xfrm>
            <a:custGeom>
              <a:avLst/>
              <a:gdLst/>
              <a:ahLst/>
              <a:cxnLst/>
              <a:rect l="l" t="t" r="r" b="b"/>
              <a:pathLst>
                <a:path w="1115695" h="17779">
                  <a:moveTo>
                    <a:pt x="1115453" y="10998"/>
                  </a:moveTo>
                  <a:lnTo>
                    <a:pt x="0" y="10998"/>
                  </a:lnTo>
                  <a:lnTo>
                    <a:pt x="0" y="17399"/>
                  </a:lnTo>
                  <a:lnTo>
                    <a:pt x="1115453" y="17399"/>
                  </a:lnTo>
                  <a:lnTo>
                    <a:pt x="1115453" y="10998"/>
                  </a:lnTo>
                  <a:close/>
                </a:path>
                <a:path w="1115695" h="17779">
                  <a:moveTo>
                    <a:pt x="1115453" y="6413"/>
                  </a:moveTo>
                  <a:lnTo>
                    <a:pt x="0" y="6413"/>
                  </a:lnTo>
                  <a:lnTo>
                    <a:pt x="0" y="10985"/>
                  </a:lnTo>
                  <a:lnTo>
                    <a:pt x="1115453" y="10985"/>
                  </a:lnTo>
                  <a:lnTo>
                    <a:pt x="1115453" y="6413"/>
                  </a:lnTo>
                  <a:close/>
                </a:path>
                <a:path w="1115695" h="17779">
                  <a:moveTo>
                    <a:pt x="1115453" y="0"/>
                  </a:moveTo>
                  <a:lnTo>
                    <a:pt x="0" y="0"/>
                  </a:lnTo>
                  <a:lnTo>
                    <a:pt x="0" y="6400"/>
                  </a:lnTo>
                  <a:lnTo>
                    <a:pt x="1115453" y="6400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22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5009959" y="5724486"/>
              <a:ext cx="1115695" cy="13335"/>
            </a:xfrm>
            <a:custGeom>
              <a:avLst/>
              <a:gdLst/>
              <a:ahLst/>
              <a:cxnLst/>
              <a:rect l="l" t="t" r="r" b="b"/>
              <a:pathLst>
                <a:path w="1115695" h="13335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2814"/>
                  </a:lnTo>
                  <a:lnTo>
                    <a:pt x="1115453" y="12814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22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5009959" y="5737301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1290"/>
                  </a:lnTo>
                  <a:lnTo>
                    <a:pt x="1115453" y="11290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22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5009959" y="5748591"/>
              <a:ext cx="1115695" cy="12700"/>
            </a:xfrm>
            <a:custGeom>
              <a:avLst/>
              <a:gdLst/>
              <a:ahLst/>
              <a:cxnLst/>
              <a:rect l="l" t="t" r="r" b="b"/>
              <a:pathLst>
                <a:path w="1115695" h="12700">
                  <a:moveTo>
                    <a:pt x="1115453" y="6108"/>
                  </a:moveTo>
                  <a:lnTo>
                    <a:pt x="0" y="6108"/>
                  </a:lnTo>
                  <a:lnTo>
                    <a:pt x="0" y="12509"/>
                  </a:lnTo>
                  <a:lnTo>
                    <a:pt x="1115453" y="12509"/>
                  </a:lnTo>
                  <a:lnTo>
                    <a:pt x="1115453" y="6108"/>
                  </a:lnTo>
                  <a:close/>
                </a:path>
                <a:path w="1115695" h="12700">
                  <a:moveTo>
                    <a:pt x="111545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115453" y="6096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22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5009959" y="5761088"/>
              <a:ext cx="1115695" cy="13335"/>
            </a:xfrm>
            <a:custGeom>
              <a:avLst/>
              <a:gdLst/>
              <a:ahLst/>
              <a:cxnLst/>
              <a:rect l="l" t="t" r="r" b="b"/>
              <a:pathLst>
                <a:path w="1115695" h="13335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2814"/>
                  </a:lnTo>
                  <a:lnTo>
                    <a:pt x="1115453" y="12814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32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5009959" y="5773902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1290"/>
                  </a:lnTo>
                  <a:lnTo>
                    <a:pt x="1115453" y="11290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32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5009963" y="5785184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56" y="0"/>
                  </a:moveTo>
                  <a:lnTo>
                    <a:pt x="0" y="0"/>
                  </a:lnTo>
                  <a:lnTo>
                    <a:pt x="0" y="6100"/>
                  </a:lnTo>
                  <a:lnTo>
                    <a:pt x="1115456" y="610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42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5009963" y="5791288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42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5009963" y="5797684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42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5009963" y="5804090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880"/>
                  </a:lnTo>
                  <a:lnTo>
                    <a:pt x="1115456" y="488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42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5009963" y="5808973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52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5009963" y="581538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5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5009963" y="5821785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56" y="0"/>
                  </a:moveTo>
                  <a:lnTo>
                    <a:pt x="0" y="0"/>
                  </a:lnTo>
                  <a:lnTo>
                    <a:pt x="0" y="6100"/>
                  </a:lnTo>
                  <a:lnTo>
                    <a:pt x="1115456" y="610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52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5009963" y="5827886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880"/>
                  </a:lnTo>
                  <a:lnTo>
                    <a:pt x="1115456" y="488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72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5009963" y="5832769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7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5009963" y="5839178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82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5009963" y="5845574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82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5009963" y="585198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82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5009963" y="5858385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56" y="0"/>
                  </a:moveTo>
                  <a:lnTo>
                    <a:pt x="0" y="0"/>
                  </a:lnTo>
                  <a:lnTo>
                    <a:pt x="0" y="6100"/>
                  </a:lnTo>
                  <a:lnTo>
                    <a:pt x="1115456" y="610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92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5009963" y="5864489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92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5009963" y="5870895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880"/>
                  </a:lnTo>
                  <a:lnTo>
                    <a:pt x="1115456" y="488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A2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5009963" y="5875778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A2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5009963" y="5882174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A2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5009963" y="5888583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B2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5009963" y="5894983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575"/>
                  </a:lnTo>
                  <a:lnTo>
                    <a:pt x="1115456" y="457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B2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5009963" y="589956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5009963" y="5905970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5009963" y="5912379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5009963" y="591877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575"/>
                  </a:lnTo>
                  <a:lnTo>
                    <a:pt x="1115456" y="457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5009963" y="5923358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5009963" y="5929766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D2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5009963" y="593616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D2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5009963" y="5942571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D2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5009963" y="5948979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E2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5009963" y="5955375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E2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5009963" y="5961788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575"/>
                  </a:lnTo>
                  <a:lnTo>
                    <a:pt x="1115456" y="457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E2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5009963" y="5966367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F2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5009963" y="5972763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F2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5009963" y="597917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F2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5009963" y="598557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880"/>
                  </a:lnTo>
                  <a:lnTo>
                    <a:pt x="1115456" y="488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F2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5009963" y="5990458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56" y="0"/>
                  </a:moveTo>
                  <a:lnTo>
                    <a:pt x="0" y="0"/>
                  </a:lnTo>
                  <a:lnTo>
                    <a:pt x="0" y="6100"/>
                  </a:lnTo>
                  <a:lnTo>
                    <a:pt x="1115456" y="610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303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5009959" y="5996558"/>
              <a:ext cx="1115695" cy="13335"/>
            </a:xfrm>
            <a:custGeom>
              <a:avLst/>
              <a:gdLst/>
              <a:ahLst/>
              <a:cxnLst/>
              <a:rect l="l" t="t" r="r" b="b"/>
              <a:pathLst>
                <a:path w="1115695" h="13335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2814"/>
                  </a:lnTo>
                  <a:lnTo>
                    <a:pt x="1115453" y="12814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03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5009959" y="6009373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53" y="0"/>
                  </a:moveTo>
                  <a:lnTo>
                    <a:pt x="0" y="0"/>
                  </a:lnTo>
                  <a:lnTo>
                    <a:pt x="0" y="4876"/>
                  </a:lnTo>
                  <a:lnTo>
                    <a:pt x="0" y="11290"/>
                  </a:lnTo>
                  <a:lnTo>
                    <a:pt x="1115453" y="11290"/>
                  </a:lnTo>
                  <a:lnTo>
                    <a:pt x="1115453" y="4876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03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5009959" y="6020663"/>
              <a:ext cx="1115695" cy="12700"/>
            </a:xfrm>
            <a:custGeom>
              <a:avLst/>
              <a:gdLst/>
              <a:ahLst/>
              <a:cxnLst/>
              <a:rect l="l" t="t" r="r" b="b"/>
              <a:pathLst>
                <a:path w="1115695" h="12700">
                  <a:moveTo>
                    <a:pt x="1115453" y="0"/>
                  </a:moveTo>
                  <a:lnTo>
                    <a:pt x="0" y="0"/>
                  </a:lnTo>
                  <a:lnTo>
                    <a:pt x="0" y="6400"/>
                  </a:lnTo>
                  <a:lnTo>
                    <a:pt x="0" y="12496"/>
                  </a:lnTo>
                  <a:lnTo>
                    <a:pt x="1115453" y="12496"/>
                  </a:lnTo>
                  <a:lnTo>
                    <a:pt x="1115453" y="6400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13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5009959" y="6033160"/>
              <a:ext cx="1115695" cy="13335"/>
            </a:xfrm>
            <a:custGeom>
              <a:avLst/>
              <a:gdLst/>
              <a:ahLst/>
              <a:cxnLst/>
              <a:rect l="l" t="t" r="r" b="b"/>
              <a:pathLst>
                <a:path w="1115695" h="13335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2814"/>
                  </a:lnTo>
                  <a:lnTo>
                    <a:pt x="1115453" y="12814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13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5009959" y="6045974"/>
              <a:ext cx="1115695" cy="17780"/>
            </a:xfrm>
            <a:custGeom>
              <a:avLst/>
              <a:gdLst/>
              <a:ahLst/>
              <a:cxnLst/>
              <a:rect l="l" t="t" r="r" b="b"/>
              <a:pathLst>
                <a:path w="1115695" h="17779">
                  <a:moveTo>
                    <a:pt x="1115453" y="0"/>
                  </a:moveTo>
                  <a:lnTo>
                    <a:pt x="0" y="0"/>
                  </a:lnTo>
                  <a:lnTo>
                    <a:pt x="0" y="4876"/>
                  </a:lnTo>
                  <a:lnTo>
                    <a:pt x="0" y="11290"/>
                  </a:lnTo>
                  <a:lnTo>
                    <a:pt x="0" y="17691"/>
                  </a:lnTo>
                  <a:lnTo>
                    <a:pt x="1115453" y="17691"/>
                  </a:lnTo>
                  <a:lnTo>
                    <a:pt x="1115453" y="11290"/>
                  </a:lnTo>
                  <a:lnTo>
                    <a:pt x="1115453" y="4876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131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5009959" y="6063665"/>
              <a:ext cx="1115695" cy="17780"/>
            </a:xfrm>
            <a:custGeom>
              <a:avLst/>
              <a:gdLst/>
              <a:ahLst/>
              <a:cxnLst/>
              <a:rect l="l" t="t" r="r" b="b"/>
              <a:pathLst>
                <a:path w="1115695" h="17779">
                  <a:moveTo>
                    <a:pt x="111545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2509"/>
                  </a:lnTo>
                  <a:lnTo>
                    <a:pt x="0" y="17386"/>
                  </a:lnTo>
                  <a:lnTo>
                    <a:pt x="1115453" y="17386"/>
                  </a:lnTo>
                  <a:lnTo>
                    <a:pt x="1115453" y="12509"/>
                  </a:lnTo>
                  <a:lnTo>
                    <a:pt x="1115453" y="6108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13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5009963" y="6081047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5009959" y="5707100"/>
              <a:ext cx="1115695" cy="17780"/>
            </a:xfrm>
            <a:custGeom>
              <a:avLst/>
              <a:gdLst/>
              <a:ahLst/>
              <a:cxnLst/>
              <a:rect l="l" t="t" r="r" b="b"/>
              <a:pathLst>
                <a:path w="1115695" h="17779">
                  <a:moveTo>
                    <a:pt x="1115453" y="10998"/>
                  </a:moveTo>
                  <a:lnTo>
                    <a:pt x="0" y="10998"/>
                  </a:lnTo>
                  <a:lnTo>
                    <a:pt x="0" y="17399"/>
                  </a:lnTo>
                  <a:lnTo>
                    <a:pt x="1115453" y="17399"/>
                  </a:lnTo>
                  <a:lnTo>
                    <a:pt x="1115453" y="10998"/>
                  </a:lnTo>
                  <a:close/>
                </a:path>
                <a:path w="1115695" h="17779">
                  <a:moveTo>
                    <a:pt x="1115453" y="6413"/>
                  </a:moveTo>
                  <a:lnTo>
                    <a:pt x="0" y="6413"/>
                  </a:lnTo>
                  <a:lnTo>
                    <a:pt x="0" y="10985"/>
                  </a:lnTo>
                  <a:lnTo>
                    <a:pt x="1115453" y="10985"/>
                  </a:lnTo>
                  <a:lnTo>
                    <a:pt x="1115453" y="6413"/>
                  </a:lnTo>
                  <a:close/>
                </a:path>
                <a:path w="1115695" h="17779">
                  <a:moveTo>
                    <a:pt x="1115453" y="0"/>
                  </a:moveTo>
                  <a:lnTo>
                    <a:pt x="0" y="0"/>
                  </a:lnTo>
                  <a:lnTo>
                    <a:pt x="0" y="6400"/>
                  </a:lnTo>
                  <a:lnTo>
                    <a:pt x="1115453" y="6400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22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5009959" y="5724486"/>
              <a:ext cx="1115695" cy="13335"/>
            </a:xfrm>
            <a:custGeom>
              <a:avLst/>
              <a:gdLst/>
              <a:ahLst/>
              <a:cxnLst/>
              <a:rect l="l" t="t" r="r" b="b"/>
              <a:pathLst>
                <a:path w="1115695" h="13335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2814"/>
                  </a:lnTo>
                  <a:lnTo>
                    <a:pt x="1115453" y="12814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22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5009959" y="5737301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1290"/>
                  </a:lnTo>
                  <a:lnTo>
                    <a:pt x="1115453" y="11290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22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5009959" y="5748591"/>
              <a:ext cx="1115695" cy="12700"/>
            </a:xfrm>
            <a:custGeom>
              <a:avLst/>
              <a:gdLst/>
              <a:ahLst/>
              <a:cxnLst/>
              <a:rect l="l" t="t" r="r" b="b"/>
              <a:pathLst>
                <a:path w="1115695" h="12700">
                  <a:moveTo>
                    <a:pt x="1115453" y="6108"/>
                  </a:moveTo>
                  <a:lnTo>
                    <a:pt x="0" y="6108"/>
                  </a:lnTo>
                  <a:lnTo>
                    <a:pt x="0" y="12509"/>
                  </a:lnTo>
                  <a:lnTo>
                    <a:pt x="1115453" y="12509"/>
                  </a:lnTo>
                  <a:lnTo>
                    <a:pt x="1115453" y="6108"/>
                  </a:lnTo>
                  <a:close/>
                </a:path>
                <a:path w="1115695" h="12700">
                  <a:moveTo>
                    <a:pt x="111545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115453" y="6096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22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5009959" y="5761088"/>
              <a:ext cx="1115695" cy="13335"/>
            </a:xfrm>
            <a:custGeom>
              <a:avLst/>
              <a:gdLst/>
              <a:ahLst/>
              <a:cxnLst/>
              <a:rect l="l" t="t" r="r" b="b"/>
              <a:pathLst>
                <a:path w="1115695" h="13335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2814"/>
                  </a:lnTo>
                  <a:lnTo>
                    <a:pt x="1115453" y="12814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32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5009959" y="5773902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1290"/>
                  </a:lnTo>
                  <a:lnTo>
                    <a:pt x="1115453" y="11290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232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5009963" y="5785184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56" y="0"/>
                  </a:moveTo>
                  <a:lnTo>
                    <a:pt x="0" y="0"/>
                  </a:lnTo>
                  <a:lnTo>
                    <a:pt x="0" y="6100"/>
                  </a:lnTo>
                  <a:lnTo>
                    <a:pt x="1115456" y="610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42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5009963" y="5791288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42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5009963" y="5797684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42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5009963" y="5804090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880"/>
                  </a:lnTo>
                  <a:lnTo>
                    <a:pt x="1115456" y="488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42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5009963" y="5808973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52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5009963" y="581538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5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5009963" y="5821785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56" y="0"/>
                  </a:moveTo>
                  <a:lnTo>
                    <a:pt x="0" y="0"/>
                  </a:lnTo>
                  <a:lnTo>
                    <a:pt x="0" y="6100"/>
                  </a:lnTo>
                  <a:lnTo>
                    <a:pt x="1115456" y="610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52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5009963" y="5827886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880"/>
                  </a:lnTo>
                  <a:lnTo>
                    <a:pt x="1115456" y="488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72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5009963" y="5832769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7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5009963" y="5839178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82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5009963" y="5845574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82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5009963" y="585198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82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5009963" y="5858385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56" y="0"/>
                  </a:moveTo>
                  <a:lnTo>
                    <a:pt x="0" y="0"/>
                  </a:lnTo>
                  <a:lnTo>
                    <a:pt x="0" y="6100"/>
                  </a:lnTo>
                  <a:lnTo>
                    <a:pt x="1115456" y="610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92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5009963" y="5864489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92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5009963" y="5870895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880"/>
                  </a:lnTo>
                  <a:lnTo>
                    <a:pt x="1115456" y="488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A2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5009963" y="5875778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A2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5009963" y="5882174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A2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5009963" y="5888583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B2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5009963" y="5894983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575"/>
                  </a:lnTo>
                  <a:lnTo>
                    <a:pt x="1115456" y="457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B2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5009963" y="589956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5009963" y="5905970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5009963" y="5912379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5009963" y="591877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575"/>
                  </a:lnTo>
                  <a:lnTo>
                    <a:pt x="1115456" y="457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5009963" y="5923358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C2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5009963" y="5929766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D2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5009963" y="593616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D2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5009963" y="5942571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D2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5009963" y="5948979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E2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5009963" y="5955375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E2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5009963" y="5961788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575"/>
                  </a:lnTo>
                  <a:lnTo>
                    <a:pt x="1115456" y="457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E2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5009963" y="5966367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F2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5009963" y="5972763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F2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5009963" y="5979172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F2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5009963" y="598557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56" y="0"/>
                  </a:moveTo>
                  <a:lnTo>
                    <a:pt x="0" y="0"/>
                  </a:lnTo>
                  <a:lnTo>
                    <a:pt x="0" y="4880"/>
                  </a:lnTo>
                  <a:lnTo>
                    <a:pt x="1115456" y="488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2F2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5009963" y="5990458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56" y="0"/>
                  </a:moveTo>
                  <a:lnTo>
                    <a:pt x="0" y="0"/>
                  </a:lnTo>
                  <a:lnTo>
                    <a:pt x="0" y="6100"/>
                  </a:lnTo>
                  <a:lnTo>
                    <a:pt x="1115456" y="6100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303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5009959" y="5996558"/>
              <a:ext cx="1115695" cy="13335"/>
            </a:xfrm>
            <a:custGeom>
              <a:avLst/>
              <a:gdLst/>
              <a:ahLst/>
              <a:cxnLst/>
              <a:rect l="l" t="t" r="r" b="b"/>
              <a:pathLst>
                <a:path w="1115695" h="13335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2814"/>
                  </a:lnTo>
                  <a:lnTo>
                    <a:pt x="1115453" y="12814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03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5009959" y="6009373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53" y="0"/>
                  </a:moveTo>
                  <a:lnTo>
                    <a:pt x="0" y="0"/>
                  </a:lnTo>
                  <a:lnTo>
                    <a:pt x="0" y="4876"/>
                  </a:lnTo>
                  <a:lnTo>
                    <a:pt x="0" y="11290"/>
                  </a:lnTo>
                  <a:lnTo>
                    <a:pt x="1115453" y="11290"/>
                  </a:lnTo>
                  <a:lnTo>
                    <a:pt x="1115453" y="4876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03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5009959" y="6020663"/>
              <a:ext cx="1115695" cy="12700"/>
            </a:xfrm>
            <a:custGeom>
              <a:avLst/>
              <a:gdLst/>
              <a:ahLst/>
              <a:cxnLst/>
              <a:rect l="l" t="t" r="r" b="b"/>
              <a:pathLst>
                <a:path w="1115695" h="12700">
                  <a:moveTo>
                    <a:pt x="1115453" y="0"/>
                  </a:moveTo>
                  <a:lnTo>
                    <a:pt x="0" y="0"/>
                  </a:lnTo>
                  <a:lnTo>
                    <a:pt x="0" y="6400"/>
                  </a:lnTo>
                  <a:lnTo>
                    <a:pt x="0" y="12496"/>
                  </a:lnTo>
                  <a:lnTo>
                    <a:pt x="1115453" y="12496"/>
                  </a:lnTo>
                  <a:lnTo>
                    <a:pt x="1115453" y="6400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13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5009959" y="6033160"/>
              <a:ext cx="1115695" cy="13335"/>
            </a:xfrm>
            <a:custGeom>
              <a:avLst/>
              <a:gdLst/>
              <a:ahLst/>
              <a:cxnLst/>
              <a:rect l="l" t="t" r="r" b="b"/>
              <a:pathLst>
                <a:path w="1115695" h="13335">
                  <a:moveTo>
                    <a:pt x="1115453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0" y="12814"/>
                  </a:lnTo>
                  <a:lnTo>
                    <a:pt x="1115453" y="12814"/>
                  </a:lnTo>
                  <a:lnTo>
                    <a:pt x="1115453" y="6413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13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5009959" y="6045974"/>
              <a:ext cx="1115695" cy="17780"/>
            </a:xfrm>
            <a:custGeom>
              <a:avLst/>
              <a:gdLst/>
              <a:ahLst/>
              <a:cxnLst/>
              <a:rect l="l" t="t" r="r" b="b"/>
              <a:pathLst>
                <a:path w="1115695" h="17779">
                  <a:moveTo>
                    <a:pt x="1115453" y="0"/>
                  </a:moveTo>
                  <a:lnTo>
                    <a:pt x="0" y="0"/>
                  </a:lnTo>
                  <a:lnTo>
                    <a:pt x="0" y="4876"/>
                  </a:lnTo>
                  <a:lnTo>
                    <a:pt x="0" y="11290"/>
                  </a:lnTo>
                  <a:lnTo>
                    <a:pt x="0" y="17691"/>
                  </a:lnTo>
                  <a:lnTo>
                    <a:pt x="1115453" y="17691"/>
                  </a:lnTo>
                  <a:lnTo>
                    <a:pt x="1115453" y="11290"/>
                  </a:lnTo>
                  <a:lnTo>
                    <a:pt x="1115453" y="4876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131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5009959" y="6063665"/>
              <a:ext cx="1115695" cy="17780"/>
            </a:xfrm>
            <a:custGeom>
              <a:avLst/>
              <a:gdLst/>
              <a:ahLst/>
              <a:cxnLst/>
              <a:rect l="l" t="t" r="r" b="b"/>
              <a:pathLst>
                <a:path w="1115695" h="17779">
                  <a:moveTo>
                    <a:pt x="111545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2509"/>
                  </a:lnTo>
                  <a:lnTo>
                    <a:pt x="0" y="17386"/>
                  </a:lnTo>
                  <a:lnTo>
                    <a:pt x="1115453" y="17386"/>
                  </a:lnTo>
                  <a:lnTo>
                    <a:pt x="1115453" y="12509"/>
                  </a:lnTo>
                  <a:lnTo>
                    <a:pt x="1115453" y="6108"/>
                  </a:lnTo>
                  <a:lnTo>
                    <a:pt x="1115453" y="0"/>
                  </a:lnTo>
                  <a:close/>
                </a:path>
              </a:pathLst>
            </a:custGeom>
            <a:solidFill>
              <a:srgbClr val="313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5009963" y="6081047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56" y="0"/>
                  </a:moveTo>
                  <a:lnTo>
                    <a:pt x="0" y="0"/>
                  </a:lnTo>
                  <a:lnTo>
                    <a:pt x="0" y="6405"/>
                  </a:lnTo>
                  <a:lnTo>
                    <a:pt x="1115456" y="6405"/>
                  </a:lnTo>
                  <a:lnTo>
                    <a:pt x="1115456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5009963" y="5707102"/>
              <a:ext cx="1109980" cy="375920"/>
            </a:xfrm>
            <a:custGeom>
              <a:avLst/>
              <a:gdLst/>
              <a:ahLst/>
              <a:cxnLst/>
              <a:rect l="l" t="t" r="r" b="b"/>
              <a:pathLst>
                <a:path w="1109979" h="375920">
                  <a:moveTo>
                    <a:pt x="0" y="375468"/>
                  </a:moveTo>
                  <a:lnTo>
                    <a:pt x="1109541" y="375468"/>
                  </a:lnTo>
                  <a:lnTo>
                    <a:pt x="1109541" y="0"/>
                  </a:lnTo>
                  <a:lnTo>
                    <a:pt x="0" y="0"/>
                  </a:lnTo>
                  <a:lnTo>
                    <a:pt x="0" y="375468"/>
                  </a:lnTo>
                  <a:close/>
                </a:path>
              </a:pathLst>
            </a:custGeom>
            <a:ln w="11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5" name="object 605"/>
          <p:cNvSpPr txBox="1"/>
          <p:nvPr/>
        </p:nvSpPr>
        <p:spPr>
          <a:xfrm>
            <a:off x="4852034" y="5394197"/>
            <a:ext cx="1461770" cy="639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algn="ctr">
              <a:lnSpc>
                <a:spcPct val="100000"/>
              </a:lnSpc>
              <a:spcBef>
                <a:spcPts val="95"/>
              </a:spcBef>
            </a:pP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LAB</a:t>
            </a:r>
            <a:endParaRPr sz="2000">
              <a:latin typeface="Calibri"/>
              <a:cs typeface="Calibri"/>
            </a:endParaRPr>
          </a:p>
          <a:p>
            <a:pPr marL="300355" marR="191770" indent="-1270" algn="ctr">
              <a:lnSpc>
                <a:spcPts val="119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LINEAL </a:t>
            </a:r>
            <a:r>
              <a:rPr sz="1000" b="1" spc="-60" dirty="0">
                <a:solidFill>
                  <a:srgbClr val="FFFF00"/>
                </a:solidFill>
                <a:latin typeface="Times New Roman"/>
                <a:cs typeface="Times New Roman"/>
              </a:rPr>
              <a:t>ALKILBENCENO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606" name="object 606"/>
          <p:cNvGrpSpPr/>
          <p:nvPr/>
        </p:nvGrpSpPr>
        <p:grpSpPr>
          <a:xfrm>
            <a:off x="5009962" y="6164069"/>
            <a:ext cx="1115695" cy="306705"/>
            <a:chOff x="5009962" y="6164069"/>
            <a:chExt cx="1115695" cy="306705"/>
          </a:xfrm>
        </p:grpSpPr>
        <p:sp>
          <p:nvSpPr>
            <p:cNvPr id="607" name="object 607"/>
            <p:cNvSpPr/>
            <p:nvPr/>
          </p:nvSpPr>
          <p:spPr>
            <a:xfrm>
              <a:off x="5009959" y="6164071"/>
              <a:ext cx="1115695" cy="14604"/>
            </a:xfrm>
            <a:custGeom>
              <a:avLst/>
              <a:gdLst/>
              <a:ahLst/>
              <a:cxnLst/>
              <a:rect l="l" t="t" r="r" b="b"/>
              <a:pathLst>
                <a:path w="1115695" h="14604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9677"/>
                  </a:lnTo>
                  <a:lnTo>
                    <a:pt x="0" y="14503"/>
                  </a:lnTo>
                  <a:lnTo>
                    <a:pt x="1115428" y="14503"/>
                  </a:lnTo>
                  <a:lnTo>
                    <a:pt x="1115428" y="9677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22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5009959" y="6178575"/>
              <a:ext cx="1115695" cy="9525"/>
            </a:xfrm>
            <a:custGeom>
              <a:avLst/>
              <a:gdLst/>
              <a:ahLst/>
              <a:cxnLst/>
              <a:rect l="l" t="t" r="r" b="b"/>
              <a:pathLst>
                <a:path w="1115695" h="9525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9372"/>
                  </a:lnTo>
                  <a:lnTo>
                    <a:pt x="1115428" y="9372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22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5009959" y="6187947"/>
              <a:ext cx="1115695" cy="10160"/>
            </a:xfrm>
            <a:custGeom>
              <a:avLst/>
              <a:gdLst/>
              <a:ahLst/>
              <a:cxnLst/>
              <a:rect l="l" t="t" r="r" b="b"/>
              <a:pathLst>
                <a:path w="1115695" h="10160">
                  <a:moveTo>
                    <a:pt x="1115428" y="0"/>
                  </a:moveTo>
                  <a:lnTo>
                    <a:pt x="0" y="0"/>
                  </a:lnTo>
                  <a:lnTo>
                    <a:pt x="0" y="4826"/>
                  </a:lnTo>
                  <a:lnTo>
                    <a:pt x="0" y="9664"/>
                  </a:lnTo>
                  <a:lnTo>
                    <a:pt x="1115428" y="9664"/>
                  </a:lnTo>
                  <a:lnTo>
                    <a:pt x="1115428" y="4826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22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5009959" y="6197612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11188"/>
                  </a:lnTo>
                  <a:lnTo>
                    <a:pt x="1115428" y="11188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22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5009959" y="6208788"/>
              <a:ext cx="1115695" cy="10160"/>
            </a:xfrm>
            <a:custGeom>
              <a:avLst/>
              <a:gdLst/>
              <a:ahLst/>
              <a:cxnLst/>
              <a:rect l="l" t="t" r="r" b="b"/>
              <a:pathLst>
                <a:path w="1115695" h="10160">
                  <a:moveTo>
                    <a:pt x="1115428" y="0"/>
                  </a:moveTo>
                  <a:lnTo>
                    <a:pt x="0" y="0"/>
                  </a:lnTo>
                  <a:lnTo>
                    <a:pt x="0" y="3327"/>
                  </a:lnTo>
                  <a:lnTo>
                    <a:pt x="0" y="9677"/>
                  </a:lnTo>
                  <a:lnTo>
                    <a:pt x="1115428" y="9677"/>
                  </a:lnTo>
                  <a:lnTo>
                    <a:pt x="1115428" y="3327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32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5009959" y="6218465"/>
              <a:ext cx="1115695" cy="8255"/>
            </a:xfrm>
            <a:custGeom>
              <a:avLst/>
              <a:gdLst/>
              <a:ahLst/>
              <a:cxnLst/>
              <a:rect l="l" t="t" r="r" b="b"/>
              <a:pathLst>
                <a:path w="1115695" h="8254">
                  <a:moveTo>
                    <a:pt x="1115428" y="0"/>
                  </a:moveTo>
                  <a:lnTo>
                    <a:pt x="0" y="0"/>
                  </a:lnTo>
                  <a:lnTo>
                    <a:pt x="0" y="4826"/>
                  </a:lnTo>
                  <a:lnTo>
                    <a:pt x="0" y="7848"/>
                  </a:lnTo>
                  <a:lnTo>
                    <a:pt x="1115428" y="7848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32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5009962" y="6226316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28" y="0"/>
                  </a:moveTo>
                  <a:lnTo>
                    <a:pt x="0" y="0"/>
                  </a:lnTo>
                  <a:lnTo>
                    <a:pt x="0" y="6647"/>
                  </a:lnTo>
                  <a:lnTo>
                    <a:pt x="1115428" y="6647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42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5009962" y="623295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42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5009962" y="623749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42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5009962" y="624232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42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5009962" y="624716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52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5009962" y="625199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5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5009962" y="625683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52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5009962" y="626166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72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5009962" y="6266496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7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5009962" y="627102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82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5009962" y="627586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82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5009962" y="628069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82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5009962" y="628553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92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5009962" y="629036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92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5009962" y="629520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A2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5009962" y="630003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A2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5009962" y="6304566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A2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5009962" y="6309404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28" y="0"/>
                  </a:moveTo>
                  <a:lnTo>
                    <a:pt x="0" y="0"/>
                  </a:lnTo>
                  <a:lnTo>
                    <a:pt x="0" y="6345"/>
                  </a:lnTo>
                  <a:lnTo>
                    <a:pt x="1115428" y="6345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B2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5009962" y="6315747"/>
              <a:ext cx="1115695" cy="3810"/>
            </a:xfrm>
            <a:custGeom>
              <a:avLst/>
              <a:gdLst/>
              <a:ahLst/>
              <a:cxnLst/>
              <a:rect l="l" t="t" r="r" b="b"/>
              <a:pathLst>
                <a:path w="1115695" h="3810">
                  <a:moveTo>
                    <a:pt x="1115428" y="0"/>
                  </a:moveTo>
                  <a:lnTo>
                    <a:pt x="0" y="0"/>
                  </a:lnTo>
                  <a:lnTo>
                    <a:pt x="0" y="3323"/>
                  </a:lnTo>
                  <a:lnTo>
                    <a:pt x="1115428" y="3323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B2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5009962" y="6319074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28" y="0"/>
                  </a:moveTo>
                  <a:lnTo>
                    <a:pt x="0" y="0"/>
                  </a:lnTo>
                  <a:lnTo>
                    <a:pt x="0" y="6345"/>
                  </a:lnTo>
                  <a:lnTo>
                    <a:pt x="1115428" y="6345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5009962" y="6325420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5009962" y="6330255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5009962" y="633508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5009962" y="633992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5009962" y="634475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D2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5009962" y="634958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D2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5009962" y="635412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D2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5009962" y="635895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E2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5009962" y="636378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E2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5009962" y="6368623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E2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5009962" y="637345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F2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5009962" y="637829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F2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5009962" y="6383126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F2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5009962" y="6387658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F2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5009962" y="6392493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03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5009959" y="6397332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11176"/>
                  </a:lnTo>
                  <a:lnTo>
                    <a:pt x="1115428" y="11176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03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5009959" y="6408508"/>
              <a:ext cx="1115695" cy="8255"/>
            </a:xfrm>
            <a:custGeom>
              <a:avLst/>
              <a:gdLst/>
              <a:ahLst/>
              <a:cxnLst/>
              <a:rect l="l" t="t" r="r" b="b"/>
              <a:pathLst>
                <a:path w="1115695" h="8254">
                  <a:moveTo>
                    <a:pt x="1115428" y="0"/>
                  </a:moveTo>
                  <a:lnTo>
                    <a:pt x="0" y="0"/>
                  </a:lnTo>
                  <a:lnTo>
                    <a:pt x="0" y="3327"/>
                  </a:lnTo>
                  <a:lnTo>
                    <a:pt x="0" y="8166"/>
                  </a:lnTo>
                  <a:lnTo>
                    <a:pt x="1115428" y="8166"/>
                  </a:lnTo>
                  <a:lnTo>
                    <a:pt x="1115428" y="3327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03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5009959" y="6416674"/>
              <a:ext cx="1115695" cy="9525"/>
            </a:xfrm>
            <a:custGeom>
              <a:avLst/>
              <a:gdLst/>
              <a:ahLst/>
              <a:cxnLst/>
              <a:rect l="l" t="t" r="r" b="b"/>
              <a:pathLst>
                <a:path w="1115695" h="9525">
                  <a:moveTo>
                    <a:pt x="1115428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0" y="9359"/>
                  </a:lnTo>
                  <a:lnTo>
                    <a:pt x="1115428" y="9359"/>
                  </a:lnTo>
                  <a:lnTo>
                    <a:pt x="1115428" y="6337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13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5009959" y="6426034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1176"/>
                  </a:lnTo>
                  <a:lnTo>
                    <a:pt x="1115428" y="11176"/>
                  </a:lnTo>
                  <a:lnTo>
                    <a:pt x="1115428" y="6350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13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5009959" y="6437210"/>
              <a:ext cx="1115695" cy="14604"/>
            </a:xfrm>
            <a:custGeom>
              <a:avLst/>
              <a:gdLst/>
              <a:ahLst/>
              <a:cxnLst/>
              <a:rect l="l" t="t" r="r" b="b"/>
              <a:pathLst>
                <a:path w="1115695" h="14604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9677"/>
                  </a:lnTo>
                  <a:lnTo>
                    <a:pt x="0" y="14503"/>
                  </a:lnTo>
                  <a:lnTo>
                    <a:pt x="1115428" y="14503"/>
                  </a:lnTo>
                  <a:lnTo>
                    <a:pt x="1115428" y="9677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131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5009959" y="6451714"/>
              <a:ext cx="1115695" cy="14604"/>
            </a:xfrm>
            <a:custGeom>
              <a:avLst/>
              <a:gdLst/>
              <a:ahLst/>
              <a:cxnLst/>
              <a:rect l="l" t="t" r="r" b="b"/>
              <a:pathLst>
                <a:path w="1115695" h="14604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9677"/>
                  </a:lnTo>
                  <a:lnTo>
                    <a:pt x="0" y="14503"/>
                  </a:lnTo>
                  <a:lnTo>
                    <a:pt x="1115428" y="14503"/>
                  </a:lnTo>
                  <a:lnTo>
                    <a:pt x="1115428" y="9677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13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5009962" y="6466215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5009959" y="6164071"/>
              <a:ext cx="1115695" cy="14604"/>
            </a:xfrm>
            <a:custGeom>
              <a:avLst/>
              <a:gdLst/>
              <a:ahLst/>
              <a:cxnLst/>
              <a:rect l="l" t="t" r="r" b="b"/>
              <a:pathLst>
                <a:path w="1115695" h="14604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9677"/>
                  </a:lnTo>
                  <a:lnTo>
                    <a:pt x="0" y="14503"/>
                  </a:lnTo>
                  <a:lnTo>
                    <a:pt x="1115428" y="14503"/>
                  </a:lnTo>
                  <a:lnTo>
                    <a:pt x="1115428" y="9677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22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5009959" y="6178575"/>
              <a:ext cx="1115695" cy="9525"/>
            </a:xfrm>
            <a:custGeom>
              <a:avLst/>
              <a:gdLst/>
              <a:ahLst/>
              <a:cxnLst/>
              <a:rect l="l" t="t" r="r" b="b"/>
              <a:pathLst>
                <a:path w="1115695" h="9525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9372"/>
                  </a:lnTo>
                  <a:lnTo>
                    <a:pt x="1115428" y="9372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22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5009959" y="6187947"/>
              <a:ext cx="1115695" cy="10160"/>
            </a:xfrm>
            <a:custGeom>
              <a:avLst/>
              <a:gdLst/>
              <a:ahLst/>
              <a:cxnLst/>
              <a:rect l="l" t="t" r="r" b="b"/>
              <a:pathLst>
                <a:path w="1115695" h="10160">
                  <a:moveTo>
                    <a:pt x="1115428" y="0"/>
                  </a:moveTo>
                  <a:lnTo>
                    <a:pt x="0" y="0"/>
                  </a:lnTo>
                  <a:lnTo>
                    <a:pt x="0" y="4826"/>
                  </a:lnTo>
                  <a:lnTo>
                    <a:pt x="0" y="9664"/>
                  </a:lnTo>
                  <a:lnTo>
                    <a:pt x="1115428" y="9664"/>
                  </a:lnTo>
                  <a:lnTo>
                    <a:pt x="1115428" y="4826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22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5009959" y="6197612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11188"/>
                  </a:lnTo>
                  <a:lnTo>
                    <a:pt x="1115428" y="11188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22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5009959" y="6208788"/>
              <a:ext cx="1115695" cy="10160"/>
            </a:xfrm>
            <a:custGeom>
              <a:avLst/>
              <a:gdLst/>
              <a:ahLst/>
              <a:cxnLst/>
              <a:rect l="l" t="t" r="r" b="b"/>
              <a:pathLst>
                <a:path w="1115695" h="10160">
                  <a:moveTo>
                    <a:pt x="1115428" y="0"/>
                  </a:moveTo>
                  <a:lnTo>
                    <a:pt x="0" y="0"/>
                  </a:lnTo>
                  <a:lnTo>
                    <a:pt x="0" y="3327"/>
                  </a:lnTo>
                  <a:lnTo>
                    <a:pt x="0" y="9677"/>
                  </a:lnTo>
                  <a:lnTo>
                    <a:pt x="1115428" y="9677"/>
                  </a:lnTo>
                  <a:lnTo>
                    <a:pt x="1115428" y="3327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32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5009959" y="6218465"/>
              <a:ext cx="1115695" cy="8255"/>
            </a:xfrm>
            <a:custGeom>
              <a:avLst/>
              <a:gdLst/>
              <a:ahLst/>
              <a:cxnLst/>
              <a:rect l="l" t="t" r="r" b="b"/>
              <a:pathLst>
                <a:path w="1115695" h="8254">
                  <a:moveTo>
                    <a:pt x="1115428" y="0"/>
                  </a:moveTo>
                  <a:lnTo>
                    <a:pt x="0" y="0"/>
                  </a:lnTo>
                  <a:lnTo>
                    <a:pt x="0" y="4826"/>
                  </a:lnTo>
                  <a:lnTo>
                    <a:pt x="0" y="7848"/>
                  </a:lnTo>
                  <a:lnTo>
                    <a:pt x="1115428" y="7848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32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5009962" y="6226316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28" y="0"/>
                  </a:moveTo>
                  <a:lnTo>
                    <a:pt x="0" y="0"/>
                  </a:lnTo>
                  <a:lnTo>
                    <a:pt x="0" y="6647"/>
                  </a:lnTo>
                  <a:lnTo>
                    <a:pt x="1115428" y="6647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42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5009962" y="623295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42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5009962" y="623749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42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5009962" y="624232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42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5009962" y="624716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52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5009962" y="625199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5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5009962" y="625683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52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5009962" y="626166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72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5009962" y="6266496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7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5009962" y="627102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82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5009962" y="627586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82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5009962" y="628069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82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5009962" y="628553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92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5009962" y="629036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92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5009962" y="629520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A2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5009962" y="630003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A2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5009962" y="6304566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A2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5009962" y="6309404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28" y="0"/>
                  </a:moveTo>
                  <a:lnTo>
                    <a:pt x="0" y="0"/>
                  </a:lnTo>
                  <a:lnTo>
                    <a:pt x="0" y="6345"/>
                  </a:lnTo>
                  <a:lnTo>
                    <a:pt x="1115428" y="6345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B2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5009962" y="6315747"/>
              <a:ext cx="1115695" cy="3810"/>
            </a:xfrm>
            <a:custGeom>
              <a:avLst/>
              <a:gdLst/>
              <a:ahLst/>
              <a:cxnLst/>
              <a:rect l="l" t="t" r="r" b="b"/>
              <a:pathLst>
                <a:path w="1115695" h="3810">
                  <a:moveTo>
                    <a:pt x="1115428" y="0"/>
                  </a:moveTo>
                  <a:lnTo>
                    <a:pt x="0" y="0"/>
                  </a:lnTo>
                  <a:lnTo>
                    <a:pt x="0" y="3323"/>
                  </a:lnTo>
                  <a:lnTo>
                    <a:pt x="1115428" y="3323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B2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5009962" y="6319074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28" y="0"/>
                  </a:moveTo>
                  <a:lnTo>
                    <a:pt x="0" y="0"/>
                  </a:lnTo>
                  <a:lnTo>
                    <a:pt x="0" y="6345"/>
                  </a:lnTo>
                  <a:lnTo>
                    <a:pt x="1115428" y="6345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5009962" y="6325420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5009962" y="6330255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5009962" y="633508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5009962" y="633992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5009962" y="634475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D2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5009962" y="634958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D2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5009962" y="635412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D2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5009962" y="635895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E2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5009962" y="636378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E2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5009962" y="6368623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E2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5009962" y="637345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F2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5009962" y="637829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F2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5009962" y="6383126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F2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5009962" y="6387658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F2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5009962" y="6392493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03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5009959" y="6397332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11176"/>
                  </a:lnTo>
                  <a:lnTo>
                    <a:pt x="1115428" y="11176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03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5009959" y="6408508"/>
              <a:ext cx="1115695" cy="8255"/>
            </a:xfrm>
            <a:custGeom>
              <a:avLst/>
              <a:gdLst/>
              <a:ahLst/>
              <a:cxnLst/>
              <a:rect l="l" t="t" r="r" b="b"/>
              <a:pathLst>
                <a:path w="1115695" h="8254">
                  <a:moveTo>
                    <a:pt x="1115428" y="0"/>
                  </a:moveTo>
                  <a:lnTo>
                    <a:pt x="0" y="0"/>
                  </a:lnTo>
                  <a:lnTo>
                    <a:pt x="0" y="3327"/>
                  </a:lnTo>
                  <a:lnTo>
                    <a:pt x="0" y="8166"/>
                  </a:lnTo>
                  <a:lnTo>
                    <a:pt x="1115428" y="8166"/>
                  </a:lnTo>
                  <a:lnTo>
                    <a:pt x="1115428" y="3327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03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5009959" y="6416674"/>
              <a:ext cx="1115695" cy="9525"/>
            </a:xfrm>
            <a:custGeom>
              <a:avLst/>
              <a:gdLst/>
              <a:ahLst/>
              <a:cxnLst/>
              <a:rect l="l" t="t" r="r" b="b"/>
              <a:pathLst>
                <a:path w="1115695" h="9525">
                  <a:moveTo>
                    <a:pt x="1115428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0" y="9359"/>
                  </a:lnTo>
                  <a:lnTo>
                    <a:pt x="1115428" y="9359"/>
                  </a:lnTo>
                  <a:lnTo>
                    <a:pt x="1115428" y="6337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13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5009959" y="6426034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1176"/>
                  </a:lnTo>
                  <a:lnTo>
                    <a:pt x="1115428" y="11176"/>
                  </a:lnTo>
                  <a:lnTo>
                    <a:pt x="1115428" y="6350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13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5009959" y="6437210"/>
              <a:ext cx="1115695" cy="14604"/>
            </a:xfrm>
            <a:custGeom>
              <a:avLst/>
              <a:gdLst/>
              <a:ahLst/>
              <a:cxnLst/>
              <a:rect l="l" t="t" r="r" b="b"/>
              <a:pathLst>
                <a:path w="1115695" h="14604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9677"/>
                  </a:lnTo>
                  <a:lnTo>
                    <a:pt x="0" y="14503"/>
                  </a:lnTo>
                  <a:lnTo>
                    <a:pt x="1115428" y="14503"/>
                  </a:lnTo>
                  <a:lnTo>
                    <a:pt x="1115428" y="9677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131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5009959" y="6451714"/>
              <a:ext cx="1115695" cy="14604"/>
            </a:xfrm>
            <a:custGeom>
              <a:avLst/>
              <a:gdLst/>
              <a:ahLst/>
              <a:cxnLst/>
              <a:rect l="l" t="t" r="r" b="b"/>
              <a:pathLst>
                <a:path w="1115695" h="14604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9677"/>
                  </a:lnTo>
                  <a:lnTo>
                    <a:pt x="0" y="14503"/>
                  </a:lnTo>
                  <a:lnTo>
                    <a:pt x="1115428" y="14503"/>
                  </a:lnTo>
                  <a:lnTo>
                    <a:pt x="1115428" y="9677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13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5009962" y="6466215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5009959" y="6164071"/>
              <a:ext cx="1115695" cy="14604"/>
            </a:xfrm>
            <a:custGeom>
              <a:avLst/>
              <a:gdLst/>
              <a:ahLst/>
              <a:cxnLst/>
              <a:rect l="l" t="t" r="r" b="b"/>
              <a:pathLst>
                <a:path w="1115695" h="14604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9677"/>
                  </a:lnTo>
                  <a:lnTo>
                    <a:pt x="0" y="14503"/>
                  </a:lnTo>
                  <a:lnTo>
                    <a:pt x="1115428" y="14503"/>
                  </a:lnTo>
                  <a:lnTo>
                    <a:pt x="1115428" y="9677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22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5009959" y="6178575"/>
              <a:ext cx="1115695" cy="9525"/>
            </a:xfrm>
            <a:custGeom>
              <a:avLst/>
              <a:gdLst/>
              <a:ahLst/>
              <a:cxnLst/>
              <a:rect l="l" t="t" r="r" b="b"/>
              <a:pathLst>
                <a:path w="1115695" h="9525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9372"/>
                  </a:lnTo>
                  <a:lnTo>
                    <a:pt x="1115428" y="9372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22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5009959" y="6187947"/>
              <a:ext cx="1115695" cy="10160"/>
            </a:xfrm>
            <a:custGeom>
              <a:avLst/>
              <a:gdLst/>
              <a:ahLst/>
              <a:cxnLst/>
              <a:rect l="l" t="t" r="r" b="b"/>
              <a:pathLst>
                <a:path w="1115695" h="10160">
                  <a:moveTo>
                    <a:pt x="1115428" y="0"/>
                  </a:moveTo>
                  <a:lnTo>
                    <a:pt x="0" y="0"/>
                  </a:lnTo>
                  <a:lnTo>
                    <a:pt x="0" y="4826"/>
                  </a:lnTo>
                  <a:lnTo>
                    <a:pt x="0" y="9664"/>
                  </a:lnTo>
                  <a:lnTo>
                    <a:pt x="1115428" y="9664"/>
                  </a:lnTo>
                  <a:lnTo>
                    <a:pt x="1115428" y="4826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22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5009959" y="6197612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11188"/>
                  </a:lnTo>
                  <a:lnTo>
                    <a:pt x="1115428" y="11188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22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5009959" y="6208788"/>
              <a:ext cx="1115695" cy="10160"/>
            </a:xfrm>
            <a:custGeom>
              <a:avLst/>
              <a:gdLst/>
              <a:ahLst/>
              <a:cxnLst/>
              <a:rect l="l" t="t" r="r" b="b"/>
              <a:pathLst>
                <a:path w="1115695" h="10160">
                  <a:moveTo>
                    <a:pt x="1115428" y="0"/>
                  </a:moveTo>
                  <a:lnTo>
                    <a:pt x="0" y="0"/>
                  </a:lnTo>
                  <a:lnTo>
                    <a:pt x="0" y="3327"/>
                  </a:lnTo>
                  <a:lnTo>
                    <a:pt x="0" y="9677"/>
                  </a:lnTo>
                  <a:lnTo>
                    <a:pt x="1115428" y="9677"/>
                  </a:lnTo>
                  <a:lnTo>
                    <a:pt x="1115428" y="3327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32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5009959" y="6218465"/>
              <a:ext cx="1115695" cy="8255"/>
            </a:xfrm>
            <a:custGeom>
              <a:avLst/>
              <a:gdLst/>
              <a:ahLst/>
              <a:cxnLst/>
              <a:rect l="l" t="t" r="r" b="b"/>
              <a:pathLst>
                <a:path w="1115695" h="8254">
                  <a:moveTo>
                    <a:pt x="1115428" y="0"/>
                  </a:moveTo>
                  <a:lnTo>
                    <a:pt x="0" y="0"/>
                  </a:lnTo>
                  <a:lnTo>
                    <a:pt x="0" y="4826"/>
                  </a:lnTo>
                  <a:lnTo>
                    <a:pt x="0" y="7848"/>
                  </a:lnTo>
                  <a:lnTo>
                    <a:pt x="1115428" y="7848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32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5009962" y="6226316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28" y="0"/>
                  </a:moveTo>
                  <a:lnTo>
                    <a:pt x="0" y="0"/>
                  </a:lnTo>
                  <a:lnTo>
                    <a:pt x="0" y="6647"/>
                  </a:lnTo>
                  <a:lnTo>
                    <a:pt x="1115428" y="6647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42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5009962" y="623295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42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5009962" y="623749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42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5009962" y="624232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42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5009962" y="624716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52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5009962" y="625199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5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5009962" y="625683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52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5009962" y="626166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72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5009962" y="6266496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7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5009962" y="627102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82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5009962" y="627586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82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5009962" y="628069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82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5009962" y="628553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92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5009962" y="629036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92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5009962" y="629520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A2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5009962" y="630003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A2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5009962" y="6304566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A2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5009962" y="6309404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28" y="0"/>
                  </a:moveTo>
                  <a:lnTo>
                    <a:pt x="0" y="0"/>
                  </a:lnTo>
                  <a:lnTo>
                    <a:pt x="0" y="6345"/>
                  </a:lnTo>
                  <a:lnTo>
                    <a:pt x="1115428" y="6345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B2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5009962" y="6315747"/>
              <a:ext cx="1115695" cy="3810"/>
            </a:xfrm>
            <a:custGeom>
              <a:avLst/>
              <a:gdLst/>
              <a:ahLst/>
              <a:cxnLst/>
              <a:rect l="l" t="t" r="r" b="b"/>
              <a:pathLst>
                <a:path w="1115695" h="3810">
                  <a:moveTo>
                    <a:pt x="1115428" y="0"/>
                  </a:moveTo>
                  <a:lnTo>
                    <a:pt x="0" y="0"/>
                  </a:lnTo>
                  <a:lnTo>
                    <a:pt x="0" y="3323"/>
                  </a:lnTo>
                  <a:lnTo>
                    <a:pt x="1115428" y="3323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B2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5009962" y="6319074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28" y="0"/>
                  </a:moveTo>
                  <a:lnTo>
                    <a:pt x="0" y="0"/>
                  </a:lnTo>
                  <a:lnTo>
                    <a:pt x="0" y="6345"/>
                  </a:lnTo>
                  <a:lnTo>
                    <a:pt x="1115428" y="6345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5009962" y="6325420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5009962" y="6330255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5009962" y="633508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5009962" y="633992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5009962" y="634475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D2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5009962" y="634958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D2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5009962" y="635412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D2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5009962" y="635895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E2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5009962" y="636378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E2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5009962" y="6368623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E2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5009962" y="637345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F2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5009962" y="637829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F2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5009962" y="6383126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F2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5009962" y="6387658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F2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5009962" y="6392493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03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5009959" y="6397332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11176"/>
                  </a:lnTo>
                  <a:lnTo>
                    <a:pt x="1115428" y="11176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03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5009959" y="6408508"/>
              <a:ext cx="1115695" cy="8255"/>
            </a:xfrm>
            <a:custGeom>
              <a:avLst/>
              <a:gdLst/>
              <a:ahLst/>
              <a:cxnLst/>
              <a:rect l="l" t="t" r="r" b="b"/>
              <a:pathLst>
                <a:path w="1115695" h="8254">
                  <a:moveTo>
                    <a:pt x="1115428" y="0"/>
                  </a:moveTo>
                  <a:lnTo>
                    <a:pt x="0" y="0"/>
                  </a:lnTo>
                  <a:lnTo>
                    <a:pt x="0" y="3327"/>
                  </a:lnTo>
                  <a:lnTo>
                    <a:pt x="0" y="8166"/>
                  </a:lnTo>
                  <a:lnTo>
                    <a:pt x="1115428" y="8166"/>
                  </a:lnTo>
                  <a:lnTo>
                    <a:pt x="1115428" y="3327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03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5009959" y="6416674"/>
              <a:ext cx="1115695" cy="9525"/>
            </a:xfrm>
            <a:custGeom>
              <a:avLst/>
              <a:gdLst/>
              <a:ahLst/>
              <a:cxnLst/>
              <a:rect l="l" t="t" r="r" b="b"/>
              <a:pathLst>
                <a:path w="1115695" h="9525">
                  <a:moveTo>
                    <a:pt x="1115428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0" y="9359"/>
                  </a:lnTo>
                  <a:lnTo>
                    <a:pt x="1115428" y="9359"/>
                  </a:lnTo>
                  <a:lnTo>
                    <a:pt x="1115428" y="6337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13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5009959" y="6426034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1176"/>
                  </a:lnTo>
                  <a:lnTo>
                    <a:pt x="1115428" y="11176"/>
                  </a:lnTo>
                  <a:lnTo>
                    <a:pt x="1115428" y="6350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13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5009959" y="6437210"/>
              <a:ext cx="1115695" cy="14604"/>
            </a:xfrm>
            <a:custGeom>
              <a:avLst/>
              <a:gdLst/>
              <a:ahLst/>
              <a:cxnLst/>
              <a:rect l="l" t="t" r="r" b="b"/>
              <a:pathLst>
                <a:path w="1115695" h="14604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9677"/>
                  </a:lnTo>
                  <a:lnTo>
                    <a:pt x="0" y="14503"/>
                  </a:lnTo>
                  <a:lnTo>
                    <a:pt x="1115428" y="14503"/>
                  </a:lnTo>
                  <a:lnTo>
                    <a:pt x="1115428" y="9677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131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5009959" y="6451714"/>
              <a:ext cx="1115695" cy="14604"/>
            </a:xfrm>
            <a:custGeom>
              <a:avLst/>
              <a:gdLst/>
              <a:ahLst/>
              <a:cxnLst/>
              <a:rect l="l" t="t" r="r" b="b"/>
              <a:pathLst>
                <a:path w="1115695" h="14604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9677"/>
                  </a:lnTo>
                  <a:lnTo>
                    <a:pt x="0" y="14503"/>
                  </a:lnTo>
                  <a:lnTo>
                    <a:pt x="1115428" y="14503"/>
                  </a:lnTo>
                  <a:lnTo>
                    <a:pt x="1115428" y="9677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13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5009962" y="6466215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5009959" y="6164071"/>
              <a:ext cx="1115695" cy="14604"/>
            </a:xfrm>
            <a:custGeom>
              <a:avLst/>
              <a:gdLst/>
              <a:ahLst/>
              <a:cxnLst/>
              <a:rect l="l" t="t" r="r" b="b"/>
              <a:pathLst>
                <a:path w="1115695" h="14604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9677"/>
                  </a:lnTo>
                  <a:lnTo>
                    <a:pt x="0" y="14503"/>
                  </a:lnTo>
                  <a:lnTo>
                    <a:pt x="1115428" y="14503"/>
                  </a:lnTo>
                  <a:lnTo>
                    <a:pt x="1115428" y="9677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22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5009959" y="6178575"/>
              <a:ext cx="1115695" cy="9525"/>
            </a:xfrm>
            <a:custGeom>
              <a:avLst/>
              <a:gdLst/>
              <a:ahLst/>
              <a:cxnLst/>
              <a:rect l="l" t="t" r="r" b="b"/>
              <a:pathLst>
                <a:path w="1115695" h="9525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9372"/>
                  </a:lnTo>
                  <a:lnTo>
                    <a:pt x="1115428" y="9372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22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5009959" y="6187947"/>
              <a:ext cx="1115695" cy="10160"/>
            </a:xfrm>
            <a:custGeom>
              <a:avLst/>
              <a:gdLst/>
              <a:ahLst/>
              <a:cxnLst/>
              <a:rect l="l" t="t" r="r" b="b"/>
              <a:pathLst>
                <a:path w="1115695" h="10160">
                  <a:moveTo>
                    <a:pt x="1115428" y="0"/>
                  </a:moveTo>
                  <a:lnTo>
                    <a:pt x="0" y="0"/>
                  </a:lnTo>
                  <a:lnTo>
                    <a:pt x="0" y="4826"/>
                  </a:lnTo>
                  <a:lnTo>
                    <a:pt x="0" y="9664"/>
                  </a:lnTo>
                  <a:lnTo>
                    <a:pt x="1115428" y="9664"/>
                  </a:lnTo>
                  <a:lnTo>
                    <a:pt x="1115428" y="4826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22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5009959" y="6197612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11188"/>
                  </a:lnTo>
                  <a:lnTo>
                    <a:pt x="1115428" y="11188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22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5009959" y="6208788"/>
              <a:ext cx="1115695" cy="10160"/>
            </a:xfrm>
            <a:custGeom>
              <a:avLst/>
              <a:gdLst/>
              <a:ahLst/>
              <a:cxnLst/>
              <a:rect l="l" t="t" r="r" b="b"/>
              <a:pathLst>
                <a:path w="1115695" h="10160">
                  <a:moveTo>
                    <a:pt x="1115428" y="0"/>
                  </a:moveTo>
                  <a:lnTo>
                    <a:pt x="0" y="0"/>
                  </a:lnTo>
                  <a:lnTo>
                    <a:pt x="0" y="3327"/>
                  </a:lnTo>
                  <a:lnTo>
                    <a:pt x="0" y="9677"/>
                  </a:lnTo>
                  <a:lnTo>
                    <a:pt x="1115428" y="9677"/>
                  </a:lnTo>
                  <a:lnTo>
                    <a:pt x="1115428" y="3327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32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5009959" y="6218465"/>
              <a:ext cx="1115695" cy="8255"/>
            </a:xfrm>
            <a:custGeom>
              <a:avLst/>
              <a:gdLst/>
              <a:ahLst/>
              <a:cxnLst/>
              <a:rect l="l" t="t" r="r" b="b"/>
              <a:pathLst>
                <a:path w="1115695" h="8254">
                  <a:moveTo>
                    <a:pt x="1115428" y="0"/>
                  </a:moveTo>
                  <a:lnTo>
                    <a:pt x="0" y="0"/>
                  </a:lnTo>
                  <a:lnTo>
                    <a:pt x="0" y="4826"/>
                  </a:lnTo>
                  <a:lnTo>
                    <a:pt x="0" y="7848"/>
                  </a:lnTo>
                  <a:lnTo>
                    <a:pt x="1115428" y="7848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32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5009962" y="6226316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28" y="0"/>
                  </a:moveTo>
                  <a:lnTo>
                    <a:pt x="0" y="0"/>
                  </a:lnTo>
                  <a:lnTo>
                    <a:pt x="0" y="6647"/>
                  </a:lnTo>
                  <a:lnTo>
                    <a:pt x="1115428" y="6647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42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5009962" y="623295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42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5009962" y="623749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42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5009962" y="624232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42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5009962" y="624716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52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5009962" y="625199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5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5009962" y="625683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52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5009962" y="626166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72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5009962" y="6266496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7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5009962" y="627102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82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5009962" y="627586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82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5009962" y="628069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82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5009962" y="628553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92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5009962" y="629036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92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5009962" y="629520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A2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5009962" y="630003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A2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5009962" y="6304566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A2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5009962" y="6309404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28" y="0"/>
                  </a:moveTo>
                  <a:lnTo>
                    <a:pt x="0" y="0"/>
                  </a:lnTo>
                  <a:lnTo>
                    <a:pt x="0" y="6345"/>
                  </a:lnTo>
                  <a:lnTo>
                    <a:pt x="1115428" y="6345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B2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5009962" y="6315747"/>
              <a:ext cx="1115695" cy="3810"/>
            </a:xfrm>
            <a:custGeom>
              <a:avLst/>
              <a:gdLst/>
              <a:ahLst/>
              <a:cxnLst/>
              <a:rect l="l" t="t" r="r" b="b"/>
              <a:pathLst>
                <a:path w="1115695" h="3810">
                  <a:moveTo>
                    <a:pt x="1115428" y="0"/>
                  </a:moveTo>
                  <a:lnTo>
                    <a:pt x="0" y="0"/>
                  </a:lnTo>
                  <a:lnTo>
                    <a:pt x="0" y="3323"/>
                  </a:lnTo>
                  <a:lnTo>
                    <a:pt x="1115428" y="3323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B2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5009962" y="6319074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28" y="0"/>
                  </a:moveTo>
                  <a:lnTo>
                    <a:pt x="0" y="0"/>
                  </a:lnTo>
                  <a:lnTo>
                    <a:pt x="0" y="6345"/>
                  </a:lnTo>
                  <a:lnTo>
                    <a:pt x="1115428" y="6345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5009962" y="6325420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5009962" y="6330255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5009962" y="633508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5009962" y="633992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5009962" y="634475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D2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5009962" y="634958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D2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5009962" y="635412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D2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5009962" y="635895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E2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5009962" y="636378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E2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5009962" y="6368623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E2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5009962" y="637345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F2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5009962" y="637829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F2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5009962" y="6383126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F2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5009962" y="6387658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F2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5009962" y="6392493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03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5009959" y="6397332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11176"/>
                  </a:lnTo>
                  <a:lnTo>
                    <a:pt x="1115428" y="11176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03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5009959" y="6408508"/>
              <a:ext cx="1115695" cy="8255"/>
            </a:xfrm>
            <a:custGeom>
              <a:avLst/>
              <a:gdLst/>
              <a:ahLst/>
              <a:cxnLst/>
              <a:rect l="l" t="t" r="r" b="b"/>
              <a:pathLst>
                <a:path w="1115695" h="8254">
                  <a:moveTo>
                    <a:pt x="1115428" y="0"/>
                  </a:moveTo>
                  <a:lnTo>
                    <a:pt x="0" y="0"/>
                  </a:lnTo>
                  <a:lnTo>
                    <a:pt x="0" y="3327"/>
                  </a:lnTo>
                  <a:lnTo>
                    <a:pt x="0" y="8166"/>
                  </a:lnTo>
                  <a:lnTo>
                    <a:pt x="1115428" y="8166"/>
                  </a:lnTo>
                  <a:lnTo>
                    <a:pt x="1115428" y="3327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03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5009959" y="6416674"/>
              <a:ext cx="1115695" cy="9525"/>
            </a:xfrm>
            <a:custGeom>
              <a:avLst/>
              <a:gdLst/>
              <a:ahLst/>
              <a:cxnLst/>
              <a:rect l="l" t="t" r="r" b="b"/>
              <a:pathLst>
                <a:path w="1115695" h="9525">
                  <a:moveTo>
                    <a:pt x="1115428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0" y="9359"/>
                  </a:lnTo>
                  <a:lnTo>
                    <a:pt x="1115428" y="9359"/>
                  </a:lnTo>
                  <a:lnTo>
                    <a:pt x="1115428" y="6337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13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5009959" y="6426034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1176"/>
                  </a:lnTo>
                  <a:lnTo>
                    <a:pt x="1115428" y="11176"/>
                  </a:lnTo>
                  <a:lnTo>
                    <a:pt x="1115428" y="6350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13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5009959" y="6437210"/>
              <a:ext cx="1115695" cy="14604"/>
            </a:xfrm>
            <a:custGeom>
              <a:avLst/>
              <a:gdLst/>
              <a:ahLst/>
              <a:cxnLst/>
              <a:rect l="l" t="t" r="r" b="b"/>
              <a:pathLst>
                <a:path w="1115695" h="14604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9677"/>
                  </a:lnTo>
                  <a:lnTo>
                    <a:pt x="0" y="14503"/>
                  </a:lnTo>
                  <a:lnTo>
                    <a:pt x="1115428" y="14503"/>
                  </a:lnTo>
                  <a:lnTo>
                    <a:pt x="1115428" y="9677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131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5009959" y="6451714"/>
              <a:ext cx="1115695" cy="14604"/>
            </a:xfrm>
            <a:custGeom>
              <a:avLst/>
              <a:gdLst/>
              <a:ahLst/>
              <a:cxnLst/>
              <a:rect l="l" t="t" r="r" b="b"/>
              <a:pathLst>
                <a:path w="1115695" h="14604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9677"/>
                  </a:lnTo>
                  <a:lnTo>
                    <a:pt x="0" y="14503"/>
                  </a:lnTo>
                  <a:lnTo>
                    <a:pt x="1115428" y="14503"/>
                  </a:lnTo>
                  <a:lnTo>
                    <a:pt x="1115428" y="9677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13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5009962" y="6466215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5009959" y="6164071"/>
              <a:ext cx="1115695" cy="14604"/>
            </a:xfrm>
            <a:custGeom>
              <a:avLst/>
              <a:gdLst/>
              <a:ahLst/>
              <a:cxnLst/>
              <a:rect l="l" t="t" r="r" b="b"/>
              <a:pathLst>
                <a:path w="1115695" h="14604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9677"/>
                  </a:lnTo>
                  <a:lnTo>
                    <a:pt x="0" y="14503"/>
                  </a:lnTo>
                  <a:lnTo>
                    <a:pt x="1115428" y="14503"/>
                  </a:lnTo>
                  <a:lnTo>
                    <a:pt x="1115428" y="9677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22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5009959" y="6178575"/>
              <a:ext cx="1115695" cy="9525"/>
            </a:xfrm>
            <a:custGeom>
              <a:avLst/>
              <a:gdLst/>
              <a:ahLst/>
              <a:cxnLst/>
              <a:rect l="l" t="t" r="r" b="b"/>
              <a:pathLst>
                <a:path w="1115695" h="9525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9372"/>
                  </a:lnTo>
                  <a:lnTo>
                    <a:pt x="1115428" y="9372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22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5009959" y="6187947"/>
              <a:ext cx="1115695" cy="10160"/>
            </a:xfrm>
            <a:custGeom>
              <a:avLst/>
              <a:gdLst/>
              <a:ahLst/>
              <a:cxnLst/>
              <a:rect l="l" t="t" r="r" b="b"/>
              <a:pathLst>
                <a:path w="1115695" h="10160">
                  <a:moveTo>
                    <a:pt x="1115428" y="0"/>
                  </a:moveTo>
                  <a:lnTo>
                    <a:pt x="0" y="0"/>
                  </a:lnTo>
                  <a:lnTo>
                    <a:pt x="0" y="4826"/>
                  </a:lnTo>
                  <a:lnTo>
                    <a:pt x="0" y="9664"/>
                  </a:lnTo>
                  <a:lnTo>
                    <a:pt x="1115428" y="9664"/>
                  </a:lnTo>
                  <a:lnTo>
                    <a:pt x="1115428" y="4826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22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5009959" y="6197612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11188"/>
                  </a:lnTo>
                  <a:lnTo>
                    <a:pt x="1115428" y="11188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22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5009959" y="6208788"/>
              <a:ext cx="1115695" cy="10160"/>
            </a:xfrm>
            <a:custGeom>
              <a:avLst/>
              <a:gdLst/>
              <a:ahLst/>
              <a:cxnLst/>
              <a:rect l="l" t="t" r="r" b="b"/>
              <a:pathLst>
                <a:path w="1115695" h="10160">
                  <a:moveTo>
                    <a:pt x="1115428" y="0"/>
                  </a:moveTo>
                  <a:lnTo>
                    <a:pt x="0" y="0"/>
                  </a:lnTo>
                  <a:lnTo>
                    <a:pt x="0" y="3327"/>
                  </a:lnTo>
                  <a:lnTo>
                    <a:pt x="0" y="9677"/>
                  </a:lnTo>
                  <a:lnTo>
                    <a:pt x="1115428" y="9677"/>
                  </a:lnTo>
                  <a:lnTo>
                    <a:pt x="1115428" y="3327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32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5009959" y="6218465"/>
              <a:ext cx="1115695" cy="8255"/>
            </a:xfrm>
            <a:custGeom>
              <a:avLst/>
              <a:gdLst/>
              <a:ahLst/>
              <a:cxnLst/>
              <a:rect l="l" t="t" r="r" b="b"/>
              <a:pathLst>
                <a:path w="1115695" h="8254">
                  <a:moveTo>
                    <a:pt x="1115428" y="0"/>
                  </a:moveTo>
                  <a:lnTo>
                    <a:pt x="0" y="0"/>
                  </a:lnTo>
                  <a:lnTo>
                    <a:pt x="0" y="4826"/>
                  </a:lnTo>
                  <a:lnTo>
                    <a:pt x="0" y="7848"/>
                  </a:lnTo>
                  <a:lnTo>
                    <a:pt x="1115428" y="7848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32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5009962" y="6226316"/>
              <a:ext cx="1115695" cy="6985"/>
            </a:xfrm>
            <a:custGeom>
              <a:avLst/>
              <a:gdLst/>
              <a:ahLst/>
              <a:cxnLst/>
              <a:rect l="l" t="t" r="r" b="b"/>
              <a:pathLst>
                <a:path w="1115695" h="6985">
                  <a:moveTo>
                    <a:pt x="1115428" y="0"/>
                  </a:moveTo>
                  <a:lnTo>
                    <a:pt x="0" y="0"/>
                  </a:lnTo>
                  <a:lnTo>
                    <a:pt x="0" y="6647"/>
                  </a:lnTo>
                  <a:lnTo>
                    <a:pt x="1115428" y="6647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42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5009962" y="623295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42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5009962" y="623749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42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5009962" y="624232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42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5009962" y="624716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52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5009962" y="625199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5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5009962" y="625683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52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5009962" y="626166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72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5009962" y="6266496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7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5009962" y="627102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82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5009962" y="627586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82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5009962" y="628069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82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5009962" y="628553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92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5009962" y="629036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92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5009962" y="629520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A2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5009962" y="630003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A2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5009962" y="6304566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A2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5009962" y="6309404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28" y="0"/>
                  </a:moveTo>
                  <a:lnTo>
                    <a:pt x="0" y="0"/>
                  </a:lnTo>
                  <a:lnTo>
                    <a:pt x="0" y="6345"/>
                  </a:lnTo>
                  <a:lnTo>
                    <a:pt x="1115428" y="6345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B2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5009962" y="6315747"/>
              <a:ext cx="1115695" cy="3810"/>
            </a:xfrm>
            <a:custGeom>
              <a:avLst/>
              <a:gdLst/>
              <a:ahLst/>
              <a:cxnLst/>
              <a:rect l="l" t="t" r="r" b="b"/>
              <a:pathLst>
                <a:path w="1115695" h="3810">
                  <a:moveTo>
                    <a:pt x="1115428" y="0"/>
                  </a:moveTo>
                  <a:lnTo>
                    <a:pt x="0" y="0"/>
                  </a:lnTo>
                  <a:lnTo>
                    <a:pt x="0" y="3323"/>
                  </a:lnTo>
                  <a:lnTo>
                    <a:pt x="1115428" y="3323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B2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5009962" y="6319074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1115428" y="0"/>
                  </a:moveTo>
                  <a:lnTo>
                    <a:pt x="0" y="0"/>
                  </a:lnTo>
                  <a:lnTo>
                    <a:pt x="0" y="6345"/>
                  </a:lnTo>
                  <a:lnTo>
                    <a:pt x="1115428" y="6345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5009962" y="6325420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5009962" y="6330255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5009962" y="633508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5009962" y="6339924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C2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5009962" y="634475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D2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5009962" y="634958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D2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5009962" y="635412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D2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5009962" y="635895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E2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5009962" y="6363789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E2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5009962" y="6368623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E2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5009962" y="6373457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F2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5009962" y="6378292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F2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5009962" y="6383126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F2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5009962" y="6387658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2F2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5009962" y="6392493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834"/>
                  </a:lnTo>
                  <a:lnTo>
                    <a:pt x="1115428" y="4834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03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5009959" y="6397332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11176"/>
                  </a:lnTo>
                  <a:lnTo>
                    <a:pt x="1115428" y="11176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03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5009959" y="6408508"/>
              <a:ext cx="1115695" cy="8255"/>
            </a:xfrm>
            <a:custGeom>
              <a:avLst/>
              <a:gdLst/>
              <a:ahLst/>
              <a:cxnLst/>
              <a:rect l="l" t="t" r="r" b="b"/>
              <a:pathLst>
                <a:path w="1115695" h="8254">
                  <a:moveTo>
                    <a:pt x="1115428" y="0"/>
                  </a:moveTo>
                  <a:lnTo>
                    <a:pt x="0" y="0"/>
                  </a:lnTo>
                  <a:lnTo>
                    <a:pt x="0" y="3327"/>
                  </a:lnTo>
                  <a:lnTo>
                    <a:pt x="0" y="8166"/>
                  </a:lnTo>
                  <a:lnTo>
                    <a:pt x="1115428" y="8166"/>
                  </a:lnTo>
                  <a:lnTo>
                    <a:pt x="1115428" y="3327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03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5009959" y="6416674"/>
              <a:ext cx="1115695" cy="9525"/>
            </a:xfrm>
            <a:custGeom>
              <a:avLst/>
              <a:gdLst/>
              <a:ahLst/>
              <a:cxnLst/>
              <a:rect l="l" t="t" r="r" b="b"/>
              <a:pathLst>
                <a:path w="1115695" h="9525">
                  <a:moveTo>
                    <a:pt x="1115428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0" y="9359"/>
                  </a:lnTo>
                  <a:lnTo>
                    <a:pt x="1115428" y="9359"/>
                  </a:lnTo>
                  <a:lnTo>
                    <a:pt x="1115428" y="6337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13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5009959" y="6426034"/>
              <a:ext cx="1115695" cy="11430"/>
            </a:xfrm>
            <a:custGeom>
              <a:avLst/>
              <a:gdLst/>
              <a:ahLst/>
              <a:cxnLst/>
              <a:rect l="l" t="t" r="r" b="b"/>
              <a:pathLst>
                <a:path w="1115695" h="11429">
                  <a:moveTo>
                    <a:pt x="11154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1176"/>
                  </a:lnTo>
                  <a:lnTo>
                    <a:pt x="1115428" y="11176"/>
                  </a:lnTo>
                  <a:lnTo>
                    <a:pt x="1115428" y="6350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13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5009959" y="6437210"/>
              <a:ext cx="1115695" cy="14604"/>
            </a:xfrm>
            <a:custGeom>
              <a:avLst/>
              <a:gdLst/>
              <a:ahLst/>
              <a:cxnLst/>
              <a:rect l="l" t="t" r="r" b="b"/>
              <a:pathLst>
                <a:path w="1115695" h="14604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9677"/>
                  </a:lnTo>
                  <a:lnTo>
                    <a:pt x="0" y="14503"/>
                  </a:lnTo>
                  <a:lnTo>
                    <a:pt x="1115428" y="14503"/>
                  </a:lnTo>
                  <a:lnTo>
                    <a:pt x="1115428" y="9677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131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5009959" y="6451714"/>
              <a:ext cx="1115695" cy="14604"/>
            </a:xfrm>
            <a:custGeom>
              <a:avLst/>
              <a:gdLst/>
              <a:ahLst/>
              <a:cxnLst/>
              <a:rect l="l" t="t" r="r" b="b"/>
              <a:pathLst>
                <a:path w="1115695" h="14604">
                  <a:moveTo>
                    <a:pt x="111542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0" y="9677"/>
                  </a:lnTo>
                  <a:lnTo>
                    <a:pt x="0" y="14503"/>
                  </a:lnTo>
                  <a:lnTo>
                    <a:pt x="1115428" y="14503"/>
                  </a:lnTo>
                  <a:lnTo>
                    <a:pt x="1115428" y="9677"/>
                  </a:lnTo>
                  <a:lnTo>
                    <a:pt x="1115428" y="4838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13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5009962" y="6466215"/>
              <a:ext cx="1115695" cy="5080"/>
            </a:xfrm>
            <a:custGeom>
              <a:avLst/>
              <a:gdLst/>
              <a:ahLst/>
              <a:cxnLst/>
              <a:rect l="l" t="t" r="r" b="b"/>
              <a:pathLst>
                <a:path w="1115695" h="5079">
                  <a:moveTo>
                    <a:pt x="1115428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1115428" y="4532"/>
                  </a:lnTo>
                  <a:lnTo>
                    <a:pt x="1115428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7" name="object 847"/>
          <p:cNvSpPr txBox="1"/>
          <p:nvPr/>
        </p:nvSpPr>
        <p:spPr>
          <a:xfrm>
            <a:off x="5009962" y="6164068"/>
            <a:ext cx="1109980" cy="300355"/>
          </a:xfrm>
          <a:prstGeom prst="rect">
            <a:avLst/>
          </a:prstGeom>
          <a:solidFill>
            <a:srgbClr val="C3D59B"/>
          </a:solidFill>
          <a:ln w="11550">
            <a:solidFill>
              <a:srgbClr val="000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41275" algn="ctr">
              <a:lnSpc>
                <a:spcPct val="100000"/>
              </a:lnSpc>
              <a:spcBef>
                <a:spcPts val="495"/>
              </a:spcBef>
            </a:pPr>
            <a:r>
              <a:rPr sz="950" b="1" spc="-25" dirty="0">
                <a:solidFill>
                  <a:srgbClr val="FFFF00"/>
                </a:solidFill>
                <a:latin typeface="Times New Roman"/>
                <a:cs typeface="Times New Roman"/>
              </a:rPr>
              <a:t>LAS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848" name="object 848"/>
          <p:cNvSpPr/>
          <p:nvPr/>
        </p:nvSpPr>
        <p:spPr>
          <a:xfrm>
            <a:off x="4122801" y="4858130"/>
            <a:ext cx="1595120" cy="152400"/>
          </a:xfrm>
          <a:custGeom>
            <a:avLst/>
            <a:gdLst/>
            <a:ahLst/>
            <a:cxnLst/>
            <a:rect l="l" t="t" r="r" b="b"/>
            <a:pathLst>
              <a:path w="1595120" h="152400">
                <a:moveTo>
                  <a:pt x="1442465" y="76200"/>
                </a:moveTo>
                <a:lnTo>
                  <a:pt x="1340865" y="152400"/>
                </a:lnTo>
                <a:lnTo>
                  <a:pt x="1510199" y="101600"/>
                </a:lnTo>
                <a:lnTo>
                  <a:pt x="1442465" y="101600"/>
                </a:lnTo>
                <a:lnTo>
                  <a:pt x="1442465" y="76200"/>
                </a:lnTo>
                <a:close/>
              </a:path>
              <a:path w="1595120" h="152400">
                <a:moveTo>
                  <a:pt x="1408599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1408599" y="101600"/>
                </a:lnTo>
                <a:lnTo>
                  <a:pt x="1442465" y="76200"/>
                </a:lnTo>
                <a:lnTo>
                  <a:pt x="1408599" y="50800"/>
                </a:lnTo>
                <a:close/>
              </a:path>
              <a:path w="1595120" h="152400">
                <a:moveTo>
                  <a:pt x="1510199" y="50800"/>
                </a:moveTo>
                <a:lnTo>
                  <a:pt x="1442465" y="50800"/>
                </a:lnTo>
                <a:lnTo>
                  <a:pt x="1442465" y="101600"/>
                </a:lnTo>
                <a:lnTo>
                  <a:pt x="1510199" y="101600"/>
                </a:lnTo>
                <a:lnTo>
                  <a:pt x="1594865" y="76200"/>
                </a:lnTo>
                <a:lnTo>
                  <a:pt x="1510199" y="50800"/>
                </a:lnTo>
                <a:close/>
              </a:path>
              <a:path w="1595120" h="152400">
                <a:moveTo>
                  <a:pt x="1340865" y="0"/>
                </a:moveTo>
                <a:lnTo>
                  <a:pt x="1442465" y="76200"/>
                </a:lnTo>
                <a:lnTo>
                  <a:pt x="1442465" y="50800"/>
                </a:lnTo>
                <a:lnTo>
                  <a:pt x="1510199" y="50800"/>
                </a:lnTo>
                <a:lnTo>
                  <a:pt x="1340865" y="0"/>
                </a:lnTo>
                <a:close/>
              </a:path>
            </a:pathLst>
          </a:custGeom>
          <a:solidFill>
            <a:srgbClr val="EBE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 txBox="1"/>
          <p:nvPr/>
        </p:nvSpPr>
        <p:spPr>
          <a:xfrm>
            <a:off x="4214114" y="4677664"/>
            <a:ext cx="119697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C0504D"/>
                </a:solidFill>
                <a:latin typeface="Verdana"/>
                <a:cs typeface="Verdana"/>
              </a:rPr>
              <a:t>LPG</a:t>
            </a:r>
            <a:r>
              <a:rPr sz="1300" spc="-15" dirty="0">
                <a:solidFill>
                  <a:srgbClr val="C0504D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C0504D"/>
                </a:solidFill>
                <a:latin typeface="Verdana"/>
                <a:cs typeface="Verdana"/>
              </a:rPr>
              <a:t>(De</a:t>
            </a:r>
            <a:r>
              <a:rPr sz="1300" spc="-20" dirty="0">
                <a:solidFill>
                  <a:srgbClr val="C0504D"/>
                </a:solidFill>
                <a:latin typeface="Verdana"/>
                <a:cs typeface="Verdana"/>
              </a:rPr>
              <a:t> ARO)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850" name="object 850"/>
          <p:cNvGrpSpPr/>
          <p:nvPr/>
        </p:nvGrpSpPr>
        <p:grpSpPr>
          <a:xfrm>
            <a:off x="6781800" y="35813"/>
            <a:ext cx="2362200" cy="585470"/>
            <a:chOff x="6781800" y="35813"/>
            <a:chExt cx="2362200" cy="585470"/>
          </a:xfrm>
        </p:grpSpPr>
        <p:pic>
          <p:nvPicPr>
            <p:cNvPr id="851" name="object 8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852" name="object 852"/>
            <p:cNvSpPr/>
            <p:nvPr/>
          </p:nvSpPr>
          <p:spPr>
            <a:xfrm>
              <a:off x="6781800" y="35813"/>
              <a:ext cx="2362200" cy="585470"/>
            </a:xfrm>
            <a:custGeom>
              <a:avLst/>
              <a:gdLst/>
              <a:ahLst/>
              <a:cxnLst/>
              <a:rect l="l" t="t" r="r" b="b"/>
              <a:pathLst>
                <a:path w="2362200" h="585470">
                  <a:moveTo>
                    <a:pt x="23622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362200" y="585216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3" name="object 853"/>
          <p:cNvSpPr txBox="1"/>
          <p:nvPr/>
        </p:nvSpPr>
        <p:spPr>
          <a:xfrm>
            <a:off x="7247890" y="67564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54" name="object 8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Industrialización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974" y="76200"/>
            <a:ext cx="2281555" cy="472440"/>
            <a:chOff x="6653974" y="76200"/>
            <a:chExt cx="2281555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897" y="76200"/>
              <a:ext cx="2131313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736" y="111632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651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9916" y="78549"/>
            <a:ext cx="1283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8588" y="771906"/>
            <a:ext cx="40379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32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Complejo</a:t>
            </a:r>
            <a:r>
              <a:rPr sz="32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Aromáticos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3866" y="1618234"/>
            <a:ext cx="2272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Verdana"/>
                <a:cs typeface="Verdana"/>
              </a:rPr>
              <a:t>Está</a:t>
            </a:r>
            <a:r>
              <a:rPr sz="1800" b="1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6FC0"/>
                </a:solidFill>
                <a:latin typeface="Verdana"/>
                <a:cs typeface="Verdana"/>
              </a:rPr>
              <a:t>basado</a:t>
            </a:r>
            <a:r>
              <a:rPr sz="1800" b="1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6FC0"/>
                </a:solidFill>
                <a:latin typeface="Verdana"/>
                <a:cs typeface="Verdana"/>
              </a:rPr>
              <a:t>en </a:t>
            </a:r>
            <a:r>
              <a:rPr sz="1800" b="1" spc="-25" dirty="0">
                <a:solidFill>
                  <a:srgbClr val="006FC0"/>
                </a:solidFill>
                <a:latin typeface="Verdana"/>
                <a:cs typeface="Verdana"/>
              </a:rPr>
              <a:t>la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92627" y="1486280"/>
            <a:ext cx="4392295" cy="544195"/>
          </a:xfrm>
          <a:prstGeom prst="rect">
            <a:avLst/>
          </a:prstGeom>
          <a:ln w="25400">
            <a:solidFill>
              <a:srgbClr val="F79546"/>
            </a:solidFill>
          </a:ln>
        </p:spPr>
        <p:txBody>
          <a:bodyPr vert="horz" wrap="square" lIns="0" tIns="14478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140"/>
              </a:spcBef>
            </a:pPr>
            <a:r>
              <a:rPr sz="1800" b="1" spc="-10" dirty="0">
                <a:solidFill>
                  <a:srgbClr val="006FC0"/>
                </a:solidFill>
                <a:latin typeface="Verdana"/>
                <a:cs typeface="Verdana"/>
              </a:rPr>
              <a:t>Reformación</a:t>
            </a:r>
            <a:r>
              <a:rPr sz="1800" b="1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6FC0"/>
                </a:solidFill>
                <a:latin typeface="Verdana"/>
                <a:cs typeface="Verdana"/>
              </a:rPr>
              <a:t>Catalítica</a:t>
            </a:r>
            <a:r>
              <a:rPr sz="1800" b="1" spc="-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800" b="1" spc="-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Verdana"/>
                <a:cs typeface="Verdana"/>
              </a:rPr>
              <a:t>naftas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218" y="2440177"/>
            <a:ext cx="832358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just">
              <a:lnSpc>
                <a:spcPct val="100000"/>
              </a:lnSpc>
              <a:spcBef>
                <a:spcPts val="100"/>
              </a:spcBef>
              <a:buSzPct val="93750"/>
              <a:buFont typeface="Wingdings"/>
              <a:buChar char=""/>
              <a:tabLst>
                <a:tab pos="172085" algn="l"/>
              </a:tabLst>
            </a:pP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	Es</a:t>
            </a:r>
            <a:r>
              <a:rPr sz="1600" spc="4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un</a:t>
            </a:r>
            <a:r>
              <a:rPr sz="1600" spc="4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proceso</a:t>
            </a:r>
            <a:r>
              <a:rPr sz="1600" spc="4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que</a:t>
            </a:r>
            <a:r>
              <a:rPr sz="1600" spc="4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en</a:t>
            </a:r>
            <a:r>
              <a:rPr sz="1600" spc="4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presencia</a:t>
            </a:r>
            <a:r>
              <a:rPr sz="1600" spc="4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600" spc="4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un</a:t>
            </a:r>
            <a:r>
              <a:rPr sz="1600" spc="4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006FC0"/>
                </a:solidFill>
                <a:latin typeface="Verdana"/>
                <a:cs typeface="Verdana"/>
              </a:rPr>
              <a:t>catalizador</a:t>
            </a:r>
            <a:r>
              <a:rPr sz="1600" b="1" spc="47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600" b="1" spc="46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006FC0"/>
                </a:solidFill>
                <a:latin typeface="Verdana"/>
                <a:cs typeface="Verdana"/>
              </a:rPr>
              <a:t>Platino</a:t>
            </a:r>
            <a:r>
              <a:rPr sz="1600" b="1" spc="459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Verdana"/>
                <a:cs typeface="Verdana"/>
              </a:rPr>
              <a:t>convierte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naftas</a:t>
            </a:r>
            <a:r>
              <a:rPr sz="1600" spc="55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600" spc="60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600" b="1" dirty="0">
                <a:solidFill>
                  <a:srgbClr val="006FC0"/>
                </a:solidFill>
                <a:latin typeface="Verdana"/>
                <a:cs typeface="Verdana"/>
              </a:rPr>
              <a:t>bajo</a:t>
            </a:r>
            <a:r>
              <a:rPr sz="1600" b="1" spc="75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600" b="1" dirty="0">
                <a:solidFill>
                  <a:srgbClr val="006FC0"/>
                </a:solidFill>
                <a:latin typeface="Verdana"/>
                <a:cs typeface="Verdana"/>
              </a:rPr>
              <a:t>octano</a:t>
            </a:r>
            <a:r>
              <a:rPr sz="1600" b="1" spc="75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en</a:t>
            </a:r>
            <a:r>
              <a:rPr sz="1600" spc="60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naftas</a:t>
            </a:r>
            <a:r>
              <a:rPr sz="1600" spc="50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600" spc="60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600" b="1" dirty="0">
                <a:solidFill>
                  <a:srgbClr val="006FC0"/>
                </a:solidFill>
                <a:latin typeface="Verdana"/>
                <a:cs typeface="Verdana"/>
              </a:rPr>
              <a:t>alto</a:t>
            </a:r>
            <a:r>
              <a:rPr sz="1600" b="1" spc="80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600" b="1" dirty="0">
                <a:solidFill>
                  <a:srgbClr val="006FC0"/>
                </a:solidFill>
                <a:latin typeface="Verdana"/>
                <a:cs typeface="Verdana"/>
              </a:rPr>
              <a:t>octano</a:t>
            </a:r>
            <a:r>
              <a:rPr sz="1600" b="1" spc="75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que</a:t>
            </a:r>
            <a:r>
              <a:rPr sz="1600" spc="55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se</a:t>
            </a:r>
            <a:r>
              <a:rPr sz="1600" spc="60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utilizan</a:t>
            </a:r>
            <a:r>
              <a:rPr sz="1600" spc="45" dirty="0">
                <a:solidFill>
                  <a:srgbClr val="006FC0"/>
                </a:solidFill>
                <a:latin typeface="Verdana"/>
                <a:cs typeface="Verdana"/>
              </a:rPr>
              <a:t>  </a:t>
            </a:r>
            <a:r>
              <a:rPr sz="1600" spc="-20" dirty="0">
                <a:solidFill>
                  <a:srgbClr val="006FC0"/>
                </a:solidFill>
                <a:latin typeface="Verdana"/>
                <a:cs typeface="Verdana"/>
              </a:rPr>
              <a:t>como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combustibles</a:t>
            </a:r>
            <a:r>
              <a:rPr sz="1600" spc="-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o</a:t>
            </a:r>
            <a:r>
              <a:rPr sz="1600" spc="-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productos</a:t>
            </a:r>
            <a:r>
              <a:rPr sz="1600" spc="-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con</a:t>
            </a:r>
            <a:r>
              <a:rPr sz="1600" spc="-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elevado</a:t>
            </a:r>
            <a:r>
              <a:rPr sz="1600" spc="-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contenido</a:t>
            </a:r>
            <a:r>
              <a:rPr sz="1600" spc="-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600" spc="-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006FC0"/>
                </a:solidFill>
                <a:latin typeface="Verdana"/>
                <a:cs typeface="Verdana"/>
              </a:rPr>
              <a:t>Aromáticos</a:t>
            </a:r>
            <a:r>
              <a:rPr sz="1600" b="1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(BTX,</a:t>
            </a:r>
            <a:r>
              <a:rPr sz="1600" spc="-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Verdana"/>
                <a:cs typeface="Verdana"/>
              </a:rPr>
              <a:t>Benceno, Tolueno</a:t>
            </a:r>
            <a:r>
              <a:rPr sz="1600" spc="-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y</a:t>
            </a:r>
            <a:r>
              <a:rPr sz="16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Xileno)</a:t>
            </a:r>
            <a:r>
              <a:rPr sz="1600" spc="-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para</a:t>
            </a:r>
            <a:r>
              <a:rPr sz="16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usarlo</a:t>
            </a:r>
            <a:r>
              <a:rPr sz="16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como</a:t>
            </a:r>
            <a:r>
              <a:rPr sz="16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materia</a:t>
            </a:r>
            <a:r>
              <a:rPr sz="1600" spc="-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prima</a:t>
            </a:r>
            <a:r>
              <a:rPr sz="16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en</a:t>
            </a:r>
            <a:r>
              <a:rPr sz="1600" spc="-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el</a:t>
            </a:r>
            <a:r>
              <a:rPr sz="1600" spc="-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industria</a:t>
            </a:r>
            <a:r>
              <a:rPr sz="1600" spc="-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Verdana"/>
                <a:cs typeface="Verdana"/>
              </a:rPr>
              <a:t>petroquímica.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4218" y="5854191"/>
            <a:ext cx="83229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>
              <a:lnSpc>
                <a:spcPct val="100000"/>
              </a:lnSpc>
              <a:spcBef>
                <a:spcPts val="100"/>
              </a:spcBef>
              <a:buSzPct val="93750"/>
              <a:buFont typeface="Wingdings"/>
              <a:buChar char=""/>
              <a:tabLst>
                <a:tab pos="172085" algn="l"/>
                <a:tab pos="1151890" algn="l"/>
                <a:tab pos="1736725" algn="l"/>
                <a:tab pos="2691130" algn="l"/>
                <a:tab pos="3076575" algn="l"/>
                <a:tab pos="3937635" algn="l"/>
                <a:tab pos="5354320" algn="l"/>
                <a:tab pos="6484620" algn="l"/>
                <a:tab pos="7098030" algn="l"/>
                <a:tab pos="7615555" algn="l"/>
                <a:tab pos="8023859" algn="l"/>
              </a:tabLst>
            </a:pPr>
            <a:r>
              <a:rPr sz="1600" spc="-10" dirty="0">
                <a:solidFill>
                  <a:srgbClr val="006FC0"/>
                </a:solidFill>
                <a:latin typeface="Verdana"/>
                <a:cs typeface="Verdana"/>
              </a:rPr>
              <a:t>	Durante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	</a:t>
            </a:r>
            <a:r>
              <a:rPr sz="1600" spc="-20" dirty="0">
                <a:solidFill>
                  <a:srgbClr val="006FC0"/>
                </a:solidFill>
                <a:latin typeface="Verdana"/>
                <a:cs typeface="Verdana"/>
              </a:rPr>
              <a:t>este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	</a:t>
            </a:r>
            <a:r>
              <a:rPr sz="1600" spc="-10" dirty="0">
                <a:solidFill>
                  <a:srgbClr val="006FC0"/>
                </a:solidFill>
                <a:latin typeface="Verdana"/>
                <a:cs typeface="Verdana"/>
              </a:rPr>
              <a:t>proceso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	</a:t>
            </a:r>
            <a:r>
              <a:rPr sz="1600" spc="-25" dirty="0">
                <a:solidFill>
                  <a:srgbClr val="006FC0"/>
                </a:solidFill>
                <a:latin typeface="Verdana"/>
                <a:cs typeface="Verdana"/>
              </a:rPr>
              <a:t>se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	</a:t>
            </a:r>
            <a:r>
              <a:rPr sz="1600" spc="-10" dirty="0">
                <a:solidFill>
                  <a:srgbClr val="006FC0"/>
                </a:solidFill>
                <a:latin typeface="Verdana"/>
                <a:cs typeface="Verdana"/>
              </a:rPr>
              <a:t>genera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	</a:t>
            </a:r>
            <a:r>
              <a:rPr sz="1600" b="1" spc="-10" dirty="0">
                <a:solidFill>
                  <a:srgbClr val="006FC0"/>
                </a:solidFill>
                <a:latin typeface="Verdana"/>
                <a:cs typeface="Verdana"/>
              </a:rPr>
              <a:t>Hidrógeno,</a:t>
            </a:r>
            <a:r>
              <a:rPr sz="1600" b="1" dirty="0">
                <a:solidFill>
                  <a:srgbClr val="006FC0"/>
                </a:solidFill>
                <a:latin typeface="Verdana"/>
                <a:cs typeface="Verdana"/>
              </a:rPr>
              <a:t>	</a:t>
            </a:r>
            <a:r>
              <a:rPr sz="1600" spc="-10" dirty="0">
                <a:solidFill>
                  <a:srgbClr val="006FC0"/>
                </a:solidFill>
                <a:latin typeface="Verdana"/>
                <a:cs typeface="Verdana"/>
              </a:rPr>
              <a:t>necesario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	</a:t>
            </a:r>
            <a:r>
              <a:rPr sz="1600" spc="-20" dirty="0">
                <a:solidFill>
                  <a:srgbClr val="006FC0"/>
                </a:solidFill>
                <a:latin typeface="Verdana"/>
                <a:cs typeface="Verdana"/>
              </a:rPr>
              <a:t>para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	</a:t>
            </a:r>
            <a:r>
              <a:rPr sz="1600" spc="-25" dirty="0">
                <a:solidFill>
                  <a:srgbClr val="006FC0"/>
                </a:solidFill>
                <a:latin typeface="Verdana"/>
                <a:cs typeface="Verdana"/>
              </a:rPr>
              <a:t>uso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	</a:t>
            </a:r>
            <a:r>
              <a:rPr sz="1600" spc="-25" dirty="0">
                <a:solidFill>
                  <a:srgbClr val="006FC0"/>
                </a:solidFill>
                <a:latin typeface="Verdana"/>
                <a:cs typeface="Verdana"/>
              </a:rPr>
              <a:t>en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	</a:t>
            </a:r>
            <a:r>
              <a:rPr sz="1600" spc="-25" dirty="0">
                <a:solidFill>
                  <a:srgbClr val="006FC0"/>
                </a:solidFill>
                <a:latin typeface="Verdana"/>
                <a:cs typeface="Verdana"/>
              </a:rPr>
              <a:t>los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Hidrotratamientos</a:t>
            </a:r>
            <a:r>
              <a:rPr sz="1600" spc="-5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del</a:t>
            </a:r>
            <a:r>
              <a:rPr sz="1600" spc="-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Verdana"/>
                <a:cs typeface="Verdana"/>
              </a:rPr>
              <a:t>Complejo.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85590" y="4000119"/>
            <a:ext cx="2232660" cy="936625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20"/>
              </a:spcBef>
            </a:pPr>
            <a:endParaRPr sz="1800">
              <a:latin typeface="Times New Roman"/>
              <a:cs typeface="Times New Roman"/>
            </a:endParaRPr>
          </a:p>
          <a:p>
            <a:pPr marL="15748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Reformado</a:t>
            </a:r>
            <a:r>
              <a:rPr sz="1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catalítico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911469" y="4227448"/>
            <a:ext cx="585470" cy="481330"/>
            <a:chOff x="5911469" y="4227448"/>
            <a:chExt cx="585470" cy="481330"/>
          </a:xfrm>
        </p:grpSpPr>
        <p:sp>
          <p:nvSpPr>
            <p:cNvPr id="14" name="object 14"/>
            <p:cNvSpPr/>
            <p:nvPr/>
          </p:nvSpPr>
          <p:spPr>
            <a:xfrm>
              <a:off x="5924169" y="4240148"/>
              <a:ext cx="560070" cy="455930"/>
            </a:xfrm>
            <a:custGeom>
              <a:avLst/>
              <a:gdLst/>
              <a:ahLst/>
              <a:cxnLst/>
              <a:rect l="l" t="t" r="r" b="b"/>
              <a:pathLst>
                <a:path w="560070" h="455929">
                  <a:moveTo>
                    <a:pt x="332231" y="0"/>
                  </a:moveTo>
                  <a:lnTo>
                    <a:pt x="332231" y="113918"/>
                  </a:lnTo>
                  <a:lnTo>
                    <a:pt x="0" y="113918"/>
                  </a:lnTo>
                  <a:lnTo>
                    <a:pt x="0" y="341756"/>
                  </a:lnTo>
                  <a:lnTo>
                    <a:pt x="332231" y="341756"/>
                  </a:lnTo>
                  <a:lnTo>
                    <a:pt x="332231" y="455675"/>
                  </a:lnTo>
                  <a:lnTo>
                    <a:pt x="560069" y="227837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24169" y="4240148"/>
              <a:ext cx="560070" cy="455930"/>
            </a:xfrm>
            <a:custGeom>
              <a:avLst/>
              <a:gdLst/>
              <a:ahLst/>
              <a:cxnLst/>
              <a:rect l="l" t="t" r="r" b="b"/>
              <a:pathLst>
                <a:path w="560070" h="455929">
                  <a:moveTo>
                    <a:pt x="0" y="113918"/>
                  </a:moveTo>
                  <a:lnTo>
                    <a:pt x="332231" y="113918"/>
                  </a:lnTo>
                  <a:lnTo>
                    <a:pt x="332231" y="0"/>
                  </a:lnTo>
                  <a:lnTo>
                    <a:pt x="560069" y="227837"/>
                  </a:lnTo>
                  <a:lnTo>
                    <a:pt x="332231" y="455675"/>
                  </a:lnTo>
                  <a:lnTo>
                    <a:pt x="332231" y="341756"/>
                  </a:lnTo>
                  <a:lnTo>
                    <a:pt x="0" y="341756"/>
                  </a:lnTo>
                  <a:lnTo>
                    <a:pt x="0" y="11391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600708" y="3633723"/>
            <a:ext cx="16471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Verdana"/>
                <a:cs typeface="Verdana"/>
              </a:rPr>
              <a:t>Nafta</a:t>
            </a:r>
            <a:r>
              <a:rPr sz="1200" b="1" spc="-30" dirty="0">
                <a:latin typeface="Verdana"/>
                <a:cs typeface="Verdana"/>
              </a:rPr>
              <a:t> </a:t>
            </a:r>
            <a:r>
              <a:rPr sz="1200" b="1" spc="-10" dirty="0">
                <a:latin typeface="Verdana"/>
                <a:cs typeface="Verdana"/>
              </a:rPr>
              <a:t>alimentación </a:t>
            </a:r>
            <a:r>
              <a:rPr sz="1200" b="1" dirty="0">
                <a:latin typeface="Verdana"/>
                <a:cs typeface="Verdana"/>
              </a:rPr>
              <a:t>RON~20</a:t>
            </a:r>
            <a:r>
              <a:rPr sz="1200" b="1" spc="-20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a</a:t>
            </a:r>
            <a:r>
              <a:rPr sz="1200" b="1" spc="-20" dirty="0">
                <a:latin typeface="Verdana"/>
                <a:cs typeface="Verdana"/>
              </a:rPr>
              <a:t> </a:t>
            </a:r>
            <a:r>
              <a:rPr sz="1200" b="1" spc="-25" dirty="0">
                <a:latin typeface="Verdana"/>
                <a:cs typeface="Verdana"/>
              </a:rPr>
              <a:t>50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00708" y="4182364"/>
            <a:ext cx="890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1200" spc="-10" dirty="0">
                <a:latin typeface="Verdana"/>
                <a:cs typeface="Verdana"/>
              </a:rPr>
              <a:t>Parafinas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00708" y="4548123"/>
            <a:ext cx="996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1200" spc="-10" dirty="0">
                <a:latin typeface="Verdana"/>
                <a:cs typeface="Verdana"/>
              </a:rPr>
              <a:t>Nafténicos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00708" y="4914138"/>
            <a:ext cx="1050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1200" spc="-10" dirty="0">
                <a:latin typeface="Verdana"/>
                <a:cs typeface="Verdana"/>
              </a:rPr>
              <a:t>Aromáticos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44131" y="3715766"/>
            <a:ext cx="1257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Verdana"/>
                <a:cs typeface="Verdana"/>
              </a:rPr>
              <a:t>Reformado RON~100-</a:t>
            </a:r>
            <a:r>
              <a:rPr sz="1200" b="1" spc="-25" dirty="0">
                <a:latin typeface="Verdana"/>
                <a:cs typeface="Verdana"/>
              </a:rPr>
              <a:t>106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44131" y="4264405"/>
            <a:ext cx="890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1200" spc="-10" dirty="0">
                <a:latin typeface="Verdana"/>
                <a:cs typeface="Verdana"/>
              </a:rPr>
              <a:t>Parafinas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44131" y="4630166"/>
            <a:ext cx="996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1200" spc="-10" dirty="0">
                <a:latin typeface="Verdana"/>
                <a:cs typeface="Verdana"/>
              </a:rPr>
              <a:t>Nafténicos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44131" y="4995926"/>
            <a:ext cx="1050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1200" spc="-10" dirty="0">
                <a:latin typeface="Verdana"/>
                <a:cs typeface="Verdana"/>
              </a:rPr>
              <a:t>Aromáticos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326" y="3581400"/>
            <a:ext cx="648461" cy="179984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34411" y="4162044"/>
            <a:ext cx="172212" cy="21640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60142" y="4506467"/>
            <a:ext cx="172212" cy="21640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92145" y="4936235"/>
            <a:ext cx="172212" cy="21564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86471" y="4270247"/>
            <a:ext cx="171450" cy="21640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12202" y="4614671"/>
            <a:ext cx="172212" cy="21564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72578" y="4977384"/>
            <a:ext cx="172212" cy="21564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52054" y="3521964"/>
            <a:ext cx="742188" cy="1730502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2946526" y="4254119"/>
            <a:ext cx="585470" cy="481965"/>
            <a:chOff x="2946526" y="4254119"/>
            <a:chExt cx="585470" cy="481965"/>
          </a:xfrm>
        </p:grpSpPr>
        <p:sp>
          <p:nvSpPr>
            <p:cNvPr id="33" name="object 33"/>
            <p:cNvSpPr/>
            <p:nvPr/>
          </p:nvSpPr>
          <p:spPr>
            <a:xfrm>
              <a:off x="2959226" y="4266819"/>
              <a:ext cx="560070" cy="456565"/>
            </a:xfrm>
            <a:custGeom>
              <a:avLst/>
              <a:gdLst/>
              <a:ahLst/>
              <a:cxnLst/>
              <a:rect l="l" t="t" r="r" b="b"/>
              <a:pathLst>
                <a:path w="560070" h="456564">
                  <a:moveTo>
                    <a:pt x="331850" y="0"/>
                  </a:moveTo>
                  <a:lnTo>
                    <a:pt x="331850" y="114045"/>
                  </a:lnTo>
                  <a:lnTo>
                    <a:pt x="0" y="114045"/>
                  </a:lnTo>
                  <a:lnTo>
                    <a:pt x="0" y="342264"/>
                  </a:lnTo>
                  <a:lnTo>
                    <a:pt x="331850" y="342264"/>
                  </a:lnTo>
                  <a:lnTo>
                    <a:pt x="331850" y="456437"/>
                  </a:lnTo>
                  <a:lnTo>
                    <a:pt x="560070" y="228218"/>
                  </a:lnTo>
                  <a:lnTo>
                    <a:pt x="3318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59226" y="4266819"/>
              <a:ext cx="560070" cy="456565"/>
            </a:xfrm>
            <a:custGeom>
              <a:avLst/>
              <a:gdLst/>
              <a:ahLst/>
              <a:cxnLst/>
              <a:rect l="l" t="t" r="r" b="b"/>
              <a:pathLst>
                <a:path w="560070" h="456564">
                  <a:moveTo>
                    <a:pt x="0" y="114045"/>
                  </a:moveTo>
                  <a:lnTo>
                    <a:pt x="331850" y="114045"/>
                  </a:lnTo>
                  <a:lnTo>
                    <a:pt x="331850" y="0"/>
                  </a:lnTo>
                  <a:lnTo>
                    <a:pt x="560070" y="228218"/>
                  </a:lnTo>
                  <a:lnTo>
                    <a:pt x="331850" y="456437"/>
                  </a:lnTo>
                  <a:lnTo>
                    <a:pt x="331850" y="342264"/>
                  </a:lnTo>
                  <a:lnTo>
                    <a:pt x="0" y="342264"/>
                  </a:lnTo>
                  <a:lnTo>
                    <a:pt x="0" y="11404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6781800" y="44957"/>
            <a:ext cx="2362200" cy="584835"/>
            <a:chOff x="6781800" y="44957"/>
            <a:chExt cx="2362200" cy="584835"/>
          </a:xfrm>
        </p:grpSpPr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09232" y="102107"/>
              <a:ext cx="2334768" cy="40157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781800" y="44957"/>
              <a:ext cx="2362200" cy="584835"/>
            </a:xfrm>
            <a:custGeom>
              <a:avLst/>
              <a:gdLst/>
              <a:ahLst/>
              <a:cxnLst/>
              <a:rect l="l" t="t" r="r" b="b"/>
              <a:pathLst>
                <a:path w="2362200" h="584835">
                  <a:moveTo>
                    <a:pt x="2362200" y="0"/>
                  </a:moveTo>
                  <a:lnTo>
                    <a:pt x="0" y="0"/>
                  </a:lnTo>
                  <a:lnTo>
                    <a:pt x="0" y="584454"/>
                  </a:lnTo>
                  <a:lnTo>
                    <a:pt x="2362200" y="584454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247890" y="76200"/>
            <a:ext cx="143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COMPLEJO AROMÁTICOS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Documento:</a:t>
            </a:r>
            <a:r>
              <a:rPr spc="5" dirty="0"/>
              <a:t> </a:t>
            </a:r>
            <a:r>
              <a:rPr spc="-10" dirty="0"/>
              <a:t>YPF-Privado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3226</Words>
  <Application>Microsoft Office PowerPoint</Application>
  <PresentationFormat>Presentación en pantalla (4:3)</PresentationFormat>
  <Paragraphs>994</Paragraphs>
  <Slides>43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9" baseType="lpstr">
      <vt:lpstr>Arial</vt:lpstr>
      <vt:lpstr>Calibri</vt:lpstr>
      <vt:lpstr>Times New Roman</vt:lpstr>
      <vt:lpstr>Verdana</vt:lpstr>
      <vt:lpstr>Wingdings</vt:lpstr>
      <vt:lpstr>Office Theme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Presentación de PowerPoint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COMPLEJO AROMÁTICOS</vt:lpstr>
      <vt:lpstr>Industrialización de Hidrocarburos</vt:lpstr>
      <vt:lpstr>Industrialización de Hidrocarburos</vt:lpstr>
      <vt:lpstr>COMPLEJO AROMÁTICOS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COMPLEJO AROMÁTICOS</vt:lpstr>
      <vt:lpstr>Industrialización de Hidrocarburos</vt:lpstr>
      <vt:lpstr>COMPLEJO AROMÁTICOS</vt:lpstr>
      <vt:lpstr>COMPLEJO AROMÁTICOS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Presentación de PowerPoint</vt:lpstr>
      <vt:lpstr>Industrialización de Hidrocarburos</vt:lpstr>
      <vt:lpstr>Industrialización de Hidrocarburos</vt:lpstr>
      <vt:lpstr>Industrialización de Hidrocarburos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Cátedra YPF Industrialización</dc:title>
  <dc:subject>Perfiles</dc:subject>
  <dc:creator>Agustin Becerro</dc:creator>
  <cp:lastModifiedBy>FORESTO, ROBERTO LELIO</cp:lastModifiedBy>
  <cp:revision>1</cp:revision>
  <dcterms:created xsi:type="dcterms:W3CDTF">2024-08-19T14:49:21Z</dcterms:created>
  <dcterms:modified xsi:type="dcterms:W3CDTF">2024-11-07T16:57:41Z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2023-08-28T00:00:00Z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2024-08-19T00:00:00Z</vt:filetime>
  </property>
  <property fmtid="{D5CDD505-2E9C-101B-9397-08002B2CF9AE}" pid="5" name="Producer">
    <vt:lpwstr>Microsoft® PowerPoint® para Microsoft 365</vt:lpwstr>
  </property>
  <property fmtid="{D5CDD505-2E9C-101B-9397-08002B2CF9AE}" pid="6" name="MSIP_Label_fb622c24-5861-4880-bcaa-37216e265fb3_Enabled">
    <vt:lpwstr>true</vt:lpwstr>
  </property>
  <property fmtid="{D5CDD505-2E9C-101B-9397-08002B2CF9AE}" pid="7" name="MSIP_Label_fb622c24-5861-4880-bcaa-37216e265fb3_SetDate">
    <vt:lpwstr>2024-11-07T16:57:22Z</vt:lpwstr>
  </property>
  <property fmtid="{D5CDD505-2E9C-101B-9397-08002B2CF9AE}" pid="8" name="MSIP_Label_fb622c24-5861-4880-bcaa-37216e265fb3_Method">
    <vt:lpwstr>Privileged</vt:lpwstr>
  </property>
  <property fmtid="{D5CDD505-2E9C-101B-9397-08002B2CF9AE}" pid="9" name="MSIP_Label_fb622c24-5861-4880-bcaa-37216e265fb3_Name">
    <vt:lpwstr>YPF - Publica</vt:lpwstr>
  </property>
  <property fmtid="{D5CDD505-2E9C-101B-9397-08002B2CF9AE}" pid="10" name="MSIP_Label_fb622c24-5861-4880-bcaa-37216e265fb3_SiteId">
    <vt:lpwstr>038018c3-616c-4b46-ad9b-aa9007f701b5</vt:lpwstr>
  </property>
  <property fmtid="{D5CDD505-2E9C-101B-9397-08002B2CF9AE}" pid="11" name="MSIP_Label_fb622c24-5861-4880-bcaa-37216e265fb3_ActionId">
    <vt:lpwstr>0e05491c-ee9d-457b-a6af-65ca5dd85680</vt:lpwstr>
  </property>
  <property fmtid="{D5CDD505-2E9C-101B-9397-08002B2CF9AE}" pid="12" name="MSIP_Label_fb622c24-5861-4880-bcaa-37216e265fb3_ContentBits">
    <vt:lpwstr>3</vt:lpwstr>
  </property>
  <property fmtid="{D5CDD505-2E9C-101B-9397-08002B2CF9AE}" pid="13" name="ClassificationContentMarkingFooterLocations">
    <vt:lpwstr>Office Theme:10</vt:lpwstr>
  </property>
  <property fmtid="{D5CDD505-2E9C-101B-9397-08002B2CF9AE}" pid="14" name="ClassificationContentMarkingFooterText">
    <vt:lpwstr>Documento: YPF-Público</vt:lpwstr>
  </property>
  <property fmtid="{D5CDD505-2E9C-101B-9397-08002B2CF9AE}" pid="15" name="ClassificationContentMarkingHeaderLocations">
    <vt:lpwstr>Office Theme:9</vt:lpwstr>
  </property>
  <property fmtid="{D5CDD505-2E9C-101B-9397-08002B2CF9AE}" pid="16" name="ClassificationContentMarkingHeaderText">
    <vt:lpwstr>Documento: YPF-Público</vt:lpwstr>
  </property>
</Properties>
</file>