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9.png" ContentType="image/png"/>
  <Override PartName="/ppt/media/image13.png" ContentType="image/png"/>
  <Override PartName="/ppt/media/image8.png" ContentType="image/png"/>
  <Override PartName="/ppt/media/image12.png" ContentType="image/png"/>
  <Override PartName="/ppt/media/image7.png" ContentType="image/png"/>
  <Override PartName="/ppt/media/image11.png" ContentType="image/png"/>
  <Override PartName="/ppt/media/image6.png" ContentType="image/png"/>
  <Override PartName="/ppt/media/image19.png" ContentType="image/png"/>
  <Override PartName="/ppt/media/image1.png" ContentType="image/png"/>
  <Override PartName="/ppt/media/image3.png" ContentType="image/png"/>
  <Override PartName="/ppt/media/image20.png" ContentType="image/png"/>
  <Override PartName="/ppt/media/image18.png" ContentType="image/png"/>
  <Override PartName="/ppt/media/image17.png" ContentType="image/png"/>
  <Override PartName="/ppt/media/image16.png" ContentType="image/png"/>
  <Override PartName="/ppt/media/image15.png" ContentType="image/png"/>
  <Override PartName="/ppt/media/image14.png" ContentType="image/png"/>
  <Override PartName="/ppt/media/image2.png" ContentType="image/png"/>
  <Override PartName="/ppt/media/image4.png" ContentType="image/png"/>
  <Override PartName="/ppt/media/image5.png" ContentType="image/png"/>
  <Override PartName="/ppt/media/image10.png" ContentType="image/png"/>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14.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25.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34.xml.rels" ContentType="application/vnd.openxmlformats-package.relationships+xml"/>
  <Override PartName="/ppt/slideLayouts/_rels/slideLayout20.xml.rels" ContentType="application/vnd.openxmlformats-package.relationships+xml"/>
  <Override PartName="/ppt/slideLayouts/_rels/slideLayout35.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31.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6.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27.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1.xml.rels" ContentType="application/vnd.openxmlformats-package.relationships+xml"/>
  <Override PartName="/ppt/slideLayouts/_rels/slideLayout26.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33.xml" ContentType="application/vnd.openxmlformats-officedocument.presentationml.slideLayout+xml"/>
  <Override PartName="/ppt/slideLayouts/slideLayout10.xml" ContentType="application/vnd.openxmlformats-officedocument.presentationml.slideLayout+xml"/>
  <Override PartName="/ppt/slideLayouts/slideLayout34.xml" ContentType="application/vnd.openxmlformats-officedocument.presentationml.slideLayout+xml"/>
  <Override PartName="/ppt/slideLayouts/slideLayout11.xml" ContentType="application/vnd.openxmlformats-officedocument.presentationml.slideLayout+xml"/>
  <Override PartName="/ppt/slideLayouts/slideLayout35.xml" ContentType="application/vnd.openxmlformats-officedocument.presentationml.slideLayout+xml"/>
  <Override PartName="/ppt/slideLayouts/slideLayout12.xml" ContentType="application/vnd.openxmlformats-officedocument.presentationml.slideLayout+xml"/>
  <Override PartName="/ppt/slideLayouts/slideLayout36.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2.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presProps.xml" ContentType="application/vnd.openxmlformats-officedocument.presentationml.presProps+xml"/>
  <Override PartName="/ppt/slides/slide1.xml" ContentType="application/vnd.openxmlformats-officedocument.presentationml.slide+xml"/>
  <Override PartName="/ppt/slides/_rels/slide12.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2.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02964594-869F-4311-953F-8E37F935DD7E}" type="slidenum">
              <a:t>&lt;#&gt;</a:t>
            </a:fld>
          </a:p>
        </p:txBody>
      </p:sp>
      <p:sp>
        <p:nvSpPr>
          <p:cNvPr id="4" name="PlaceHolder 3"/>
          <p:cNvSpPr>
            <a:spLocks noGrp="1"/>
          </p:cNvSpPr>
          <p:nvPr>
            <p:ph type="dt" idx="3"/>
          </p:nvPr>
        </p:nvSpPr>
        <p:spPr/>
        <p:txBody>
          <a:bodyPr/>
          <a:p>
            <a:r>
              <a:rPr lang="es-A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1154880" y="1447920"/>
            <a:ext cx="8824680" cy="3328560"/>
          </a:xfrm>
          <a:prstGeom prst="rect">
            <a:avLst/>
          </a:prstGeom>
          <a:noFill/>
          <a:ln w="0">
            <a:noFill/>
          </a:ln>
        </p:spPr>
        <p:txBody>
          <a:bodyPr lIns="0" rIns="0" tIns="0" bIns="0" anchor="ctr">
            <a:noAutofit/>
          </a:bodyPr>
          <a:p>
            <a:endParaRPr b="0" lang="es-AR" sz="1400" spc="-1" strike="noStrike">
              <a:solidFill>
                <a:srgbClr val="000000"/>
              </a:solidFill>
              <a:latin typeface="Arial"/>
            </a:endParaRPr>
          </a:p>
        </p:txBody>
      </p:sp>
      <p:sp>
        <p:nvSpPr>
          <p:cNvPr id="33" name="PlaceHolder 2"/>
          <p:cNvSpPr>
            <a:spLocks noGrp="1"/>
          </p:cNvSpPr>
          <p:nvPr>
            <p:ph/>
          </p:nvPr>
        </p:nvSpPr>
        <p:spPr>
          <a:xfrm>
            <a:off x="609480" y="1604520"/>
            <a:ext cx="109720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34" name="PlaceHolder 3"/>
          <p:cNvSpPr>
            <a:spLocks noGrp="1"/>
          </p:cNvSpPr>
          <p:nvPr>
            <p:ph/>
          </p:nvPr>
        </p:nvSpPr>
        <p:spPr>
          <a:xfrm>
            <a:off x="609480" y="3682080"/>
            <a:ext cx="109720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91156C3A-5F08-4B50-91C6-1B6BBF194323}" type="slidenum">
              <a:t>&lt;#&gt;</a:t>
            </a:fld>
          </a:p>
        </p:txBody>
      </p:sp>
      <p:sp>
        <p:nvSpPr>
          <p:cNvPr id="7" name="PlaceHolder 6"/>
          <p:cNvSpPr>
            <a:spLocks noGrp="1"/>
          </p:cNvSpPr>
          <p:nvPr>
            <p:ph type="dt" idx="3"/>
          </p:nvPr>
        </p:nvSpPr>
        <p:spPr/>
        <p:txBody>
          <a:bodyPr/>
          <a:p>
            <a:r>
              <a:rPr lang="es-A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154880" y="1447920"/>
            <a:ext cx="8824680" cy="3328560"/>
          </a:xfrm>
          <a:prstGeom prst="rect">
            <a:avLst/>
          </a:prstGeom>
          <a:noFill/>
          <a:ln w="0">
            <a:noFill/>
          </a:ln>
        </p:spPr>
        <p:txBody>
          <a:bodyPr lIns="0" rIns="0" tIns="0" bIns="0" anchor="ctr">
            <a:noAutofit/>
          </a:bodyPr>
          <a:p>
            <a:endParaRPr b="0" lang="es-AR" sz="1400" spc="-1" strike="noStrike">
              <a:solidFill>
                <a:srgbClr val="000000"/>
              </a:solidFill>
              <a:latin typeface="Arial"/>
            </a:endParaRPr>
          </a:p>
        </p:txBody>
      </p:sp>
      <p:sp>
        <p:nvSpPr>
          <p:cNvPr id="3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3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3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3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1349E67E-DD71-414F-A3EA-253B5450EAFE}" type="slidenum">
              <a:t>&lt;#&gt;</a:t>
            </a:fld>
          </a:p>
        </p:txBody>
      </p:sp>
      <p:sp>
        <p:nvSpPr>
          <p:cNvPr id="9" name="PlaceHolder 8"/>
          <p:cNvSpPr>
            <a:spLocks noGrp="1"/>
          </p:cNvSpPr>
          <p:nvPr>
            <p:ph type="dt" idx="3"/>
          </p:nvPr>
        </p:nvSpPr>
        <p:spPr/>
        <p:txBody>
          <a:bodyPr/>
          <a:p>
            <a:r>
              <a:rPr lang="es-A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1154880" y="1447920"/>
            <a:ext cx="8824680" cy="3328560"/>
          </a:xfrm>
          <a:prstGeom prst="rect">
            <a:avLst/>
          </a:prstGeom>
          <a:noFill/>
          <a:ln w="0">
            <a:noFill/>
          </a:ln>
        </p:spPr>
        <p:txBody>
          <a:bodyPr lIns="0" rIns="0" tIns="0" bIns="0" anchor="ctr">
            <a:noAutofit/>
          </a:bodyPr>
          <a:p>
            <a:endParaRPr b="0" lang="es-AR" sz="1400" spc="-1" strike="noStrike">
              <a:solidFill>
                <a:srgbClr val="000000"/>
              </a:solidFill>
              <a:latin typeface="Arial"/>
            </a:endParaRPr>
          </a:p>
        </p:txBody>
      </p:sp>
      <p:sp>
        <p:nvSpPr>
          <p:cNvPr id="41" name="PlaceHolder 2"/>
          <p:cNvSpPr>
            <a:spLocks noGrp="1"/>
          </p:cNvSpPr>
          <p:nvPr>
            <p:ph/>
          </p:nvPr>
        </p:nvSpPr>
        <p:spPr>
          <a:xfrm>
            <a:off x="609480" y="1604520"/>
            <a:ext cx="35326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42" name="PlaceHolder 3"/>
          <p:cNvSpPr>
            <a:spLocks noGrp="1"/>
          </p:cNvSpPr>
          <p:nvPr>
            <p:ph/>
          </p:nvPr>
        </p:nvSpPr>
        <p:spPr>
          <a:xfrm>
            <a:off x="4319280" y="1604520"/>
            <a:ext cx="35326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43" name="PlaceHolder 4"/>
          <p:cNvSpPr>
            <a:spLocks noGrp="1"/>
          </p:cNvSpPr>
          <p:nvPr>
            <p:ph/>
          </p:nvPr>
        </p:nvSpPr>
        <p:spPr>
          <a:xfrm>
            <a:off x="8028720" y="1604520"/>
            <a:ext cx="35326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44" name="PlaceHolder 5"/>
          <p:cNvSpPr>
            <a:spLocks noGrp="1"/>
          </p:cNvSpPr>
          <p:nvPr>
            <p:ph/>
          </p:nvPr>
        </p:nvSpPr>
        <p:spPr>
          <a:xfrm>
            <a:off x="609480" y="3682080"/>
            <a:ext cx="35326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45" name="PlaceHolder 6"/>
          <p:cNvSpPr>
            <a:spLocks noGrp="1"/>
          </p:cNvSpPr>
          <p:nvPr>
            <p:ph/>
          </p:nvPr>
        </p:nvSpPr>
        <p:spPr>
          <a:xfrm>
            <a:off x="4319280" y="3682080"/>
            <a:ext cx="35326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46" name="PlaceHolder 7"/>
          <p:cNvSpPr>
            <a:spLocks noGrp="1"/>
          </p:cNvSpPr>
          <p:nvPr>
            <p:ph/>
          </p:nvPr>
        </p:nvSpPr>
        <p:spPr>
          <a:xfrm>
            <a:off x="8028720" y="3682080"/>
            <a:ext cx="35326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A71D182F-3E90-4AD6-BF66-A175B64672DA}" type="slidenum">
              <a:t>&lt;#&gt;</a:t>
            </a:fld>
          </a:p>
        </p:txBody>
      </p:sp>
      <p:sp>
        <p:nvSpPr>
          <p:cNvPr id="11" name="PlaceHolder 10"/>
          <p:cNvSpPr>
            <a:spLocks noGrp="1"/>
          </p:cNvSpPr>
          <p:nvPr>
            <p:ph type="dt" idx="3"/>
          </p:nvPr>
        </p:nvSpPr>
        <p:spPr/>
        <p:txBody>
          <a:bodyPr/>
          <a:p>
            <a:r>
              <a:rPr lang="es-AR"/>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C3C2B22D-EA32-40AC-BF2A-9CEA9AE888A0}" type="slidenum">
              <a:t>&lt;#&gt;</a:t>
            </a:fld>
          </a:p>
        </p:txBody>
      </p:sp>
      <p:sp>
        <p:nvSpPr>
          <p:cNvPr id="4" name="PlaceHolder 3"/>
          <p:cNvSpPr>
            <a:spLocks noGrp="1"/>
          </p:cNvSpPr>
          <p:nvPr>
            <p:ph type="dt" idx="6"/>
          </p:nvPr>
        </p:nvSpPr>
        <p:spPr/>
        <p:txBody>
          <a:bodyPr/>
          <a:p>
            <a:r>
              <a:rPr lang="es-AR"/>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8" name="PlaceHolder 1"/>
          <p:cNvSpPr>
            <a:spLocks noGrp="1"/>
          </p:cNvSpPr>
          <p:nvPr>
            <p:ph type="title"/>
          </p:nvPr>
        </p:nvSpPr>
        <p:spPr>
          <a:xfrm>
            <a:off x="1154880" y="1447920"/>
            <a:ext cx="8824680" cy="3328560"/>
          </a:xfrm>
          <a:prstGeom prst="rect">
            <a:avLst/>
          </a:prstGeom>
          <a:noFill/>
          <a:ln w="0">
            <a:noFill/>
          </a:ln>
        </p:spPr>
        <p:txBody>
          <a:bodyPr lIns="0" rIns="0" tIns="0" bIns="0" anchor="ctr">
            <a:noAutofit/>
          </a:bodyPr>
          <a:p>
            <a:endParaRPr b="0" lang="es-AR" sz="1400" spc="-1" strike="noStrike">
              <a:solidFill>
                <a:srgbClr val="000000"/>
              </a:solidFill>
              <a:latin typeface="Arial"/>
            </a:endParaRPr>
          </a:p>
        </p:txBody>
      </p:sp>
      <p:sp>
        <p:nvSpPr>
          <p:cNvPr id="59" name="PlaceHolder 2"/>
          <p:cNvSpPr>
            <a:spLocks noGrp="1"/>
          </p:cNvSpPr>
          <p:nvPr>
            <p:ph type="subTitle"/>
          </p:nvPr>
        </p:nvSpPr>
        <p:spPr>
          <a:xfrm>
            <a:off x="609480" y="1604520"/>
            <a:ext cx="10972080" cy="3976920"/>
          </a:xfrm>
          <a:prstGeom prst="rect">
            <a:avLst/>
          </a:prstGeom>
          <a:noFill/>
          <a:ln w="0">
            <a:noFill/>
          </a:ln>
        </p:spPr>
        <p:txBody>
          <a:bodyPr lIns="0" rIns="0" tIns="0" bIns="0" anchor="ctr">
            <a:noAutofit/>
          </a:bodyPr>
          <a:p>
            <a:pPr algn="ctr">
              <a:buNone/>
            </a:pPr>
            <a:endParaRPr b="0" lang="es-AR" sz="3200" spc="-1" strike="noStrike">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CF545779-812B-4677-90B3-927091416114}" type="slidenum">
              <a:t>&lt;#&gt;</a:t>
            </a:fld>
          </a:p>
        </p:txBody>
      </p:sp>
      <p:sp>
        <p:nvSpPr>
          <p:cNvPr id="6" name="PlaceHolder 5"/>
          <p:cNvSpPr>
            <a:spLocks noGrp="1"/>
          </p:cNvSpPr>
          <p:nvPr>
            <p:ph type="dt" idx="6"/>
          </p:nvPr>
        </p:nvSpPr>
        <p:spPr/>
        <p:txBody>
          <a:bodyPr/>
          <a:p>
            <a:r>
              <a:rPr lang="es-AR"/>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1154880" y="1447920"/>
            <a:ext cx="8824680" cy="3328560"/>
          </a:xfrm>
          <a:prstGeom prst="rect">
            <a:avLst/>
          </a:prstGeom>
          <a:noFill/>
          <a:ln w="0">
            <a:noFill/>
          </a:ln>
        </p:spPr>
        <p:txBody>
          <a:bodyPr lIns="0" rIns="0" tIns="0" bIns="0" anchor="ctr">
            <a:noAutofit/>
          </a:bodyPr>
          <a:p>
            <a:endParaRPr b="0" lang="es-AR" sz="1400" spc="-1" strike="noStrike">
              <a:solidFill>
                <a:srgbClr val="000000"/>
              </a:solidFill>
              <a:latin typeface="Arial"/>
            </a:endParaRPr>
          </a:p>
        </p:txBody>
      </p:sp>
      <p:sp>
        <p:nvSpPr>
          <p:cNvPr id="61"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E51780DD-4FA8-46F1-A814-8BD77820BBD6}" type="slidenum">
              <a:t>&lt;#&gt;</a:t>
            </a:fld>
          </a:p>
        </p:txBody>
      </p:sp>
      <p:sp>
        <p:nvSpPr>
          <p:cNvPr id="6" name="PlaceHolder 5"/>
          <p:cNvSpPr>
            <a:spLocks noGrp="1"/>
          </p:cNvSpPr>
          <p:nvPr>
            <p:ph type="dt" idx="6"/>
          </p:nvPr>
        </p:nvSpPr>
        <p:spPr/>
        <p:txBody>
          <a:bodyPr/>
          <a:p>
            <a:r>
              <a:rPr lang="es-AR"/>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1154880" y="1447920"/>
            <a:ext cx="8824680" cy="3328560"/>
          </a:xfrm>
          <a:prstGeom prst="rect">
            <a:avLst/>
          </a:prstGeom>
          <a:noFill/>
          <a:ln w="0">
            <a:noFill/>
          </a:ln>
        </p:spPr>
        <p:txBody>
          <a:bodyPr lIns="0" rIns="0" tIns="0" bIns="0" anchor="ctr">
            <a:noAutofit/>
          </a:bodyPr>
          <a:p>
            <a:endParaRPr b="0" lang="es-AR" sz="1400" spc="-1" strike="noStrike">
              <a:solidFill>
                <a:srgbClr val="000000"/>
              </a:solidFill>
              <a:latin typeface="Arial"/>
            </a:endParaRPr>
          </a:p>
        </p:txBody>
      </p:sp>
      <p:sp>
        <p:nvSpPr>
          <p:cNvPr id="63" name="PlaceHolder 2"/>
          <p:cNvSpPr>
            <a:spLocks noGrp="1"/>
          </p:cNvSpPr>
          <p:nvPr>
            <p:ph/>
          </p:nvPr>
        </p:nvSpPr>
        <p:spPr>
          <a:xfrm>
            <a:off x="609480" y="1604520"/>
            <a:ext cx="5354280" cy="397692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64" name="PlaceHolder 3"/>
          <p:cNvSpPr>
            <a:spLocks noGrp="1"/>
          </p:cNvSpPr>
          <p:nvPr>
            <p:ph/>
          </p:nvPr>
        </p:nvSpPr>
        <p:spPr>
          <a:xfrm>
            <a:off x="6231960" y="1604520"/>
            <a:ext cx="5354280" cy="397692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1A125ED2-A9BF-4D0D-8F33-CC7CB1DAB5D5}" type="slidenum">
              <a:t>&lt;#&gt;</a:t>
            </a:fld>
          </a:p>
        </p:txBody>
      </p:sp>
      <p:sp>
        <p:nvSpPr>
          <p:cNvPr id="7" name="PlaceHolder 6"/>
          <p:cNvSpPr>
            <a:spLocks noGrp="1"/>
          </p:cNvSpPr>
          <p:nvPr>
            <p:ph type="dt" idx="6"/>
          </p:nvPr>
        </p:nvSpPr>
        <p:spPr/>
        <p:txBody>
          <a:bodyPr/>
          <a:p>
            <a:r>
              <a:rPr lang="es-AR"/>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5" name="PlaceHolder 1"/>
          <p:cNvSpPr>
            <a:spLocks noGrp="1"/>
          </p:cNvSpPr>
          <p:nvPr>
            <p:ph type="title"/>
          </p:nvPr>
        </p:nvSpPr>
        <p:spPr>
          <a:xfrm>
            <a:off x="1154880" y="1447920"/>
            <a:ext cx="8824680" cy="3328560"/>
          </a:xfrm>
          <a:prstGeom prst="rect">
            <a:avLst/>
          </a:prstGeom>
          <a:noFill/>
          <a:ln w="0">
            <a:noFill/>
          </a:ln>
        </p:spPr>
        <p:txBody>
          <a:bodyPr lIns="0" rIns="0" tIns="0" bIns="0" anchor="ctr">
            <a:noAutofit/>
          </a:bodyPr>
          <a:p>
            <a:endParaRPr b="0" lang="es-AR" sz="1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3E3E3E8F-0382-400A-843D-ADF495F8343D}" type="slidenum">
              <a:t>&lt;#&gt;</a:t>
            </a:fld>
          </a:p>
        </p:txBody>
      </p:sp>
      <p:sp>
        <p:nvSpPr>
          <p:cNvPr id="5" name="PlaceHolder 4"/>
          <p:cNvSpPr>
            <a:spLocks noGrp="1"/>
          </p:cNvSpPr>
          <p:nvPr>
            <p:ph type="dt" idx="6"/>
          </p:nvPr>
        </p:nvSpPr>
        <p:spPr/>
        <p:txBody>
          <a:bodyPr/>
          <a:p>
            <a:r>
              <a:rPr lang="es-AR"/>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6" name="PlaceHolder 1"/>
          <p:cNvSpPr>
            <a:spLocks noGrp="1"/>
          </p:cNvSpPr>
          <p:nvPr>
            <p:ph type="subTitle"/>
          </p:nvPr>
        </p:nvSpPr>
        <p:spPr>
          <a:xfrm>
            <a:off x="1154880" y="2305080"/>
            <a:ext cx="8824680" cy="13716000"/>
          </a:xfrm>
          <a:prstGeom prst="rect">
            <a:avLst/>
          </a:prstGeom>
          <a:noFill/>
          <a:ln w="0">
            <a:noFill/>
          </a:ln>
        </p:spPr>
        <p:txBody>
          <a:bodyPr lIns="0" rIns="0" tIns="0" bIns="0" anchor="ctr">
            <a:noAutofit/>
          </a:bodyPr>
          <a:p>
            <a:pPr algn="ctr">
              <a:buNone/>
            </a:pPr>
            <a:endParaRPr b="0" lang="es-AR" sz="3200" spc="-1" strike="noStrike">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DAFD7D48-7852-4B49-A8E7-5780A8B7DE47}" type="slidenum">
              <a:t>&lt;#&gt;</a:t>
            </a:fld>
          </a:p>
        </p:txBody>
      </p:sp>
      <p:sp>
        <p:nvSpPr>
          <p:cNvPr id="5" name="PlaceHolder 4"/>
          <p:cNvSpPr>
            <a:spLocks noGrp="1"/>
          </p:cNvSpPr>
          <p:nvPr>
            <p:ph type="dt" idx="6"/>
          </p:nvPr>
        </p:nvSpPr>
        <p:spPr/>
        <p:txBody>
          <a:bodyPr/>
          <a:p>
            <a:r>
              <a:rPr lang="es-AR"/>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1154880" y="1447920"/>
            <a:ext cx="8824680" cy="3328560"/>
          </a:xfrm>
          <a:prstGeom prst="rect">
            <a:avLst/>
          </a:prstGeom>
          <a:noFill/>
          <a:ln w="0">
            <a:noFill/>
          </a:ln>
        </p:spPr>
        <p:txBody>
          <a:bodyPr lIns="0" rIns="0" tIns="0" bIns="0" anchor="ctr">
            <a:noAutofit/>
          </a:bodyPr>
          <a:p>
            <a:endParaRPr b="0" lang="es-AR" sz="1400" spc="-1" strike="noStrike">
              <a:solidFill>
                <a:srgbClr val="000000"/>
              </a:solidFill>
              <a:latin typeface="Arial"/>
            </a:endParaRPr>
          </a:p>
        </p:txBody>
      </p:sp>
      <p:sp>
        <p:nvSpPr>
          <p:cNvPr id="6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69" name="PlaceHolder 3"/>
          <p:cNvSpPr>
            <a:spLocks noGrp="1"/>
          </p:cNvSpPr>
          <p:nvPr>
            <p:ph/>
          </p:nvPr>
        </p:nvSpPr>
        <p:spPr>
          <a:xfrm>
            <a:off x="6231960" y="1604520"/>
            <a:ext cx="5354280" cy="397692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7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F855650F-E798-4D82-9FC9-12E0B40547DE}" type="slidenum">
              <a:t>&lt;#&gt;</a:t>
            </a:fld>
          </a:p>
        </p:txBody>
      </p:sp>
      <p:sp>
        <p:nvSpPr>
          <p:cNvPr id="8" name="PlaceHolder 7"/>
          <p:cNvSpPr>
            <a:spLocks noGrp="1"/>
          </p:cNvSpPr>
          <p:nvPr>
            <p:ph type="dt" idx="6"/>
          </p:nvPr>
        </p:nvSpPr>
        <p:spPr/>
        <p:txBody>
          <a:bodyPr/>
          <a:p>
            <a:r>
              <a:rPr lang="es-A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1154880" y="1447920"/>
            <a:ext cx="8824680" cy="3328560"/>
          </a:xfrm>
          <a:prstGeom prst="rect">
            <a:avLst/>
          </a:prstGeom>
          <a:noFill/>
          <a:ln w="0">
            <a:noFill/>
          </a:ln>
        </p:spPr>
        <p:txBody>
          <a:bodyPr lIns="0" rIns="0" tIns="0" bIns="0" anchor="ctr">
            <a:noAutofit/>
          </a:bodyPr>
          <a:p>
            <a:endParaRPr b="0" lang="es-AR" sz="1400" spc="-1" strike="noStrike">
              <a:solidFill>
                <a:srgbClr val="000000"/>
              </a:solidFill>
              <a:latin typeface="Arial"/>
            </a:endParaRPr>
          </a:p>
        </p:txBody>
      </p:sp>
      <p:sp>
        <p:nvSpPr>
          <p:cNvPr id="12" name="PlaceHolder 2"/>
          <p:cNvSpPr>
            <a:spLocks noGrp="1"/>
          </p:cNvSpPr>
          <p:nvPr>
            <p:ph type="subTitle"/>
          </p:nvPr>
        </p:nvSpPr>
        <p:spPr>
          <a:xfrm>
            <a:off x="609480" y="1604520"/>
            <a:ext cx="10972080" cy="3976920"/>
          </a:xfrm>
          <a:prstGeom prst="rect">
            <a:avLst/>
          </a:prstGeom>
          <a:noFill/>
          <a:ln w="0">
            <a:noFill/>
          </a:ln>
        </p:spPr>
        <p:txBody>
          <a:bodyPr lIns="0" rIns="0" tIns="0" bIns="0" anchor="ctr">
            <a:noAutofit/>
          </a:bodyPr>
          <a:p>
            <a:pPr algn="ctr">
              <a:buNone/>
            </a:pPr>
            <a:endParaRPr b="0" lang="es-AR" sz="3200" spc="-1" strike="noStrike">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019EFC62-5741-4699-BB87-F469FD7E7C97}" type="slidenum">
              <a:t>&lt;#&gt;</a:t>
            </a:fld>
          </a:p>
        </p:txBody>
      </p:sp>
      <p:sp>
        <p:nvSpPr>
          <p:cNvPr id="6" name="PlaceHolder 5"/>
          <p:cNvSpPr>
            <a:spLocks noGrp="1"/>
          </p:cNvSpPr>
          <p:nvPr>
            <p:ph type="dt" idx="3"/>
          </p:nvPr>
        </p:nvSpPr>
        <p:spPr/>
        <p:txBody>
          <a:bodyPr/>
          <a:p>
            <a:r>
              <a:rPr lang="es-AR"/>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1154880" y="1447920"/>
            <a:ext cx="8824680" cy="3328560"/>
          </a:xfrm>
          <a:prstGeom prst="rect">
            <a:avLst/>
          </a:prstGeom>
          <a:noFill/>
          <a:ln w="0">
            <a:noFill/>
          </a:ln>
        </p:spPr>
        <p:txBody>
          <a:bodyPr lIns="0" rIns="0" tIns="0" bIns="0" anchor="ctr">
            <a:noAutofit/>
          </a:bodyPr>
          <a:p>
            <a:endParaRPr b="0" lang="es-AR" sz="1400" spc="-1" strike="noStrike">
              <a:solidFill>
                <a:srgbClr val="000000"/>
              </a:solidFill>
              <a:latin typeface="Arial"/>
            </a:endParaRPr>
          </a:p>
        </p:txBody>
      </p:sp>
      <p:sp>
        <p:nvSpPr>
          <p:cNvPr id="72" name="PlaceHolder 2"/>
          <p:cNvSpPr>
            <a:spLocks noGrp="1"/>
          </p:cNvSpPr>
          <p:nvPr>
            <p:ph/>
          </p:nvPr>
        </p:nvSpPr>
        <p:spPr>
          <a:xfrm>
            <a:off x="609480" y="1604520"/>
            <a:ext cx="5354280" cy="397692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7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7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D855127B-68CA-4A18-9FB1-4CAEC37C0FD8}" type="slidenum">
              <a:t>&lt;#&gt;</a:t>
            </a:fld>
          </a:p>
        </p:txBody>
      </p:sp>
      <p:sp>
        <p:nvSpPr>
          <p:cNvPr id="8" name="PlaceHolder 7"/>
          <p:cNvSpPr>
            <a:spLocks noGrp="1"/>
          </p:cNvSpPr>
          <p:nvPr>
            <p:ph type="dt" idx="6"/>
          </p:nvPr>
        </p:nvSpPr>
        <p:spPr/>
        <p:txBody>
          <a:bodyPr/>
          <a:p>
            <a:r>
              <a:rPr lang="es-AR"/>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154880" y="1447920"/>
            <a:ext cx="8824680" cy="3328560"/>
          </a:xfrm>
          <a:prstGeom prst="rect">
            <a:avLst/>
          </a:prstGeom>
          <a:noFill/>
          <a:ln w="0">
            <a:noFill/>
          </a:ln>
        </p:spPr>
        <p:txBody>
          <a:bodyPr lIns="0" rIns="0" tIns="0" bIns="0" anchor="ctr">
            <a:noAutofit/>
          </a:bodyPr>
          <a:p>
            <a:endParaRPr b="0" lang="es-AR" sz="1400" spc="-1" strike="noStrike">
              <a:solidFill>
                <a:srgbClr val="000000"/>
              </a:solidFill>
              <a:latin typeface="Arial"/>
            </a:endParaRPr>
          </a:p>
        </p:txBody>
      </p:sp>
      <p:sp>
        <p:nvSpPr>
          <p:cNvPr id="7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7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78" name="PlaceHolder 4"/>
          <p:cNvSpPr>
            <a:spLocks noGrp="1"/>
          </p:cNvSpPr>
          <p:nvPr>
            <p:ph/>
          </p:nvPr>
        </p:nvSpPr>
        <p:spPr>
          <a:xfrm>
            <a:off x="609480" y="3682080"/>
            <a:ext cx="109720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FF8DC95D-69C7-45D1-A408-6ACBB29BB4EB}" type="slidenum">
              <a:t>&lt;#&gt;</a:t>
            </a:fld>
          </a:p>
        </p:txBody>
      </p:sp>
      <p:sp>
        <p:nvSpPr>
          <p:cNvPr id="8" name="PlaceHolder 7"/>
          <p:cNvSpPr>
            <a:spLocks noGrp="1"/>
          </p:cNvSpPr>
          <p:nvPr>
            <p:ph type="dt" idx="6"/>
          </p:nvPr>
        </p:nvSpPr>
        <p:spPr/>
        <p:txBody>
          <a:bodyPr/>
          <a:p>
            <a:r>
              <a:rPr lang="es-AR"/>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1154880" y="1447920"/>
            <a:ext cx="8824680" cy="3328560"/>
          </a:xfrm>
          <a:prstGeom prst="rect">
            <a:avLst/>
          </a:prstGeom>
          <a:noFill/>
          <a:ln w="0">
            <a:noFill/>
          </a:ln>
        </p:spPr>
        <p:txBody>
          <a:bodyPr lIns="0" rIns="0" tIns="0" bIns="0" anchor="ctr">
            <a:noAutofit/>
          </a:bodyPr>
          <a:p>
            <a:endParaRPr b="0" lang="es-AR" sz="1400" spc="-1" strike="noStrike">
              <a:solidFill>
                <a:srgbClr val="000000"/>
              </a:solidFill>
              <a:latin typeface="Arial"/>
            </a:endParaRPr>
          </a:p>
        </p:txBody>
      </p:sp>
      <p:sp>
        <p:nvSpPr>
          <p:cNvPr id="80" name="PlaceHolder 2"/>
          <p:cNvSpPr>
            <a:spLocks noGrp="1"/>
          </p:cNvSpPr>
          <p:nvPr>
            <p:ph/>
          </p:nvPr>
        </p:nvSpPr>
        <p:spPr>
          <a:xfrm>
            <a:off x="609480" y="1604520"/>
            <a:ext cx="109720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81" name="PlaceHolder 3"/>
          <p:cNvSpPr>
            <a:spLocks noGrp="1"/>
          </p:cNvSpPr>
          <p:nvPr>
            <p:ph/>
          </p:nvPr>
        </p:nvSpPr>
        <p:spPr>
          <a:xfrm>
            <a:off x="609480" y="3682080"/>
            <a:ext cx="109720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95D72A97-AB59-4FEE-A5F1-922D46622CC6}" type="slidenum">
              <a:t>&lt;#&gt;</a:t>
            </a:fld>
          </a:p>
        </p:txBody>
      </p:sp>
      <p:sp>
        <p:nvSpPr>
          <p:cNvPr id="7" name="PlaceHolder 6"/>
          <p:cNvSpPr>
            <a:spLocks noGrp="1"/>
          </p:cNvSpPr>
          <p:nvPr>
            <p:ph type="dt" idx="6"/>
          </p:nvPr>
        </p:nvSpPr>
        <p:spPr/>
        <p:txBody>
          <a:bodyPr/>
          <a:p>
            <a:r>
              <a:rPr lang="es-AR"/>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1154880" y="1447920"/>
            <a:ext cx="8824680" cy="3328560"/>
          </a:xfrm>
          <a:prstGeom prst="rect">
            <a:avLst/>
          </a:prstGeom>
          <a:noFill/>
          <a:ln w="0">
            <a:noFill/>
          </a:ln>
        </p:spPr>
        <p:txBody>
          <a:bodyPr lIns="0" rIns="0" tIns="0" bIns="0" anchor="ctr">
            <a:noAutofit/>
          </a:bodyPr>
          <a:p>
            <a:endParaRPr b="0" lang="es-AR" sz="1400" spc="-1" strike="noStrike">
              <a:solidFill>
                <a:srgbClr val="000000"/>
              </a:solidFill>
              <a:latin typeface="Arial"/>
            </a:endParaRPr>
          </a:p>
        </p:txBody>
      </p:sp>
      <p:sp>
        <p:nvSpPr>
          <p:cNvPr id="8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8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8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8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E7670CF0-AE0F-4008-9C1D-CDAF8BCFB6D0}" type="slidenum">
              <a:t>&lt;#&gt;</a:t>
            </a:fld>
          </a:p>
        </p:txBody>
      </p:sp>
      <p:sp>
        <p:nvSpPr>
          <p:cNvPr id="9" name="PlaceHolder 8"/>
          <p:cNvSpPr>
            <a:spLocks noGrp="1"/>
          </p:cNvSpPr>
          <p:nvPr>
            <p:ph type="dt" idx="6"/>
          </p:nvPr>
        </p:nvSpPr>
        <p:spPr/>
        <p:txBody>
          <a:bodyPr/>
          <a:p>
            <a:r>
              <a:rPr lang="es-AR"/>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1154880" y="1447920"/>
            <a:ext cx="8824680" cy="3328560"/>
          </a:xfrm>
          <a:prstGeom prst="rect">
            <a:avLst/>
          </a:prstGeom>
          <a:noFill/>
          <a:ln w="0">
            <a:noFill/>
          </a:ln>
        </p:spPr>
        <p:txBody>
          <a:bodyPr lIns="0" rIns="0" tIns="0" bIns="0" anchor="ctr">
            <a:noAutofit/>
          </a:bodyPr>
          <a:p>
            <a:endParaRPr b="0" lang="es-AR" sz="1400" spc="-1" strike="noStrike">
              <a:solidFill>
                <a:srgbClr val="000000"/>
              </a:solidFill>
              <a:latin typeface="Arial"/>
            </a:endParaRPr>
          </a:p>
        </p:txBody>
      </p:sp>
      <p:sp>
        <p:nvSpPr>
          <p:cNvPr id="88" name="PlaceHolder 2"/>
          <p:cNvSpPr>
            <a:spLocks noGrp="1"/>
          </p:cNvSpPr>
          <p:nvPr>
            <p:ph/>
          </p:nvPr>
        </p:nvSpPr>
        <p:spPr>
          <a:xfrm>
            <a:off x="609480" y="1604520"/>
            <a:ext cx="35326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89" name="PlaceHolder 3"/>
          <p:cNvSpPr>
            <a:spLocks noGrp="1"/>
          </p:cNvSpPr>
          <p:nvPr>
            <p:ph/>
          </p:nvPr>
        </p:nvSpPr>
        <p:spPr>
          <a:xfrm>
            <a:off x="4319280" y="1604520"/>
            <a:ext cx="35326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90" name="PlaceHolder 4"/>
          <p:cNvSpPr>
            <a:spLocks noGrp="1"/>
          </p:cNvSpPr>
          <p:nvPr>
            <p:ph/>
          </p:nvPr>
        </p:nvSpPr>
        <p:spPr>
          <a:xfrm>
            <a:off x="8028720" y="1604520"/>
            <a:ext cx="35326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91" name="PlaceHolder 5"/>
          <p:cNvSpPr>
            <a:spLocks noGrp="1"/>
          </p:cNvSpPr>
          <p:nvPr>
            <p:ph/>
          </p:nvPr>
        </p:nvSpPr>
        <p:spPr>
          <a:xfrm>
            <a:off x="609480" y="3682080"/>
            <a:ext cx="35326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92" name="PlaceHolder 6"/>
          <p:cNvSpPr>
            <a:spLocks noGrp="1"/>
          </p:cNvSpPr>
          <p:nvPr>
            <p:ph/>
          </p:nvPr>
        </p:nvSpPr>
        <p:spPr>
          <a:xfrm>
            <a:off x="4319280" y="3682080"/>
            <a:ext cx="35326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93" name="PlaceHolder 7"/>
          <p:cNvSpPr>
            <a:spLocks noGrp="1"/>
          </p:cNvSpPr>
          <p:nvPr>
            <p:ph/>
          </p:nvPr>
        </p:nvSpPr>
        <p:spPr>
          <a:xfrm>
            <a:off x="8028720" y="3682080"/>
            <a:ext cx="35326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F66191FB-BC17-40B8-9358-9D122ADB72DC}" type="slidenum">
              <a:t>&lt;#&gt;</a:t>
            </a:fld>
          </a:p>
        </p:txBody>
      </p:sp>
      <p:sp>
        <p:nvSpPr>
          <p:cNvPr id="11" name="PlaceHolder 10"/>
          <p:cNvSpPr>
            <a:spLocks noGrp="1"/>
          </p:cNvSpPr>
          <p:nvPr>
            <p:ph type="dt" idx="6"/>
          </p:nvPr>
        </p:nvSpPr>
        <p:spPr/>
        <p:txBody>
          <a:bodyPr/>
          <a:p>
            <a:r>
              <a:rPr lang="es-AR"/>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BA34A335-7162-437D-900D-360ED7CCE187}" type="slidenum">
              <a:t>&lt;#&gt;</a:t>
            </a:fld>
          </a:p>
        </p:txBody>
      </p:sp>
      <p:sp>
        <p:nvSpPr>
          <p:cNvPr id="4" name="PlaceHolder 3"/>
          <p:cNvSpPr>
            <a:spLocks noGrp="1"/>
          </p:cNvSpPr>
          <p:nvPr>
            <p:ph type="dt" idx="9"/>
          </p:nvPr>
        </p:nvSpPr>
        <p:spPr/>
        <p:txBody>
          <a:bodyPr/>
          <a:p>
            <a:r>
              <a:rPr lang="es-AR"/>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5" name="PlaceHolder 1"/>
          <p:cNvSpPr>
            <a:spLocks noGrp="1"/>
          </p:cNvSpPr>
          <p:nvPr>
            <p:ph type="title"/>
          </p:nvPr>
        </p:nvSpPr>
        <p:spPr>
          <a:xfrm>
            <a:off x="1154880" y="1447920"/>
            <a:ext cx="8824680" cy="3328560"/>
          </a:xfrm>
          <a:prstGeom prst="rect">
            <a:avLst/>
          </a:prstGeom>
          <a:noFill/>
          <a:ln w="0">
            <a:noFill/>
          </a:ln>
        </p:spPr>
        <p:txBody>
          <a:bodyPr lIns="0" rIns="0" tIns="0" bIns="0" anchor="ctr">
            <a:noAutofit/>
          </a:bodyPr>
          <a:p>
            <a:endParaRPr b="0" lang="es-AR" sz="1400" spc="-1" strike="noStrike">
              <a:solidFill>
                <a:srgbClr val="000000"/>
              </a:solidFill>
              <a:latin typeface="Arial"/>
            </a:endParaRPr>
          </a:p>
        </p:txBody>
      </p:sp>
      <p:sp>
        <p:nvSpPr>
          <p:cNvPr id="106" name="PlaceHolder 2"/>
          <p:cNvSpPr>
            <a:spLocks noGrp="1"/>
          </p:cNvSpPr>
          <p:nvPr>
            <p:ph type="subTitle"/>
          </p:nvPr>
        </p:nvSpPr>
        <p:spPr>
          <a:xfrm>
            <a:off x="609480" y="1604520"/>
            <a:ext cx="10972080" cy="3976920"/>
          </a:xfrm>
          <a:prstGeom prst="rect">
            <a:avLst/>
          </a:prstGeom>
          <a:noFill/>
          <a:ln w="0">
            <a:noFill/>
          </a:ln>
        </p:spPr>
        <p:txBody>
          <a:bodyPr lIns="0" rIns="0" tIns="0" bIns="0" anchor="ctr">
            <a:noAutofit/>
          </a:bodyPr>
          <a:p>
            <a:pPr algn="ctr">
              <a:buNone/>
            </a:pPr>
            <a:endParaRPr b="0" lang="es-AR" sz="3200" spc="-1" strike="noStrike">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6987AA8D-BCE6-4618-8C3D-850F40B0AFAB}" type="slidenum">
              <a:t>&lt;#&gt;</a:t>
            </a:fld>
          </a:p>
        </p:txBody>
      </p:sp>
      <p:sp>
        <p:nvSpPr>
          <p:cNvPr id="6" name="PlaceHolder 5"/>
          <p:cNvSpPr>
            <a:spLocks noGrp="1"/>
          </p:cNvSpPr>
          <p:nvPr>
            <p:ph type="dt" idx="9"/>
          </p:nvPr>
        </p:nvSpPr>
        <p:spPr/>
        <p:txBody>
          <a:bodyPr/>
          <a:p>
            <a:r>
              <a:rPr lang="es-AR"/>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1154880" y="1447920"/>
            <a:ext cx="8824680" cy="3328560"/>
          </a:xfrm>
          <a:prstGeom prst="rect">
            <a:avLst/>
          </a:prstGeom>
          <a:noFill/>
          <a:ln w="0">
            <a:noFill/>
          </a:ln>
        </p:spPr>
        <p:txBody>
          <a:bodyPr lIns="0" rIns="0" tIns="0" bIns="0" anchor="ctr">
            <a:noAutofit/>
          </a:bodyPr>
          <a:p>
            <a:endParaRPr b="0" lang="es-AR" sz="1400" spc="-1" strike="noStrike">
              <a:solidFill>
                <a:srgbClr val="000000"/>
              </a:solidFill>
              <a:latin typeface="Arial"/>
            </a:endParaRPr>
          </a:p>
        </p:txBody>
      </p:sp>
      <p:sp>
        <p:nvSpPr>
          <p:cNvPr id="108"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B45F1DF1-75F1-49B2-8B73-7A5DF2693C80}" type="slidenum">
              <a:t>&lt;#&gt;</a:t>
            </a:fld>
          </a:p>
        </p:txBody>
      </p:sp>
      <p:sp>
        <p:nvSpPr>
          <p:cNvPr id="6" name="PlaceHolder 5"/>
          <p:cNvSpPr>
            <a:spLocks noGrp="1"/>
          </p:cNvSpPr>
          <p:nvPr>
            <p:ph type="dt" idx="9"/>
          </p:nvPr>
        </p:nvSpPr>
        <p:spPr/>
        <p:txBody>
          <a:bodyPr/>
          <a:p>
            <a:r>
              <a:rPr lang="es-AR"/>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1154880" y="1447920"/>
            <a:ext cx="8824680" cy="3328560"/>
          </a:xfrm>
          <a:prstGeom prst="rect">
            <a:avLst/>
          </a:prstGeom>
          <a:noFill/>
          <a:ln w="0">
            <a:noFill/>
          </a:ln>
        </p:spPr>
        <p:txBody>
          <a:bodyPr lIns="0" rIns="0" tIns="0" bIns="0" anchor="ctr">
            <a:noAutofit/>
          </a:bodyPr>
          <a:p>
            <a:endParaRPr b="0" lang="es-AR" sz="1400" spc="-1" strike="noStrike">
              <a:solidFill>
                <a:srgbClr val="000000"/>
              </a:solidFill>
              <a:latin typeface="Arial"/>
            </a:endParaRPr>
          </a:p>
        </p:txBody>
      </p:sp>
      <p:sp>
        <p:nvSpPr>
          <p:cNvPr id="110" name="PlaceHolder 2"/>
          <p:cNvSpPr>
            <a:spLocks noGrp="1"/>
          </p:cNvSpPr>
          <p:nvPr>
            <p:ph/>
          </p:nvPr>
        </p:nvSpPr>
        <p:spPr>
          <a:xfrm>
            <a:off x="609480" y="1604520"/>
            <a:ext cx="5354280" cy="397692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111" name="PlaceHolder 3"/>
          <p:cNvSpPr>
            <a:spLocks noGrp="1"/>
          </p:cNvSpPr>
          <p:nvPr>
            <p:ph/>
          </p:nvPr>
        </p:nvSpPr>
        <p:spPr>
          <a:xfrm>
            <a:off x="6231960" y="1604520"/>
            <a:ext cx="5354280" cy="397692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9F7F5325-2305-499F-BEB6-8835177FC7A9}" type="slidenum">
              <a:t>&lt;#&gt;</a:t>
            </a:fld>
          </a:p>
        </p:txBody>
      </p:sp>
      <p:sp>
        <p:nvSpPr>
          <p:cNvPr id="7" name="PlaceHolder 6"/>
          <p:cNvSpPr>
            <a:spLocks noGrp="1"/>
          </p:cNvSpPr>
          <p:nvPr>
            <p:ph type="dt" idx="9"/>
          </p:nvPr>
        </p:nvSpPr>
        <p:spPr/>
        <p:txBody>
          <a:bodyPr/>
          <a:p>
            <a:r>
              <a:rPr lang="es-AR"/>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2" name="PlaceHolder 1"/>
          <p:cNvSpPr>
            <a:spLocks noGrp="1"/>
          </p:cNvSpPr>
          <p:nvPr>
            <p:ph type="title"/>
          </p:nvPr>
        </p:nvSpPr>
        <p:spPr>
          <a:xfrm>
            <a:off x="1154880" y="1447920"/>
            <a:ext cx="8824680" cy="3328560"/>
          </a:xfrm>
          <a:prstGeom prst="rect">
            <a:avLst/>
          </a:prstGeom>
          <a:noFill/>
          <a:ln w="0">
            <a:noFill/>
          </a:ln>
        </p:spPr>
        <p:txBody>
          <a:bodyPr lIns="0" rIns="0" tIns="0" bIns="0" anchor="ctr">
            <a:noAutofit/>
          </a:bodyPr>
          <a:p>
            <a:endParaRPr b="0" lang="es-AR" sz="1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2359A385-7443-4BA2-A8FC-77CC5D78D89F}" type="slidenum">
              <a:t>&lt;#&gt;</a:t>
            </a:fld>
          </a:p>
        </p:txBody>
      </p:sp>
      <p:sp>
        <p:nvSpPr>
          <p:cNvPr id="5" name="PlaceHolder 4"/>
          <p:cNvSpPr>
            <a:spLocks noGrp="1"/>
          </p:cNvSpPr>
          <p:nvPr>
            <p:ph type="dt" idx="9"/>
          </p:nvPr>
        </p:nvSpPr>
        <p:spPr/>
        <p:txBody>
          <a:bodyPr/>
          <a:p>
            <a:r>
              <a:rPr lang="es-A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1154880" y="1447920"/>
            <a:ext cx="8824680" cy="3328560"/>
          </a:xfrm>
          <a:prstGeom prst="rect">
            <a:avLst/>
          </a:prstGeom>
          <a:noFill/>
          <a:ln w="0">
            <a:noFill/>
          </a:ln>
        </p:spPr>
        <p:txBody>
          <a:bodyPr lIns="0" rIns="0" tIns="0" bIns="0" anchor="ctr">
            <a:noAutofit/>
          </a:bodyPr>
          <a:p>
            <a:endParaRPr b="0" lang="es-AR" sz="1400" spc="-1" strike="noStrike">
              <a:solidFill>
                <a:srgbClr val="000000"/>
              </a:solidFill>
              <a:latin typeface="Arial"/>
            </a:endParaRPr>
          </a:p>
        </p:txBody>
      </p:sp>
      <p:sp>
        <p:nvSpPr>
          <p:cNvPr id="14"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5AF3B499-845E-4B00-8743-6EC2B970276C}" type="slidenum">
              <a:t>&lt;#&gt;</a:t>
            </a:fld>
          </a:p>
        </p:txBody>
      </p:sp>
      <p:sp>
        <p:nvSpPr>
          <p:cNvPr id="6" name="PlaceHolder 5"/>
          <p:cNvSpPr>
            <a:spLocks noGrp="1"/>
          </p:cNvSpPr>
          <p:nvPr>
            <p:ph type="dt" idx="3"/>
          </p:nvPr>
        </p:nvSpPr>
        <p:spPr/>
        <p:txBody>
          <a:bodyPr/>
          <a:p>
            <a:r>
              <a:rPr lang="es-AR"/>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3" name="PlaceHolder 1"/>
          <p:cNvSpPr>
            <a:spLocks noGrp="1"/>
          </p:cNvSpPr>
          <p:nvPr>
            <p:ph type="subTitle"/>
          </p:nvPr>
        </p:nvSpPr>
        <p:spPr>
          <a:xfrm>
            <a:off x="1154880" y="2305080"/>
            <a:ext cx="8824680" cy="13716000"/>
          </a:xfrm>
          <a:prstGeom prst="rect">
            <a:avLst/>
          </a:prstGeom>
          <a:noFill/>
          <a:ln w="0">
            <a:noFill/>
          </a:ln>
        </p:spPr>
        <p:txBody>
          <a:bodyPr lIns="0" rIns="0" tIns="0" bIns="0" anchor="ctr">
            <a:noAutofit/>
          </a:bodyPr>
          <a:p>
            <a:pPr algn="ctr">
              <a:buNone/>
            </a:pPr>
            <a:endParaRPr b="0" lang="es-AR" sz="3200" spc="-1" strike="noStrike">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1C383176-9868-4434-A720-DA299B9C0C69}" type="slidenum">
              <a:t>&lt;#&gt;</a:t>
            </a:fld>
          </a:p>
        </p:txBody>
      </p:sp>
      <p:sp>
        <p:nvSpPr>
          <p:cNvPr id="5" name="PlaceHolder 4"/>
          <p:cNvSpPr>
            <a:spLocks noGrp="1"/>
          </p:cNvSpPr>
          <p:nvPr>
            <p:ph type="dt" idx="9"/>
          </p:nvPr>
        </p:nvSpPr>
        <p:spPr/>
        <p:txBody>
          <a:bodyPr/>
          <a:p>
            <a:r>
              <a:rPr lang="es-AR"/>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1154880" y="1447920"/>
            <a:ext cx="8824680" cy="3328560"/>
          </a:xfrm>
          <a:prstGeom prst="rect">
            <a:avLst/>
          </a:prstGeom>
          <a:noFill/>
          <a:ln w="0">
            <a:noFill/>
          </a:ln>
        </p:spPr>
        <p:txBody>
          <a:bodyPr lIns="0" rIns="0" tIns="0" bIns="0" anchor="ctr">
            <a:noAutofit/>
          </a:bodyPr>
          <a:p>
            <a:endParaRPr b="0" lang="es-AR" sz="1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116" name="PlaceHolder 3"/>
          <p:cNvSpPr>
            <a:spLocks noGrp="1"/>
          </p:cNvSpPr>
          <p:nvPr>
            <p:ph/>
          </p:nvPr>
        </p:nvSpPr>
        <p:spPr>
          <a:xfrm>
            <a:off x="6231960" y="1604520"/>
            <a:ext cx="5354280" cy="397692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11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9F33B747-F8B1-4819-AEF9-ADB0A5FB5029}" type="slidenum">
              <a:t>&lt;#&gt;</a:t>
            </a:fld>
          </a:p>
        </p:txBody>
      </p:sp>
      <p:sp>
        <p:nvSpPr>
          <p:cNvPr id="8" name="PlaceHolder 7"/>
          <p:cNvSpPr>
            <a:spLocks noGrp="1"/>
          </p:cNvSpPr>
          <p:nvPr>
            <p:ph type="dt" idx="9"/>
          </p:nvPr>
        </p:nvSpPr>
        <p:spPr/>
        <p:txBody>
          <a:bodyPr/>
          <a:p>
            <a:r>
              <a:rPr lang="es-AR"/>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1154880" y="1447920"/>
            <a:ext cx="8824680" cy="3328560"/>
          </a:xfrm>
          <a:prstGeom prst="rect">
            <a:avLst/>
          </a:prstGeom>
          <a:noFill/>
          <a:ln w="0">
            <a:noFill/>
          </a:ln>
        </p:spPr>
        <p:txBody>
          <a:bodyPr lIns="0" rIns="0" tIns="0" bIns="0" anchor="ctr">
            <a:noAutofit/>
          </a:bodyPr>
          <a:p>
            <a:endParaRPr b="0" lang="es-AR" sz="1400" spc="-1" strike="noStrike">
              <a:solidFill>
                <a:srgbClr val="000000"/>
              </a:solidFill>
              <a:latin typeface="Arial"/>
            </a:endParaRPr>
          </a:p>
        </p:txBody>
      </p:sp>
      <p:sp>
        <p:nvSpPr>
          <p:cNvPr id="119" name="PlaceHolder 2"/>
          <p:cNvSpPr>
            <a:spLocks noGrp="1"/>
          </p:cNvSpPr>
          <p:nvPr>
            <p:ph/>
          </p:nvPr>
        </p:nvSpPr>
        <p:spPr>
          <a:xfrm>
            <a:off x="609480" y="1604520"/>
            <a:ext cx="5354280" cy="397692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12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12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1B16ACB9-DE90-45E0-A3E6-1153389A8749}" type="slidenum">
              <a:t>&lt;#&gt;</a:t>
            </a:fld>
          </a:p>
        </p:txBody>
      </p:sp>
      <p:sp>
        <p:nvSpPr>
          <p:cNvPr id="8" name="PlaceHolder 7"/>
          <p:cNvSpPr>
            <a:spLocks noGrp="1"/>
          </p:cNvSpPr>
          <p:nvPr>
            <p:ph type="dt" idx="9"/>
          </p:nvPr>
        </p:nvSpPr>
        <p:spPr/>
        <p:txBody>
          <a:bodyPr/>
          <a:p>
            <a:r>
              <a:rPr lang="es-AR"/>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1154880" y="1447920"/>
            <a:ext cx="8824680" cy="3328560"/>
          </a:xfrm>
          <a:prstGeom prst="rect">
            <a:avLst/>
          </a:prstGeom>
          <a:noFill/>
          <a:ln w="0">
            <a:noFill/>
          </a:ln>
        </p:spPr>
        <p:txBody>
          <a:bodyPr lIns="0" rIns="0" tIns="0" bIns="0" anchor="ctr">
            <a:noAutofit/>
          </a:bodyPr>
          <a:p>
            <a:endParaRPr b="0" lang="es-AR" sz="1400" spc="-1" strike="noStrike">
              <a:solidFill>
                <a:srgbClr val="000000"/>
              </a:solidFill>
              <a:latin typeface="Arial"/>
            </a:endParaRPr>
          </a:p>
        </p:txBody>
      </p:sp>
      <p:sp>
        <p:nvSpPr>
          <p:cNvPr id="12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1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125" name="PlaceHolder 4"/>
          <p:cNvSpPr>
            <a:spLocks noGrp="1"/>
          </p:cNvSpPr>
          <p:nvPr>
            <p:ph/>
          </p:nvPr>
        </p:nvSpPr>
        <p:spPr>
          <a:xfrm>
            <a:off x="609480" y="3682080"/>
            <a:ext cx="109720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B582BD6B-2A48-417D-B975-43F475BC1F02}" type="slidenum">
              <a:t>&lt;#&gt;</a:t>
            </a:fld>
          </a:p>
        </p:txBody>
      </p:sp>
      <p:sp>
        <p:nvSpPr>
          <p:cNvPr id="8" name="PlaceHolder 7"/>
          <p:cNvSpPr>
            <a:spLocks noGrp="1"/>
          </p:cNvSpPr>
          <p:nvPr>
            <p:ph type="dt" idx="9"/>
          </p:nvPr>
        </p:nvSpPr>
        <p:spPr/>
        <p:txBody>
          <a:bodyPr/>
          <a:p>
            <a:r>
              <a:rPr lang="es-AR"/>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1154880" y="1447920"/>
            <a:ext cx="8824680" cy="3328560"/>
          </a:xfrm>
          <a:prstGeom prst="rect">
            <a:avLst/>
          </a:prstGeom>
          <a:noFill/>
          <a:ln w="0">
            <a:noFill/>
          </a:ln>
        </p:spPr>
        <p:txBody>
          <a:bodyPr lIns="0" rIns="0" tIns="0" bIns="0" anchor="ctr">
            <a:noAutofit/>
          </a:bodyPr>
          <a:p>
            <a:endParaRPr b="0" lang="es-AR" sz="1400" spc="-1" strike="noStrike">
              <a:solidFill>
                <a:srgbClr val="000000"/>
              </a:solidFill>
              <a:latin typeface="Arial"/>
            </a:endParaRPr>
          </a:p>
        </p:txBody>
      </p:sp>
      <p:sp>
        <p:nvSpPr>
          <p:cNvPr id="127" name="PlaceHolder 2"/>
          <p:cNvSpPr>
            <a:spLocks noGrp="1"/>
          </p:cNvSpPr>
          <p:nvPr>
            <p:ph/>
          </p:nvPr>
        </p:nvSpPr>
        <p:spPr>
          <a:xfrm>
            <a:off x="609480" y="1604520"/>
            <a:ext cx="109720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128" name="PlaceHolder 3"/>
          <p:cNvSpPr>
            <a:spLocks noGrp="1"/>
          </p:cNvSpPr>
          <p:nvPr>
            <p:ph/>
          </p:nvPr>
        </p:nvSpPr>
        <p:spPr>
          <a:xfrm>
            <a:off x="609480" y="3682080"/>
            <a:ext cx="109720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793375E4-DD2B-4D69-B33E-98968C0D87C8}" type="slidenum">
              <a:t>&lt;#&gt;</a:t>
            </a:fld>
          </a:p>
        </p:txBody>
      </p:sp>
      <p:sp>
        <p:nvSpPr>
          <p:cNvPr id="7" name="PlaceHolder 6"/>
          <p:cNvSpPr>
            <a:spLocks noGrp="1"/>
          </p:cNvSpPr>
          <p:nvPr>
            <p:ph type="dt" idx="9"/>
          </p:nvPr>
        </p:nvSpPr>
        <p:spPr/>
        <p:txBody>
          <a:bodyPr/>
          <a:p>
            <a:r>
              <a:rPr lang="es-AR"/>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1154880" y="1447920"/>
            <a:ext cx="8824680" cy="3328560"/>
          </a:xfrm>
          <a:prstGeom prst="rect">
            <a:avLst/>
          </a:prstGeom>
          <a:noFill/>
          <a:ln w="0">
            <a:noFill/>
          </a:ln>
        </p:spPr>
        <p:txBody>
          <a:bodyPr lIns="0" rIns="0" tIns="0" bIns="0" anchor="ctr">
            <a:noAutofit/>
          </a:bodyPr>
          <a:p>
            <a:endParaRPr b="0" lang="es-AR" sz="1400" spc="-1" strike="noStrike">
              <a:solidFill>
                <a:srgbClr val="000000"/>
              </a:solidFill>
              <a:latin typeface="Arial"/>
            </a:endParaRPr>
          </a:p>
        </p:txBody>
      </p:sp>
      <p:sp>
        <p:nvSpPr>
          <p:cNvPr id="13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13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13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13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DC16124B-4002-4F9D-A5B1-B12A3E4EF226}" type="slidenum">
              <a:t>&lt;#&gt;</a:t>
            </a:fld>
          </a:p>
        </p:txBody>
      </p:sp>
      <p:sp>
        <p:nvSpPr>
          <p:cNvPr id="9" name="PlaceHolder 8"/>
          <p:cNvSpPr>
            <a:spLocks noGrp="1"/>
          </p:cNvSpPr>
          <p:nvPr>
            <p:ph type="dt" idx="9"/>
          </p:nvPr>
        </p:nvSpPr>
        <p:spPr/>
        <p:txBody>
          <a:bodyPr/>
          <a:p>
            <a:r>
              <a:rPr lang="es-AR"/>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1154880" y="1447920"/>
            <a:ext cx="8824680" cy="3328560"/>
          </a:xfrm>
          <a:prstGeom prst="rect">
            <a:avLst/>
          </a:prstGeom>
          <a:noFill/>
          <a:ln w="0">
            <a:noFill/>
          </a:ln>
        </p:spPr>
        <p:txBody>
          <a:bodyPr lIns="0" rIns="0" tIns="0" bIns="0" anchor="ctr">
            <a:noAutofit/>
          </a:bodyPr>
          <a:p>
            <a:endParaRPr b="0" lang="es-AR" sz="1400" spc="-1" strike="noStrike">
              <a:solidFill>
                <a:srgbClr val="000000"/>
              </a:solidFill>
              <a:latin typeface="Arial"/>
            </a:endParaRPr>
          </a:p>
        </p:txBody>
      </p:sp>
      <p:sp>
        <p:nvSpPr>
          <p:cNvPr id="135" name="PlaceHolder 2"/>
          <p:cNvSpPr>
            <a:spLocks noGrp="1"/>
          </p:cNvSpPr>
          <p:nvPr>
            <p:ph/>
          </p:nvPr>
        </p:nvSpPr>
        <p:spPr>
          <a:xfrm>
            <a:off x="609480" y="1604520"/>
            <a:ext cx="35326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136" name="PlaceHolder 3"/>
          <p:cNvSpPr>
            <a:spLocks noGrp="1"/>
          </p:cNvSpPr>
          <p:nvPr>
            <p:ph/>
          </p:nvPr>
        </p:nvSpPr>
        <p:spPr>
          <a:xfrm>
            <a:off x="4319280" y="1604520"/>
            <a:ext cx="35326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137" name="PlaceHolder 4"/>
          <p:cNvSpPr>
            <a:spLocks noGrp="1"/>
          </p:cNvSpPr>
          <p:nvPr>
            <p:ph/>
          </p:nvPr>
        </p:nvSpPr>
        <p:spPr>
          <a:xfrm>
            <a:off x="8028720" y="1604520"/>
            <a:ext cx="35326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138" name="PlaceHolder 5"/>
          <p:cNvSpPr>
            <a:spLocks noGrp="1"/>
          </p:cNvSpPr>
          <p:nvPr>
            <p:ph/>
          </p:nvPr>
        </p:nvSpPr>
        <p:spPr>
          <a:xfrm>
            <a:off x="609480" y="3682080"/>
            <a:ext cx="35326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139" name="PlaceHolder 6"/>
          <p:cNvSpPr>
            <a:spLocks noGrp="1"/>
          </p:cNvSpPr>
          <p:nvPr>
            <p:ph/>
          </p:nvPr>
        </p:nvSpPr>
        <p:spPr>
          <a:xfrm>
            <a:off x="4319280" y="3682080"/>
            <a:ext cx="35326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140" name="PlaceHolder 7"/>
          <p:cNvSpPr>
            <a:spLocks noGrp="1"/>
          </p:cNvSpPr>
          <p:nvPr>
            <p:ph/>
          </p:nvPr>
        </p:nvSpPr>
        <p:spPr>
          <a:xfrm>
            <a:off x="8028720" y="3682080"/>
            <a:ext cx="35326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30B483FB-F12A-410B-B37D-B743CB7AA45C}" type="slidenum">
              <a:t>&lt;#&gt;</a:t>
            </a:fld>
          </a:p>
        </p:txBody>
      </p:sp>
      <p:sp>
        <p:nvSpPr>
          <p:cNvPr id="11" name="PlaceHolder 10"/>
          <p:cNvSpPr>
            <a:spLocks noGrp="1"/>
          </p:cNvSpPr>
          <p:nvPr>
            <p:ph type="dt" idx="9"/>
          </p:nvPr>
        </p:nvSpPr>
        <p:spPr/>
        <p:txBody>
          <a:bodyPr/>
          <a:p>
            <a:r>
              <a:rPr lang="es-A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154880" y="1447920"/>
            <a:ext cx="8824680" cy="3328560"/>
          </a:xfrm>
          <a:prstGeom prst="rect">
            <a:avLst/>
          </a:prstGeom>
          <a:noFill/>
          <a:ln w="0">
            <a:noFill/>
          </a:ln>
        </p:spPr>
        <p:txBody>
          <a:bodyPr lIns="0" rIns="0" tIns="0" bIns="0" anchor="ctr">
            <a:noAutofit/>
          </a:bodyPr>
          <a:p>
            <a:endParaRPr b="0" lang="es-AR" sz="1400" spc="-1" strike="noStrike">
              <a:solidFill>
                <a:srgbClr val="000000"/>
              </a:solidFill>
              <a:latin typeface="Arial"/>
            </a:endParaRPr>
          </a:p>
        </p:txBody>
      </p:sp>
      <p:sp>
        <p:nvSpPr>
          <p:cNvPr id="16" name="PlaceHolder 2"/>
          <p:cNvSpPr>
            <a:spLocks noGrp="1"/>
          </p:cNvSpPr>
          <p:nvPr>
            <p:ph/>
          </p:nvPr>
        </p:nvSpPr>
        <p:spPr>
          <a:xfrm>
            <a:off x="609480" y="1604520"/>
            <a:ext cx="5354280" cy="397692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17" name="PlaceHolder 3"/>
          <p:cNvSpPr>
            <a:spLocks noGrp="1"/>
          </p:cNvSpPr>
          <p:nvPr>
            <p:ph/>
          </p:nvPr>
        </p:nvSpPr>
        <p:spPr>
          <a:xfrm>
            <a:off x="6231960" y="1604520"/>
            <a:ext cx="5354280" cy="397692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F5A2313C-862E-45DD-B489-EFA50339BFD6}" type="slidenum">
              <a:t>&lt;#&gt;</a:t>
            </a:fld>
          </a:p>
        </p:txBody>
      </p:sp>
      <p:sp>
        <p:nvSpPr>
          <p:cNvPr id="7" name="PlaceHolder 6"/>
          <p:cNvSpPr>
            <a:spLocks noGrp="1"/>
          </p:cNvSpPr>
          <p:nvPr>
            <p:ph type="dt" idx="3"/>
          </p:nvPr>
        </p:nvSpPr>
        <p:spPr/>
        <p:txBody>
          <a:bodyPr/>
          <a:p>
            <a:r>
              <a:rPr lang="es-A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1154880" y="1447920"/>
            <a:ext cx="8824680" cy="3328560"/>
          </a:xfrm>
          <a:prstGeom prst="rect">
            <a:avLst/>
          </a:prstGeom>
          <a:noFill/>
          <a:ln w="0">
            <a:noFill/>
          </a:ln>
        </p:spPr>
        <p:txBody>
          <a:bodyPr lIns="0" rIns="0" tIns="0" bIns="0" anchor="ctr">
            <a:noAutofit/>
          </a:bodyPr>
          <a:p>
            <a:endParaRPr b="0" lang="es-AR" sz="1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DDBD3C3D-C7DF-4045-9372-A0E5CF0115D1}" type="slidenum">
              <a:t>&lt;#&gt;</a:t>
            </a:fld>
          </a:p>
        </p:txBody>
      </p:sp>
      <p:sp>
        <p:nvSpPr>
          <p:cNvPr id="5" name="PlaceHolder 4"/>
          <p:cNvSpPr>
            <a:spLocks noGrp="1"/>
          </p:cNvSpPr>
          <p:nvPr>
            <p:ph type="dt" idx="3"/>
          </p:nvPr>
        </p:nvSpPr>
        <p:spPr/>
        <p:txBody>
          <a:bodyPr/>
          <a:p>
            <a:r>
              <a:rPr lang="es-A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1154880" y="2305080"/>
            <a:ext cx="8824680" cy="13716000"/>
          </a:xfrm>
          <a:prstGeom prst="rect">
            <a:avLst/>
          </a:prstGeom>
          <a:noFill/>
          <a:ln w="0">
            <a:noFill/>
          </a:ln>
        </p:spPr>
        <p:txBody>
          <a:bodyPr lIns="0" rIns="0" tIns="0" bIns="0" anchor="ctr">
            <a:noAutofit/>
          </a:bodyPr>
          <a:p>
            <a:pPr algn="ctr">
              <a:buNone/>
            </a:pPr>
            <a:endParaRPr b="0" lang="es-AR" sz="3200" spc="-1" strike="noStrike">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3435EDAC-7613-4C18-AB7A-871861F982FD}" type="slidenum">
              <a:t>&lt;#&gt;</a:t>
            </a:fld>
          </a:p>
        </p:txBody>
      </p:sp>
      <p:sp>
        <p:nvSpPr>
          <p:cNvPr id="5" name="PlaceHolder 4"/>
          <p:cNvSpPr>
            <a:spLocks noGrp="1"/>
          </p:cNvSpPr>
          <p:nvPr>
            <p:ph type="dt" idx="3"/>
          </p:nvPr>
        </p:nvSpPr>
        <p:spPr/>
        <p:txBody>
          <a:bodyPr/>
          <a:p>
            <a:r>
              <a:rPr lang="es-A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154880" y="1447920"/>
            <a:ext cx="8824680" cy="3328560"/>
          </a:xfrm>
          <a:prstGeom prst="rect">
            <a:avLst/>
          </a:prstGeom>
          <a:noFill/>
          <a:ln w="0">
            <a:noFill/>
          </a:ln>
        </p:spPr>
        <p:txBody>
          <a:bodyPr lIns="0" rIns="0" tIns="0" bIns="0" anchor="ctr">
            <a:noAutofit/>
          </a:bodyPr>
          <a:p>
            <a:endParaRPr b="0" lang="es-AR" sz="1400" spc="-1" strike="noStrike">
              <a:solidFill>
                <a:srgbClr val="000000"/>
              </a:solidFill>
              <a:latin typeface="Arial"/>
            </a:endParaRPr>
          </a:p>
        </p:txBody>
      </p:sp>
      <p:sp>
        <p:nvSpPr>
          <p:cNvPr id="2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22" name="PlaceHolder 3"/>
          <p:cNvSpPr>
            <a:spLocks noGrp="1"/>
          </p:cNvSpPr>
          <p:nvPr>
            <p:ph/>
          </p:nvPr>
        </p:nvSpPr>
        <p:spPr>
          <a:xfrm>
            <a:off x="6231960" y="1604520"/>
            <a:ext cx="5354280" cy="397692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2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E76FD576-E1C2-43FC-8C3C-DA62784B155E}" type="slidenum">
              <a:t>&lt;#&gt;</a:t>
            </a:fld>
          </a:p>
        </p:txBody>
      </p:sp>
      <p:sp>
        <p:nvSpPr>
          <p:cNvPr id="8" name="PlaceHolder 7"/>
          <p:cNvSpPr>
            <a:spLocks noGrp="1"/>
          </p:cNvSpPr>
          <p:nvPr>
            <p:ph type="dt" idx="3"/>
          </p:nvPr>
        </p:nvSpPr>
        <p:spPr/>
        <p:txBody>
          <a:bodyPr/>
          <a:p>
            <a:r>
              <a:rPr lang="es-A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154880" y="1447920"/>
            <a:ext cx="8824680" cy="3328560"/>
          </a:xfrm>
          <a:prstGeom prst="rect">
            <a:avLst/>
          </a:prstGeom>
          <a:noFill/>
          <a:ln w="0">
            <a:noFill/>
          </a:ln>
        </p:spPr>
        <p:txBody>
          <a:bodyPr lIns="0" rIns="0" tIns="0" bIns="0" anchor="ctr">
            <a:noAutofit/>
          </a:bodyPr>
          <a:p>
            <a:endParaRPr b="0" lang="es-AR" sz="1400" spc="-1" strike="noStrike">
              <a:solidFill>
                <a:srgbClr val="000000"/>
              </a:solidFill>
              <a:latin typeface="Arial"/>
            </a:endParaRPr>
          </a:p>
        </p:txBody>
      </p:sp>
      <p:sp>
        <p:nvSpPr>
          <p:cNvPr id="25" name="PlaceHolder 2"/>
          <p:cNvSpPr>
            <a:spLocks noGrp="1"/>
          </p:cNvSpPr>
          <p:nvPr>
            <p:ph/>
          </p:nvPr>
        </p:nvSpPr>
        <p:spPr>
          <a:xfrm>
            <a:off x="609480" y="1604520"/>
            <a:ext cx="5354280" cy="397692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2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2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4068D812-4538-4B68-A5E9-0B1C970A5A46}" type="slidenum">
              <a:t>&lt;#&gt;</a:t>
            </a:fld>
          </a:p>
        </p:txBody>
      </p:sp>
      <p:sp>
        <p:nvSpPr>
          <p:cNvPr id="8" name="PlaceHolder 7"/>
          <p:cNvSpPr>
            <a:spLocks noGrp="1"/>
          </p:cNvSpPr>
          <p:nvPr>
            <p:ph type="dt" idx="3"/>
          </p:nvPr>
        </p:nvSpPr>
        <p:spPr/>
        <p:txBody>
          <a:bodyPr/>
          <a:p>
            <a:r>
              <a:rPr lang="es-A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1154880" y="1447920"/>
            <a:ext cx="8824680" cy="3328560"/>
          </a:xfrm>
          <a:prstGeom prst="rect">
            <a:avLst/>
          </a:prstGeom>
          <a:noFill/>
          <a:ln w="0">
            <a:noFill/>
          </a:ln>
        </p:spPr>
        <p:txBody>
          <a:bodyPr lIns="0" rIns="0" tIns="0" bIns="0" anchor="ctr">
            <a:noAutofit/>
          </a:bodyPr>
          <a:p>
            <a:endParaRPr b="0" lang="es-AR" sz="1400" spc="-1" strike="noStrike">
              <a:solidFill>
                <a:srgbClr val="000000"/>
              </a:solidFill>
              <a:latin typeface="Arial"/>
            </a:endParaRPr>
          </a:p>
        </p:txBody>
      </p:sp>
      <p:sp>
        <p:nvSpPr>
          <p:cNvPr id="2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3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31" name="PlaceHolder 4"/>
          <p:cNvSpPr>
            <a:spLocks noGrp="1"/>
          </p:cNvSpPr>
          <p:nvPr>
            <p:ph/>
          </p:nvPr>
        </p:nvSpPr>
        <p:spPr>
          <a:xfrm>
            <a:off x="609480" y="3682080"/>
            <a:ext cx="10972080" cy="1896840"/>
          </a:xfrm>
          <a:prstGeom prst="rect">
            <a:avLst/>
          </a:prstGeom>
          <a:noFill/>
          <a:ln w="0">
            <a:noFill/>
          </a:ln>
        </p:spPr>
        <p:txBody>
          <a:bodyPr lIns="0" rIns="0" tIns="0" bIns="0" anchor="t">
            <a:normAutofit/>
          </a:bodyPr>
          <a:p>
            <a:endParaRPr b="0" lang="es-AR" sz="14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BCCDC78C-9A6F-4B93-B56B-991F28306A11}" type="slidenum">
              <a:t>&lt;#&gt;</a:t>
            </a:fld>
          </a:p>
        </p:txBody>
      </p:sp>
      <p:sp>
        <p:nvSpPr>
          <p:cNvPr id="8" name="PlaceHolder 7"/>
          <p:cNvSpPr>
            <a:spLocks noGrp="1"/>
          </p:cNvSpPr>
          <p:nvPr>
            <p:ph type="dt" idx="3"/>
          </p:nvPr>
        </p:nvSpPr>
        <p:spPr/>
        <p:txBody>
          <a:bodyPr/>
          <a:p>
            <a:r>
              <a:rPr lang="es-A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slideLayout" Target="../slideLayouts/slideLayout1.xml"/><Relationship Id="rId8" Type="http://schemas.openxmlformats.org/officeDocument/2006/relationships/slideLayout" Target="../slideLayouts/slideLayout2.xml"/><Relationship Id="rId9" Type="http://schemas.openxmlformats.org/officeDocument/2006/relationships/slideLayout" Target="../slideLayouts/slideLayout3.xml"/><Relationship Id="rId10" Type="http://schemas.openxmlformats.org/officeDocument/2006/relationships/slideLayout" Target="../slideLayouts/slideLayout4.xml"/><Relationship Id="rId11" Type="http://schemas.openxmlformats.org/officeDocument/2006/relationships/slideLayout" Target="../slideLayouts/slideLayout5.xml"/><Relationship Id="rId12" Type="http://schemas.openxmlformats.org/officeDocument/2006/relationships/slideLayout" Target="../slideLayouts/slideLayout6.xml"/><Relationship Id="rId13" Type="http://schemas.openxmlformats.org/officeDocument/2006/relationships/slideLayout" Target="../slideLayouts/slideLayout7.xml"/><Relationship Id="rId14" Type="http://schemas.openxmlformats.org/officeDocument/2006/relationships/slideLayout" Target="../slideLayouts/slideLayout8.xml"/><Relationship Id="rId15" Type="http://schemas.openxmlformats.org/officeDocument/2006/relationships/slideLayout" Target="../slideLayouts/slideLayout9.xml"/><Relationship Id="rId16" Type="http://schemas.openxmlformats.org/officeDocument/2006/relationships/slideLayout" Target="../slideLayouts/slideLayout10.xml"/><Relationship Id="rId17" Type="http://schemas.openxmlformats.org/officeDocument/2006/relationships/slideLayout" Target="../slideLayouts/slideLayout11.xml"/><Relationship Id="rId18"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 Id="rId11" Type="http://schemas.openxmlformats.org/officeDocument/2006/relationships/slideLayout" Target="../slideLayouts/slideLayout17.xml"/><Relationship Id="rId12" Type="http://schemas.openxmlformats.org/officeDocument/2006/relationships/slideLayout" Target="../slideLayouts/slideLayout18.xml"/><Relationship Id="rId13" Type="http://schemas.openxmlformats.org/officeDocument/2006/relationships/slideLayout" Target="../slideLayouts/slideLayout19.xml"/><Relationship Id="rId14" Type="http://schemas.openxmlformats.org/officeDocument/2006/relationships/slideLayout" Target="../slideLayouts/slideLayout20.xml"/><Relationship Id="rId15" Type="http://schemas.openxmlformats.org/officeDocument/2006/relationships/slideLayout" Target="../slideLayouts/slideLayout21.xml"/><Relationship Id="rId16" Type="http://schemas.openxmlformats.org/officeDocument/2006/relationships/slideLayout" Target="../slideLayouts/slideLayout22.xml"/><Relationship Id="rId17" Type="http://schemas.openxmlformats.org/officeDocument/2006/relationships/slideLayout" Target="../slideLayouts/slideLayout23.xml"/><Relationship Id="rId18"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 Id="rId11" Type="http://schemas.openxmlformats.org/officeDocument/2006/relationships/slideLayout" Target="../slideLayouts/slideLayout29.xml"/><Relationship Id="rId12" Type="http://schemas.openxmlformats.org/officeDocument/2006/relationships/slideLayout" Target="../slideLayouts/slideLayout30.xml"/><Relationship Id="rId13" Type="http://schemas.openxmlformats.org/officeDocument/2006/relationships/slideLayout" Target="../slideLayouts/slideLayout31.xml"/><Relationship Id="rId14" Type="http://schemas.openxmlformats.org/officeDocument/2006/relationships/slideLayout" Target="../slideLayouts/slideLayout32.xml"/><Relationship Id="rId15" Type="http://schemas.openxmlformats.org/officeDocument/2006/relationships/slideLayout" Target="../slideLayouts/slideLayout33.xml"/><Relationship Id="rId16" Type="http://schemas.openxmlformats.org/officeDocument/2006/relationships/slideLayout" Target="../slideLayouts/slideLayout34.xml"/><Relationship Id="rId17" Type="http://schemas.openxmlformats.org/officeDocument/2006/relationships/slideLayout" Target="../slideLayouts/slideLayout35.xml"/><Relationship Id="rId18"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0" name="Google Shape;102;p34" descr=""/>
          <p:cNvPicPr/>
          <p:nvPr/>
        </p:nvPicPr>
        <p:blipFill>
          <a:blip r:embed="rId3"/>
          <a:srcRect l="3609" t="0" r="0" b="0"/>
          <a:stretch/>
        </p:blipFill>
        <p:spPr>
          <a:xfrm>
            <a:off x="0" y="2669760"/>
            <a:ext cx="4035960" cy="4187160"/>
          </a:xfrm>
          <a:prstGeom prst="rect">
            <a:avLst/>
          </a:prstGeom>
          <a:ln w="0">
            <a:noFill/>
          </a:ln>
        </p:spPr>
      </p:pic>
      <p:pic>
        <p:nvPicPr>
          <p:cNvPr id="1" name="Google Shape;103;p34" descr=""/>
          <p:cNvPicPr/>
          <p:nvPr/>
        </p:nvPicPr>
        <p:blipFill>
          <a:blip r:embed="rId4"/>
          <a:srcRect l="35642" t="0" r="0" b="0"/>
          <a:stretch/>
        </p:blipFill>
        <p:spPr>
          <a:xfrm>
            <a:off x="0" y="2892240"/>
            <a:ext cx="1521360" cy="2364480"/>
          </a:xfrm>
          <a:prstGeom prst="rect">
            <a:avLst/>
          </a:prstGeom>
          <a:ln w="0">
            <a:noFill/>
          </a:ln>
        </p:spPr>
      </p:pic>
      <p:sp>
        <p:nvSpPr>
          <p:cNvPr id="2" name="Google Shape;104;p34"/>
          <p:cNvSpPr/>
          <p:nvPr/>
        </p:nvSpPr>
        <p:spPr>
          <a:xfrm>
            <a:off x="8609040" y="1676520"/>
            <a:ext cx="2818440" cy="2818440"/>
          </a:xfrm>
          <a:prstGeom prst="ellipse">
            <a:avLst/>
          </a:prstGeom>
          <a:gradFill rotWithShape="0">
            <a:gsLst>
              <a:gs pos="0">
                <a:srgbClr val="50b9c1">
                  <a:alpha val="6274"/>
                </a:srgbClr>
              </a:gs>
              <a:gs pos="100000">
                <a:srgbClr val="50b9c1">
                  <a:alpha val="0"/>
                </a:srgbClr>
              </a:gs>
            </a:gsLst>
            <a:path path="circle">
              <a:fillToRect l="50000" t="50000" r="50000" b="50000"/>
            </a:path>
          </a:gradFill>
          <a:ln w="0">
            <a:noFill/>
          </a:ln>
          <a:effectLst>
            <a:outerShdw blurRad="38160" dir="5400000" dist="25560" rotWithShape="0">
              <a:srgbClr val="000000">
                <a:alpha val="44000"/>
              </a:srgbClr>
            </a:outerShdw>
          </a:effectLst>
        </p:spPr>
        <p:style>
          <a:lnRef idx="0"/>
          <a:fillRef idx="0"/>
          <a:effectRef idx="0"/>
          <a:fontRef idx="minor"/>
        </p:style>
      </p:sp>
      <p:pic>
        <p:nvPicPr>
          <p:cNvPr id="3" name="Google Shape;105;p34" descr=""/>
          <p:cNvPicPr/>
          <p:nvPr/>
        </p:nvPicPr>
        <p:blipFill>
          <a:blip r:embed="rId5"/>
          <a:srcRect l="0" t="28812" r="0" b="0"/>
          <a:stretch/>
        </p:blipFill>
        <p:spPr>
          <a:xfrm>
            <a:off x="7999560" y="0"/>
            <a:ext cx="1602360" cy="1140480"/>
          </a:xfrm>
          <a:prstGeom prst="rect">
            <a:avLst/>
          </a:prstGeom>
          <a:ln w="0">
            <a:noFill/>
          </a:ln>
        </p:spPr>
      </p:pic>
      <p:pic>
        <p:nvPicPr>
          <p:cNvPr id="4" name="Google Shape;106;p34" descr=""/>
          <p:cNvPicPr/>
          <p:nvPr/>
        </p:nvPicPr>
        <p:blipFill>
          <a:blip r:embed="rId6"/>
          <a:srcRect l="0" t="0" r="0" b="23325"/>
          <a:stretch/>
        </p:blipFill>
        <p:spPr>
          <a:xfrm>
            <a:off x="8605800" y="6095880"/>
            <a:ext cx="992520" cy="761040"/>
          </a:xfrm>
          <a:prstGeom prst="rect">
            <a:avLst/>
          </a:prstGeom>
          <a:ln w="0">
            <a:noFill/>
          </a:ln>
        </p:spPr>
      </p:pic>
      <p:sp>
        <p:nvSpPr>
          <p:cNvPr id="5" name="Google Shape;107;p34"/>
          <p:cNvSpPr/>
          <p:nvPr/>
        </p:nvSpPr>
        <p:spPr>
          <a:xfrm>
            <a:off x="10437840" y="0"/>
            <a:ext cx="684720" cy="1141920"/>
          </a:xfrm>
          <a:prstGeom prst="rect">
            <a:avLst/>
          </a:prstGeom>
          <a:solidFill>
            <a:schemeClr val="accent1"/>
          </a:solidFill>
          <a:ln w="0">
            <a:noFill/>
          </a:ln>
          <a:effectLst>
            <a:outerShdw blurRad="38160" dir="5400000" dist="25560" rotWithShape="0">
              <a:srgbClr val="000000">
                <a:alpha val="44000"/>
              </a:srgbClr>
            </a:outerShdw>
          </a:effectLst>
        </p:spPr>
        <p:style>
          <a:lnRef idx="0"/>
          <a:fillRef idx="0"/>
          <a:effectRef idx="0"/>
          <a:fontRef idx="minor"/>
        </p:style>
      </p:sp>
      <p:sp>
        <p:nvSpPr>
          <p:cNvPr id="6" name="PlaceHolder 1"/>
          <p:cNvSpPr>
            <a:spLocks noGrp="1"/>
          </p:cNvSpPr>
          <p:nvPr>
            <p:ph type="ftr" idx="1"/>
          </p:nvPr>
        </p:nvSpPr>
        <p:spPr>
          <a:xfrm rot="5400000">
            <a:off x="8952480" y="3225240"/>
            <a:ext cx="3858840" cy="303840"/>
          </a:xfrm>
          <a:prstGeom prst="rect">
            <a:avLst/>
          </a:prstGeom>
          <a:noFill/>
          <a:ln w="0">
            <a:noFill/>
          </a:ln>
        </p:spPr>
        <p:txBody>
          <a:bodyPr lIns="90000" rIns="90000" tIns="45000" bIns="45000" anchor="b">
            <a:noAutofit/>
          </a:bodyPr>
          <a:lstStyle>
            <a:lvl1pPr algn="ctr">
              <a:buNone/>
              <a:defRPr b="0" lang="es-AR" sz="1400" spc="-1" strike="noStrike">
                <a:latin typeface="Times New Roman"/>
              </a:defRPr>
            </a:lvl1pPr>
          </a:lstStyle>
          <a:p>
            <a:pPr algn="ctr">
              <a:buNone/>
            </a:pPr>
            <a:r>
              <a:rPr b="0" lang="es-AR" sz="1400" spc="-1" strike="noStrike">
                <a:latin typeface="Times New Roman"/>
              </a:rPr>
              <a:t>&lt;pie de página&gt;</a:t>
            </a:r>
            <a:endParaRPr b="0" lang="es-AR" sz="1400" spc="-1" strike="noStrike">
              <a:latin typeface="Times New Roman"/>
            </a:endParaRPr>
          </a:p>
        </p:txBody>
      </p:sp>
      <p:sp>
        <p:nvSpPr>
          <p:cNvPr id="7" name="PlaceHolder 2"/>
          <p:cNvSpPr>
            <a:spLocks noGrp="1"/>
          </p:cNvSpPr>
          <p:nvPr>
            <p:ph type="sldNum" idx="2"/>
          </p:nvPr>
        </p:nvSpPr>
        <p:spPr>
          <a:xfrm>
            <a:off x="10352520" y="295560"/>
            <a:ext cx="837000" cy="766440"/>
          </a:xfrm>
          <a:prstGeom prst="rect">
            <a:avLst/>
          </a:prstGeom>
          <a:noFill/>
          <a:ln w="0">
            <a:noFill/>
          </a:ln>
        </p:spPr>
        <p:txBody>
          <a:bodyPr lIns="90000" rIns="90000" tIns="45000" bIns="45000" anchor="b">
            <a:noAutofit/>
          </a:bodyPr>
          <a:lstStyle>
            <a:lvl1pPr algn="ctr">
              <a:lnSpc>
                <a:spcPct val="100000"/>
              </a:lnSpc>
              <a:buNone/>
              <a:tabLst>
                <a:tab algn="l" pos="0"/>
              </a:tabLst>
              <a:defRPr b="0" lang="es-ES" sz="2800" spc="-1" strike="noStrike">
                <a:solidFill>
                  <a:srgbClr val="ffffff"/>
                </a:solidFill>
                <a:latin typeface="Century Gothic"/>
                <a:ea typeface="Century Gothic"/>
              </a:defRPr>
            </a:lvl1pPr>
          </a:lstStyle>
          <a:p>
            <a:pPr algn="ctr">
              <a:lnSpc>
                <a:spcPct val="100000"/>
              </a:lnSpc>
              <a:buNone/>
              <a:tabLst>
                <a:tab algn="l" pos="0"/>
              </a:tabLst>
            </a:pPr>
            <a:fld id="{BB146B2D-1D1C-4429-9063-D2CE423EE0BB}" type="slidenum">
              <a:rPr b="0" lang="es-ES" sz="2800" spc="-1" strike="noStrike">
                <a:solidFill>
                  <a:srgbClr val="ffffff"/>
                </a:solidFill>
                <a:latin typeface="Century Gothic"/>
                <a:ea typeface="Century Gothic"/>
              </a:rPr>
              <a:t>&lt;número&gt;</a:t>
            </a:fld>
            <a:endParaRPr b="0" lang="es-AR" sz="2800" spc="-1" strike="noStrike">
              <a:latin typeface="Times New Roman"/>
            </a:endParaRPr>
          </a:p>
        </p:txBody>
      </p:sp>
      <p:sp>
        <p:nvSpPr>
          <p:cNvPr id="8" name="PlaceHolder 3"/>
          <p:cNvSpPr>
            <a:spLocks noGrp="1"/>
          </p:cNvSpPr>
          <p:nvPr>
            <p:ph type="dt" idx="3"/>
          </p:nvPr>
        </p:nvSpPr>
        <p:spPr>
          <a:xfrm rot="5400000">
            <a:off x="10156320" y="1790640"/>
            <a:ext cx="989640" cy="303840"/>
          </a:xfrm>
          <a:prstGeom prst="rect">
            <a:avLst/>
          </a:prstGeom>
          <a:noFill/>
          <a:ln w="0">
            <a:noFill/>
          </a:ln>
        </p:spPr>
        <p:txBody>
          <a:bodyPr lIns="90000" rIns="90000" tIns="45000" bIns="45000" anchor="t">
            <a:noAutofit/>
          </a:bodyPr>
          <a:lstStyle>
            <a:lvl1pPr>
              <a:defRPr b="0" lang="es-AR" sz="1400" spc="-1" strike="noStrike">
                <a:latin typeface="Times New Roman"/>
              </a:defRPr>
            </a:lvl1pPr>
          </a:lstStyle>
          <a:p>
            <a:r>
              <a:rPr b="0" lang="es-AR" sz="1400" spc="-1" strike="noStrike">
                <a:latin typeface="Times New Roman"/>
              </a:rPr>
              <a:t>&lt;fecha/hora&gt;</a:t>
            </a:r>
            <a:endParaRPr b="0" lang="es-AR" sz="1400" spc="-1" strike="noStrike">
              <a:latin typeface="Times New Roman"/>
            </a:endParaRPr>
          </a:p>
        </p:txBody>
      </p:sp>
      <p:sp>
        <p:nvSpPr>
          <p:cNvPr id="9"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r>
              <a:rPr b="0" lang="es-AR" sz="1400" spc="-1" strike="noStrike">
                <a:solidFill>
                  <a:srgbClr val="000000"/>
                </a:solidFill>
                <a:latin typeface="Arial"/>
              </a:rPr>
              <a:t>Pulse para editar el formato del texto de título</a:t>
            </a:r>
            <a:endParaRPr b="0" lang="es-AR" sz="1400" spc="-1" strike="noStrike">
              <a:solidFill>
                <a:srgbClr val="000000"/>
              </a:solidFill>
              <a:latin typeface="Arial"/>
            </a:endParaRPr>
          </a:p>
        </p:txBody>
      </p:sp>
      <p:sp>
        <p:nvSpPr>
          <p:cNvPr id="10"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AR" sz="1400" spc="-1" strike="noStrike">
                <a:solidFill>
                  <a:srgbClr val="000000"/>
                </a:solidFill>
                <a:latin typeface="Arial"/>
              </a:rPr>
              <a:t>Pulse para editar el formato de texto del esquema</a:t>
            </a:r>
            <a:endParaRPr b="0" lang="es-AR"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AR" sz="1400" spc="-1" strike="noStrike">
                <a:solidFill>
                  <a:srgbClr val="000000"/>
                </a:solidFill>
                <a:latin typeface="Arial"/>
              </a:rPr>
              <a:t>Segundo nivel del esquema</a:t>
            </a:r>
            <a:endParaRPr b="0" lang="es-AR"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AR" sz="1400" spc="-1" strike="noStrike">
                <a:solidFill>
                  <a:srgbClr val="000000"/>
                </a:solidFill>
                <a:latin typeface="Arial"/>
              </a:rPr>
              <a:t>Tercer nivel del esquema</a:t>
            </a:r>
            <a:endParaRPr b="0" lang="es-AR"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AR" sz="1400" spc="-1" strike="noStrike">
                <a:solidFill>
                  <a:srgbClr val="000000"/>
                </a:solidFill>
                <a:latin typeface="Arial"/>
              </a:rPr>
              <a:t>Cuarto nivel del esquema</a:t>
            </a:r>
            <a:endParaRPr b="0" lang="es-AR"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AR" sz="2000" spc="-1" strike="noStrike">
                <a:solidFill>
                  <a:srgbClr val="000000"/>
                </a:solidFill>
                <a:latin typeface="Arial"/>
              </a:rPr>
              <a:t>Quinto nivel del esquema</a:t>
            </a:r>
            <a:endParaRPr b="0" lang="es-A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AR" sz="2000" spc="-1" strike="noStrike">
                <a:solidFill>
                  <a:srgbClr val="000000"/>
                </a:solidFill>
                <a:latin typeface="Arial"/>
              </a:rPr>
              <a:t>Sexto nivel del esquema</a:t>
            </a:r>
            <a:endParaRPr b="0" lang="es-A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AR" sz="2000" spc="-1" strike="noStrike">
                <a:solidFill>
                  <a:srgbClr val="000000"/>
                </a:solidFill>
                <a:latin typeface="Arial"/>
              </a:rPr>
              <a:t>Séptimo nivel del esquema</a:t>
            </a:r>
            <a:endParaRPr b="0" lang="es-A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60" r:id="rId18"/>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47" name="Google Shape;6;p32" descr=""/>
          <p:cNvPicPr/>
          <p:nvPr/>
        </p:nvPicPr>
        <p:blipFill>
          <a:blip r:embed="rId3"/>
          <a:srcRect l="3609" t="0" r="0" b="0"/>
          <a:stretch/>
        </p:blipFill>
        <p:spPr>
          <a:xfrm>
            <a:off x="0" y="2669760"/>
            <a:ext cx="4035960" cy="4187160"/>
          </a:xfrm>
          <a:prstGeom prst="rect">
            <a:avLst/>
          </a:prstGeom>
          <a:ln w="0">
            <a:noFill/>
          </a:ln>
        </p:spPr>
      </p:pic>
      <p:pic>
        <p:nvPicPr>
          <p:cNvPr id="48" name="Google Shape;7;p32" descr=""/>
          <p:cNvPicPr/>
          <p:nvPr/>
        </p:nvPicPr>
        <p:blipFill>
          <a:blip r:embed="rId4"/>
          <a:srcRect l="35642" t="0" r="0" b="0"/>
          <a:stretch/>
        </p:blipFill>
        <p:spPr>
          <a:xfrm>
            <a:off x="0" y="2892240"/>
            <a:ext cx="1521360" cy="2364480"/>
          </a:xfrm>
          <a:prstGeom prst="rect">
            <a:avLst/>
          </a:prstGeom>
          <a:ln w="0">
            <a:noFill/>
          </a:ln>
        </p:spPr>
      </p:pic>
      <p:sp>
        <p:nvSpPr>
          <p:cNvPr id="49" name="Google Shape;8;p32"/>
          <p:cNvSpPr/>
          <p:nvPr/>
        </p:nvSpPr>
        <p:spPr>
          <a:xfrm>
            <a:off x="8609040" y="1676520"/>
            <a:ext cx="2818440" cy="2818440"/>
          </a:xfrm>
          <a:prstGeom prst="ellipse">
            <a:avLst/>
          </a:prstGeom>
          <a:gradFill rotWithShape="0">
            <a:gsLst>
              <a:gs pos="0">
                <a:srgbClr val="50b9c1">
                  <a:alpha val="6274"/>
                </a:srgbClr>
              </a:gs>
              <a:gs pos="100000">
                <a:srgbClr val="50b9c1">
                  <a:alpha val="0"/>
                </a:srgbClr>
              </a:gs>
            </a:gsLst>
            <a:path path="circle">
              <a:fillToRect l="50000" t="50000" r="50000" b="50000"/>
            </a:path>
          </a:gradFill>
          <a:ln w="0">
            <a:noFill/>
          </a:ln>
          <a:effectLst>
            <a:outerShdw blurRad="38160" dir="5400000" dist="25560" rotWithShape="0">
              <a:srgbClr val="000000">
                <a:alpha val="44000"/>
              </a:srgbClr>
            </a:outerShdw>
          </a:effectLst>
        </p:spPr>
        <p:style>
          <a:lnRef idx="0"/>
          <a:fillRef idx="0"/>
          <a:effectRef idx="0"/>
          <a:fontRef idx="minor"/>
        </p:style>
      </p:sp>
      <p:pic>
        <p:nvPicPr>
          <p:cNvPr id="50" name="Google Shape;9;p32" descr=""/>
          <p:cNvPicPr/>
          <p:nvPr/>
        </p:nvPicPr>
        <p:blipFill>
          <a:blip r:embed="rId5"/>
          <a:srcRect l="0" t="28812" r="0" b="0"/>
          <a:stretch/>
        </p:blipFill>
        <p:spPr>
          <a:xfrm>
            <a:off x="7999560" y="0"/>
            <a:ext cx="1602360" cy="1140480"/>
          </a:xfrm>
          <a:prstGeom prst="rect">
            <a:avLst/>
          </a:prstGeom>
          <a:ln w="0">
            <a:noFill/>
          </a:ln>
        </p:spPr>
      </p:pic>
      <p:pic>
        <p:nvPicPr>
          <p:cNvPr id="51" name="Google Shape;10;p32" descr=""/>
          <p:cNvPicPr/>
          <p:nvPr/>
        </p:nvPicPr>
        <p:blipFill>
          <a:blip r:embed="rId6"/>
          <a:srcRect l="0" t="0" r="0" b="23325"/>
          <a:stretch/>
        </p:blipFill>
        <p:spPr>
          <a:xfrm>
            <a:off x="8605800" y="6095880"/>
            <a:ext cx="992520" cy="761040"/>
          </a:xfrm>
          <a:prstGeom prst="rect">
            <a:avLst/>
          </a:prstGeom>
          <a:ln w="0">
            <a:noFill/>
          </a:ln>
        </p:spPr>
      </p:pic>
      <p:sp>
        <p:nvSpPr>
          <p:cNvPr id="52" name="Google Shape;11;p32"/>
          <p:cNvSpPr/>
          <p:nvPr/>
        </p:nvSpPr>
        <p:spPr>
          <a:xfrm>
            <a:off x="10437840" y="0"/>
            <a:ext cx="684720" cy="1141920"/>
          </a:xfrm>
          <a:prstGeom prst="rect">
            <a:avLst/>
          </a:prstGeom>
          <a:solidFill>
            <a:schemeClr val="accent1"/>
          </a:solidFill>
          <a:ln w="0">
            <a:noFill/>
          </a:ln>
          <a:effectLst>
            <a:outerShdw blurRad="38160" dir="5400000" dist="25560" rotWithShape="0">
              <a:srgbClr val="000000">
                <a:alpha val="44000"/>
              </a:srgbClr>
            </a:outerShdw>
          </a:effectLst>
        </p:spPr>
        <p:style>
          <a:lnRef idx="0"/>
          <a:fillRef idx="0"/>
          <a:effectRef idx="0"/>
          <a:fontRef idx="minor"/>
        </p:style>
      </p:sp>
      <p:sp>
        <p:nvSpPr>
          <p:cNvPr id="53" name="PlaceHolder 1"/>
          <p:cNvSpPr>
            <a:spLocks noGrp="1"/>
          </p:cNvSpPr>
          <p:nvPr>
            <p:ph type="title"/>
          </p:nvPr>
        </p:nvSpPr>
        <p:spPr>
          <a:xfrm>
            <a:off x="1154880" y="1447920"/>
            <a:ext cx="8824680" cy="3328560"/>
          </a:xfrm>
          <a:prstGeom prst="rect">
            <a:avLst/>
          </a:prstGeom>
          <a:noFill/>
          <a:ln w="0">
            <a:noFill/>
          </a:ln>
        </p:spPr>
        <p:txBody>
          <a:bodyPr lIns="0" rIns="0" tIns="0" bIns="0" anchor="ctr">
            <a:noAutofit/>
          </a:bodyPr>
          <a:p>
            <a:r>
              <a:rPr b="0" lang="es-AR" sz="1800" spc="-1" strike="noStrike">
                <a:solidFill>
                  <a:srgbClr val="000000"/>
                </a:solidFill>
                <a:latin typeface="Arial"/>
              </a:rPr>
              <a:t>Pulse para editar el formato del texto de título</a:t>
            </a:r>
            <a:endParaRPr b="0" lang="es-AR" sz="1800" spc="-1" strike="noStrike">
              <a:solidFill>
                <a:srgbClr val="000000"/>
              </a:solidFill>
              <a:latin typeface="Arial"/>
            </a:endParaRPr>
          </a:p>
        </p:txBody>
      </p:sp>
      <p:sp>
        <p:nvSpPr>
          <p:cNvPr id="54"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AR" sz="1800" spc="-1" strike="noStrike">
                <a:solidFill>
                  <a:srgbClr val="000000"/>
                </a:solidFill>
                <a:latin typeface="Arial"/>
              </a:rPr>
              <a:t>Pulse para editar el formato de texto del esquema</a:t>
            </a:r>
            <a:endParaRPr b="0" lang="es-A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AR" sz="1800" spc="-1" strike="noStrike">
                <a:solidFill>
                  <a:srgbClr val="000000"/>
                </a:solidFill>
                <a:latin typeface="Arial"/>
              </a:rPr>
              <a:t>Segundo nivel del esquema</a:t>
            </a:r>
            <a:endParaRPr b="0" lang="es-A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AR" sz="1800" spc="-1" strike="noStrike">
                <a:solidFill>
                  <a:srgbClr val="000000"/>
                </a:solidFill>
                <a:latin typeface="Arial"/>
              </a:rPr>
              <a:t>Tercer nivel del esquema</a:t>
            </a:r>
            <a:endParaRPr b="0" lang="es-A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AR" sz="1800" spc="-1" strike="noStrike">
                <a:solidFill>
                  <a:srgbClr val="000000"/>
                </a:solidFill>
                <a:latin typeface="Arial"/>
              </a:rPr>
              <a:t>Cuarto nivel del esquema</a:t>
            </a:r>
            <a:endParaRPr b="0" lang="es-A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AR" sz="1800" spc="-1" strike="noStrike">
                <a:solidFill>
                  <a:srgbClr val="000000"/>
                </a:solidFill>
                <a:latin typeface="Arial"/>
              </a:rPr>
              <a:t>Quinto nivel del esquema</a:t>
            </a:r>
            <a:endParaRPr b="0" lang="es-A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AR" sz="1800" spc="-1" strike="noStrike">
                <a:solidFill>
                  <a:srgbClr val="000000"/>
                </a:solidFill>
                <a:latin typeface="Arial"/>
              </a:rPr>
              <a:t>Sexto nivel del esquema</a:t>
            </a:r>
            <a:endParaRPr b="0" lang="es-A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AR" sz="1800" spc="-1" strike="noStrike">
                <a:solidFill>
                  <a:srgbClr val="000000"/>
                </a:solidFill>
                <a:latin typeface="Arial"/>
              </a:rPr>
              <a:t>Séptimo nivel del esquema</a:t>
            </a:r>
            <a:endParaRPr b="0" lang="es-AR" sz="1800" spc="-1" strike="noStrike">
              <a:solidFill>
                <a:srgbClr val="000000"/>
              </a:solidFill>
              <a:latin typeface="Arial"/>
            </a:endParaRPr>
          </a:p>
        </p:txBody>
      </p:sp>
      <p:sp>
        <p:nvSpPr>
          <p:cNvPr id="55" name="PlaceHolder 3"/>
          <p:cNvSpPr>
            <a:spLocks noGrp="1"/>
          </p:cNvSpPr>
          <p:nvPr>
            <p:ph type="ftr" idx="4"/>
          </p:nvPr>
        </p:nvSpPr>
        <p:spPr>
          <a:xfrm rot="5400000">
            <a:off x="8952480" y="3225240"/>
            <a:ext cx="3858840" cy="303840"/>
          </a:xfrm>
          <a:prstGeom prst="rect">
            <a:avLst/>
          </a:prstGeom>
          <a:noFill/>
          <a:ln w="0">
            <a:noFill/>
          </a:ln>
        </p:spPr>
        <p:txBody>
          <a:bodyPr lIns="90000" rIns="90000" tIns="45000" bIns="45000" anchor="b">
            <a:noAutofit/>
          </a:bodyPr>
          <a:lstStyle>
            <a:lvl1pPr algn="ctr">
              <a:buNone/>
              <a:defRPr b="0" lang="es-AR" sz="1400" spc="-1" strike="noStrike">
                <a:latin typeface="Times New Roman"/>
              </a:defRPr>
            </a:lvl1pPr>
          </a:lstStyle>
          <a:p>
            <a:pPr algn="ctr">
              <a:buNone/>
            </a:pPr>
            <a:r>
              <a:rPr b="0" lang="es-AR" sz="1400" spc="-1" strike="noStrike">
                <a:latin typeface="Times New Roman"/>
              </a:rPr>
              <a:t>&lt;pie de página&gt;</a:t>
            </a:r>
            <a:endParaRPr b="0" lang="es-AR" sz="1400" spc="-1" strike="noStrike">
              <a:latin typeface="Times New Roman"/>
            </a:endParaRPr>
          </a:p>
        </p:txBody>
      </p:sp>
      <p:sp>
        <p:nvSpPr>
          <p:cNvPr id="56" name="PlaceHolder 4"/>
          <p:cNvSpPr>
            <a:spLocks noGrp="1"/>
          </p:cNvSpPr>
          <p:nvPr>
            <p:ph type="sldNum" idx="5"/>
          </p:nvPr>
        </p:nvSpPr>
        <p:spPr>
          <a:xfrm>
            <a:off x="10352520" y="295560"/>
            <a:ext cx="837000" cy="766440"/>
          </a:xfrm>
          <a:prstGeom prst="rect">
            <a:avLst/>
          </a:prstGeom>
          <a:noFill/>
          <a:ln w="0">
            <a:noFill/>
          </a:ln>
        </p:spPr>
        <p:txBody>
          <a:bodyPr lIns="90000" rIns="90000" tIns="45000" bIns="45000" anchor="b">
            <a:noAutofit/>
          </a:bodyPr>
          <a:lstStyle>
            <a:lvl1pPr algn="ctr">
              <a:lnSpc>
                <a:spcPct val="100000"/>
              </a:lnSpc>
              <a:buNone/>
              <a:tabLst>
                <a:tab algn="l" pos="0"/>
              </a:tabLst>
              <a:defRPr b="0" lang="es-ES" sz="2800" spc="-1" strike="noStrike">
                <a:solidFill>
                  <a:srgbClr val="ffffff"/>
                </a:solidFill>
                <a:latin typeface="Century Gothic"/>
                <a:ea typeface="Century Gothic"/>
              </a:defRPr>
            </a:lvl1pPr>
          </a:lstStyle>
          <a:p>
            <a:pPr algn="ctr">
              <a:lnSpc>
                <a:spcPct val="100000"/>
              </a:lnSpc>
              <a:buNone/>
              <a:tabLst>
                <a:tab algn="l" pos="0"/>
              </a:tabLst>
            </a:pPr>
            <a:fld id="{80FA11AC-2032-4F8E-8AB0-EDDF849C7694}" type="slidenum">
              <a:rPr b="0" lang="es-ES" sz="2800" spc="-1" strike="noStrike">
                <a:solidFill>
                  <a:srgbClr val="ffffff"/>
                </a:solidFill>
                <a:latin typeface="Century Gothic"/>
                <a:ea typeface="Century Gothic"/>
              </a:rPr>
              <a:t>&lt;número&gt;</a:t>
            </a:fld>
            <a:endParaRPr b="0" lang="es-AR" sz="2800" spc="-1" strike="noStrike">
              <a:latin typeface="Times New Roman"/>
            </a:endParaRPr>
          </a:p>
        </p:txBody>
      </p:sp>
      <p:sp>
        <p:nvSpPr>
          <p:cNvPr id="57" name="PlaceHolder 5"/>
          <p:cNvSpPr>
            <a:spLocks noGrp="1"/>
          </p:cNvSpPr>
          <p:nvPr>
            <p:ph type="dt" idx="6"/>
          </p:nvPr>
        </p:nvSpPr>
        <p:spPr>
          <a:xfrm rot="5400000">
            <a:off x="10156320" y="1790640"/>
            <a:ext cx="989640" cy="303840"/>
          </a:xfrm>
          <a:prstGeom prst="rect">
            <a:avLst/>
          </a:prstGeom>
          <a:noFill/>
          <a:ln w="0">
            <a:noFill/>
          </a:ln>
        </p:spPr>
        <p:txBody>
          <a:bodyPr lIns="90000" rIns="90000" tIns="45000" bIns="45000" anchor="t">
            <a:noAutofit/>
          </a:bodyPr>
          <a:lstStyle>
            <a:lvl1pPr>
              <a:defRPr b="0" lang="es-AR" sz="1400" spc="-1" strike="noStrike">
                <a:latin typeface="Times New Roman"/>
              </a:defRPr>
            </a:lvl1pPr>
          </a:lstStyle>
          <a:p>
            <a:r>
              <a:rPr b="0" lang="es-AR" sz="1400" spc="-1" strike="noStrike">
                <a:latin typeface="Times New Roman"/>
              </a:rPr>
              <a:t>&lt;fecha/hora&gt;</a:t>
            </a:r>
            <a:endParaRPr b="0" lang="es-AR"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94" name="Google Shape;102;p34" descr=""/>
          <p:cNvPicPr/>
          <p:nvPr/>
        </p:nvPicPr>
        <p:blipFill>
          <a:blip r:embed="rId3"/>
          <a:srcRect l="3609" t="0" r="0" b="0"/>
          <a:stretch/>
        </p:blipFill>
        <p:spPr>
          <a:xfrm>
            <a:off x="0" y="2669760"/>
            <a:ext cx="4035960" cy="4187160"/>
          </a:xfrm>
          <a:prstGeom prst="rect">
            <a:avLst/>
          </a:prstGeom>
          <a:ln w="0">
            <a:noFill/>
          </a:ln>
        </p:spPr>
      </p:pic>
      <p:pic>
        <p:nvPicPr>
          <p:cNvPr id="95" name="Google Shape;103;p34" descr=""/>
          <p:cNvPicPr/>
          <p:nvPr/>
        </p:nvPicPr>
        <p:blipFill>
          <a:blip r:embed="rId4"/>
          <a:srcRect l="35642" t="0" r="0" b="0"/>
          <a:stretch/>
        </p:blipFill>
        <p:spPr>
          <a:xfrm>
            <a:off x="0" y="2892240"/>
            <a:ext cx="1521360" cy="2364480"/>
          </a:xfrm>
          <a:prstGeom prst="rect">
            <a:avLst/>
          </a:prstGeom>
          <a:ln w="0">
            <a:noFill/>
          </a:ln>
        </p:spPr>
      </p:pic>
      <p:sp>
        <p:nvSpPr>
          <p:cNvPr id="96" name="Google Shape;104;p34"/>
          <p:cNvSpPr/>
          <p:nvPr/>
        </p:nvSpPr>
        <p:spPr>
          <a:xfrm>
            <a:off x="8609040" y="1676520"/>
            <a:ext cx="2818440" cy="2818440"/>
          </a:xfrm>
          <a:prstGeom prst="ellipse">
            <a:avLst/>
          </a:prstGeom>
          <a:gradFill rotWithShape="0">
            <a:gsLst>
              <a:gs pos="0">
                <a:srgbClr val="50b9c1">
                  <a:alpha val="6274"/>
                </a:srgbClr>
              </a:gs>
              <a:gs pos="100000">
                <a:srgbClr val="50b9c1">
                  <a:alpha val="0"/>
                </a:srgbClr>
              </a:gs>
            </a:gsLst>
            <a:path path="circle">
              <a:fillToRect l="50000" t="50000" r="50000" b="50000"/>
            </a:path>
          </a:gradFill>
          <a:ln w="0">
            <a:noFill/>
          </a:ln>
          <a:effectLst>
            <a:outerShdw blurRad="38160" dir="5400000" dist="25560" rotWithShape="0">
              <a:srgbClr val="000000">
                <a:alpha val="44000"/>
              </a:srgbClr>
            </a:outerShdw>
          </a:effectLst>
        </p:spPr>
        <p:style>
          <a:lnRef idx="0"/>
          <a:fillRef idx="0"/>
          <a:effectRef idx="0"/>
          <a:fontRef idx="minor"/>
        </p:style>
      </p:sp>
      <p:pic>
        <p:nvPicPr>
          <p:cNvPr id="97" name="Google Shape;105;p34" descr=""/>
          <p:cNvPicPr/>
          <p:nvPr/>
        </p:nvPicPr>
        <p:blipFill>
          <a:blip r:embed="rId5"/>
          <a:srcRect l="0" t="28812" r="0" b="0"/>
          <a:stretch/>
        </p:blipFill>
        <p:spPr>
          <a:xfrm>
            <a:off x="7999560" y="0"/>
            <a:ext cx="1602360" cy="1140480"/>
          </a:xfrm>
          <a:prstGeom prst="rect">
            <a:avLst/>
          </a:prstGeom>
          <a:ln w="0">
            <a:noFill/>
          </a:ln>
        </p:spPr>
      </p:pic>
      <p:pic>
        <p:nvPicPr>
          <p:cNvPr id="98" name="Google Shape;106;p34" descr=""/>
          <p:cNvPicPr/>
          <p:nvPr/>
        </p:nvPicPr>
        <p:blipFill>
          <a:blip r:embed="rId6"/>
          <a:srcRect l="0" t="0" r="0" b="23325"/>
          <a:stretch/>
        </p:blipFill>
        <p:spPr>
          <a:xfrm>
            <a:off x="8605800" y="6095880"/>
            <a:ext cx="992520" cy="761040"/>
          </a:xfrm>
          <a:prstGeom prst="rect">
            <a:avLst/>
          </a:prstGeom>
          <a:ln w="0">
            <a:noFill/>
          </a:ln>
        </p:spPr>
      </p:pic>
      <p:sp>
        <p:nvSpPr>
          <p:cNvPr id="99" name="Google Shape;107;p34"/>
          <p:cNvSpPr/>
          <p:nvPr/>
        </p:nvSpPr>
        <p:spPr>
          <a:xfrm>
            <a:off x="10437840" y="0"/>
            <a:ext cx="684720" cy="1141920"/>
          </a:xfrm>
          <a:prstGeom prst="rect">
            <a:avLst/>
          </a:prstGeom>
          <a:solidFill>
            <a:schemeClr val="accent1"/>
          </a:solidFill>
          <a:ln w="0">
            <a:noFill/>
          </a:ln>
          <a:effectLst>
            <a:outerShdw blurRad="38160" dir="5400000" dist="25560" rotWithShape="0">
              <a:srgbClr val="000000">
                <a:alpha val="44000"/>
              </a:srgbClr>
            </a:outerShdw>
          </a:effectLst>
        </p:spPr>
        <p:style>
          <a:lnRef idx="0"/>
          <a:fillRef idx="0"/>
          <a:effectRef idx="0"/>
          <a:fontRef idx="minor"/>
        </p:style>
      </p:sp>
      <p:sp>
        <p:nvSpPr>
          <p:cNvPr id="100" name="PlaceHolder 1"/>
          <p:cNvSpPr>
            <a:spLocks noGrp="1"/>
          </p:cNvSpPr>
          <p:nvPr>
            <p:ph type="ftr" idx="7"/>
          </p:nvPr>
        </p:nvSpPr>
        <p:spPr>
          <a:xfrm rot="5400000">
            <a:off x="8952480" y="3225240"/>
            <a:ext cx="3858840" cy="303840"/>
          </a:xfrm>
          <a:prstGeom prst="rect">
            <a:avLst/>
          </a:prstGeom>
          <a:noFill/>
          <a:ln w="0">
            <a:noFill/>
          </a:ln>
        </p:spPr>
        <p:txBody>
          <a:bodyPr lIns="90000" rIns="90000" tIns="45000" bIns="45000" anchor="b">
            <a:noAutofit/>
          </a:bodyPr>
          <a:lstStyle>
            <a:lvl1pPr algn="ctr">
              <a:buNone/>
              <a:defRPr b="0" lang="es-AR" sz="1400" spc="-1" strike="noStrike">
                <a:latin typeface="Times New Roman"/>
              </a:defRPr>
            </a:lvl1pPr>
          </a:lstStyle>
          <a:p>
            <a:pPr algn="ctr">
              <a:buNone/>
            </a:pPr>
            <a:r>
              <a:rPr b="0" lang="es-AR" sz="1400" spc="-1" strike="noStrike">
                <a:latin typeface="Times New Roman"/>
              </a:rPr>
              <a:t>&lt;pie de página&gt;</a:t>
            </a:r>
            <a:endParaRPr b="0" lang="es-AR" sz="1400" spc="-1" strike="noStrike">
              <a:latin typeface="Times New Roman"/>
            </a:endParaRPr>
          </a:p>
        </p:txBody>
      </p:sp>
      <p:sp>
        <p:nvSpPr>
          <p:cNvPr id="101" name="PlaceHolder 2"/>
          <p:cNvSpPr>
            <a:spLocks noGrp="1"/>
          </p:cNvSpPr>
          <p:nvPr>
            <p:ph type="sldNum" idx="8"/>
          </p:nvPr>
        </p:nvSpPr>
        <p:spPr>
          <a:xfrm>
            <a:off x="10352520" y="295560"/>
            <a:ext cx="837000" cy="766440"/>
          </a:xfrm>
          <a:prstGeom prst="rect">
            <a:avLst/>
          </a:prstGeom>
          <a:noFill/>
          <a:ln w="0">
            <a:noFill/>
          </a:ln>
        </p:spPr>
        <p:txBody>
          <a:bodyPr lIns="90000" rIns="90000" tIns="45000" bIns="45000" anchor="b">
            <a:noAutofit/>
          </a:bodyPr>
          <a:lstStyle>
            <a:lvl1pPr algn="ctr">
              <a:lnSpc>
                <a:spcPct val="100000"/>
              </a:lnSpc>
              <a:buNone/>
              <a:tabLst>
                <a:tab algn="l" pos="0"/>
              </a:tabLst>
              <a:defRPr b="0" lang="es-ES" sz="2800" spc="-1" strike="noStrike">
                <a:solidFill>
                  <a:srgbClr val="ffffff"/>
                </a:solidFill>
                <a:latin typeface="Century Gothic"/>
                <a:ea typeface="Century Gothic"/>
              </a:defRPr>
            </a:lvl1pPr>
          </a:lstStyle>
          <a:p>
            <a:pPr algn="ctr">
              <a:lnSpc>
                <a:spcPct val="100000"/>
              </a:lnSpc>
              <a:buNone/>
              <a:tabLst>
                <a:tab algn="l" pos="0"/>
              </a:tabLst>
            </a:pPr>
            <a:fld id="{2881548A-ADB0-4F21-A2D6-487615BB2C3A}" type="slidenum">
              <a:rPr b="0" lang="es-ES" sz="2800" spc="-1" strike="noStrike">
                <a:solidFill>
                  <a:srgbClr val="ffffff"/>
                </a:solidFill>
                <a:latin typeface="Century Gothic"/>
                <a:ea typeface="Century Gothic"/>
              </a:rPr>
              <a:t>&lt;número&gt;</a:t>
            </a:fld>
            <a:endParaRPr b="0" lang="es-AR" sz="2800" spc="-1" strike="noStrike">
              <a:latin typeface="Times New Roman"/>
            </a:endParaRPr>
          </a:p>
        </p:txBody>
      </p:sp>
      <p:sp>
        <p:nvSpPr>
          <p:cNvPr id="102" name="PlaceHolder 3"/>
          <p:cNvSpPr>
            <a:spLocks noGrp="1"/>
          </p:cNvSpPr>
          <p:nvPr>
            <p:ph type="dt" idx="9"/>
          </p:nvPr>
        </p:nvSpPr>
        <p:spPr>
          <a:xfrm rot="5400000">
            <a:off x="10156320" y="1790640"/>
            <a:ext cx="989640" cy="303840"/>
          </a:xfrm>
          <a:prstGeom prst="rect">
            <a:avLst/>
          </a:prstGeom>
          <a:noFill/>
          <a:ln w="0">
            <a:noFill/>
          </a:ln>
        </p:spPr>
        <p:txBody>
          <a:bodyPr lIns="90000" rIns="90000" tIns="45000" bIns="45000" anchor="t">
            <a:noAutofit/>
          </a:bodyPr>
          <a:lstStyle>
            <a:lvl1pPr>
              <a:defRPr b="0" lang="es-AR" sz="1400" spc="-1" strike="noStrike">
                <a:latin typeface="Times New Roman"/>
              </a:defRPr>
            </a:lvl1pPr>
          </a:lstStyle>
          <a:p>
            <a:r>
              <a:rPr b="0" lang="es-AR" sz="1400" spc="-1" strike="noStrike">
                <a:latin typeface="Times New Roman"/>
              </a:rPr>
              <a:t>&lt;fecha/hora&gt;</a:t>
            </a:r>
            <a:endParaRPr b="0" lang="es-AR" sz="1400" spc="-1" strike="noStrike">
              <a:latin typeface="Times New Roman"/>
            </a:endParaRPr>
          </a:p>
        </p:txBody>
      </p:sp>
      <p:sp>
        <p:nvSpPr>
          <p:cNvPr id="10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r>
              <a:rPr b="0" lang="es-AR" sz="1400" spc="-1" strike="noStrike">
                <a:solidFill>
                  <a:srgbClr val="000000"/>
                </a:solidFill>
                <a:latin typeface="Arial"/>
              </a:rPr>
              <a:t>Pulse para editar el formato del texto de título</a:t>
            </a:r>
            <a:endParaRPr b="0" lang="es-AR" sz="1400" spc="-1" strike="noStrike">
              <a:solidFill>
                <a:srgbClr val="000000"/>
              </a:solidFill>
              <a:latin typeface="Arial"/>
            </a:endParaRPr>
          </a:p>
        </p:txBody>
      </p:sp>
      <p:sp>
        <p:nvSpPr>
          <p:cNvPr id="10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AR" sz="1400" spc="-1" strike="noStrike">
                <a:solidFill>
                  <a:srgbClr val="000000"/>
                </a:solidFill>
                <a:latin typeface="Arial"/>
              </a:rPr>
              <a:t>Pulse para editar el formato de texto del esquema</a:t>
            </a:r>
            <a:endParaRPr b="0" lang="es-AR"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AR" sz="1400" spc="-1" strike="noStrike">
                <a:solidFill>
                  <a:srgbClr val="000000"/>
                </a:solidFill>
                <a:latin typeface="Arial"/>
              </a:rPr>
              <a:t>Segundo nivel del esquema</a:t>
            </a:r>
            <a:endParaRPr b="0" lang="es-AR"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AR" sz="1400" spc="-1" strike="noStrike">
                <a:solidFill>
                  <a:srgbClr val="000000"/>
                </a:solidFill>
                <a:latin typeface="Arial"/>
              </a:rPr>
              <a:t>Tercer nivel del esquema</a:t>
            </a:r>
            <a:endParaRPr b="0" lang="es-AR"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AR" sz="1400" spc="-1" strike="noStrike">
                <a:solidFill>
                  <a:srgbClr val="000000"/>
                </a:solidFill>
                <a:latin typeface="Arial"/>
              </a:rPr>
              <a:t>Cuarto nivel del esquema</a:t>
            </a:r>
            <a:endParaRPr b="0" lang="es-AR"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AR" sz="2000" spc="-1" strike="noStrike">
                <a:solidFill>
                  <a:srgbClr val="000000"/>
                </a:solidFill>
                <a:latin typeface="Arial"/>
              </a:rPr>
              <a:t>Quinto nivel del esquema</a:t>
            </a:r>
            <a:endParaRPr b="0" lang="es-A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AR" sz="2000" spc="-1" strike="noStrike">
                <a:solidFill>
                  <a:srgbClr val="000000"/>
                </a:solidFill>
                <a:latin typeface="Arial"/>
              </a:rPr>
              <a:t>Sexto nivel del esquema</a:t>
            </a:r>
            <a:endParaRPr b="0" lang="es-A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AR" sz="2000" spc="-1" strike="noStrike">
                <a:solidFill>
                  <a:srgbClr val="000000"/>
                </a:solidFill>
                <a:latin typeface="Arial"/>
              </a:rPr>
              <a:t>Séptimo nivel del esquema</a:t>
            </a:r>
            <a:endParaRPr b="0" lang="es-A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p:sldMaster>
</file>

<file path=ppt/slides/_rels/slide1.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Google Shape;201;g2bcfc52a730_0_0"/>
          <p:cNvSpPr/>
          <p:nvPr/>
        </p:nvSpPr>
        <p:spPr>
          <a:xfrm>
            <a:off x="2038320" y="548280"/>
            <a:ext cx="8544960" cy="532800"/>
          </a:xfrm>
          <a:prstGeom prst="rect">
            <a:avLst/>
          </a:prstGeom>
          <a:noFill/>
          <a:ln w="0">
            <a:noFill/>
          </a:ln>
        </p:spPr>
        <p:style>
          <a:lnRef idx="0"/>
          <a:fillRef idx="0"/>
          <a:effectRef idx="0"/>
          <a:fontRef idx="minor"/>
        </p:style>
        <p:txBody>
          <a:bodyPr tIns="91440" bIns="91440" anchor="t">
            <a:spAutoFit/>
          </a:bodyPr>
          <a:p>
            <a:pPr algn="ctr">
              <a:lnSpc>
                <a:spcPct val="100000"/>
              </a:lnSpc>
              <a:buNone/>
              <a:tabLst>
                <a:tab algn="l" pos="0"/>
              </a:tabLst>
            </a:pPr>
            <a:r>
              <a:rPr b="1" lang="es-ES" sz="2300" spc="-1" strike="noStrike">
                <a:solidFill>
                  <a:srgbClr val="ffffff"/>
                </a:solidFill>
                <a:latin typeface="Arial"/>
                <a:ea typeface="Arial"/>
              </a:rPr>
              <a:t>Bajo y alto nivel</a:t>
            </a:r>
            <a:endParaRPr b="0" lang="es-AR" sz="2300" spc="-1" strike="noStrike">
              <a:latin typeface="Arial"/>
            </a:endParaRPr>
          </a:p>
        </p:txBody>
      </p:sp>
      <p:sp>
        <p:nvSpPr>
          <p:cNvPr id="142" name="Google Shape;202;g2bcfc52a730_0_0"/>
          <p:cNvSpPr/>
          <p:nvPr/>
        </p:nvSpPr>
        <p:spPr>
          <a:xfrm>
            <a:off x="2910600" y="1260000"/>
            <a:ext cx="6629400" cy="4860000"/>
          </a:xfrm>
          <a:prstGeom prst="rect">
            <a:avLst/>
          </a:prstGeom>
          <a:solidFill>
            <a:srgbClr val="ffffff"/>
          </a:solidFill>
          <a:ln w="9525">
            <a:solidFill>
              <a:srgbClr val="2a6099"/>
            </a:solidFill>
            <a:round/>
          </a:ln>
        </p:spPr>
        <p:style>
          <a:lnRef idx="0"/>
          <a:fillRef idx="0"/>
          <a:effectRef idx="0"/>
          <a:fontRef idx="minor"/>
        </p:style>
        <p:txBody>
          <a:bodyPr tIns="91440" bIns="91440" anchor="ctr">
            <a:noAutofit/>
          </a:bodyPr>
          <a:p>
            <a:pPr>
              <a:lnSpc>
                <a:spcPct val="100000"/>
              </a:lnSpc>
              <a:buNone/>
              <a:tabLst>
                <a:tab algn="l" pos="0"/>
              </a:tabLst>
            </a:pPr>
            <a:r>
              <a:rPr b="0" lang="es-ES" sz="2400" spc="-1" strike="noStrike">
                <a:solidFill>
                  <a:srgbClr val="000000"/>
                </a:solidFill>
                <a:highlight>
                  <a:srgbClr val="ffffff"/>
                </a:highlight>
                <a:latin typeface="Arial"/>
                <a:ea typeface="Arial"/>
              </a:rPr>
              <a:t>Alto nivel: Python, Java </a:t>
            </a:r>
            <a:endParaRPr b="0" lang="es-AR" sz="2400" spc="-1" strike="noStrike">
              <a:latin typeface="Arial"/>
            </a:endParaRPr>
          </a:p>
          <a:p>
            <a:pPr>
              <a:lnSpc>
                <a:spcPct val="100000"/>
              </a:lnSpc>
              <a:buNone/>
              <a:tabLst>
                <a:tab algn="l" pos="0"/>
              </a:tabLst>
            </a:pPr>
            <a:r>
              <a:rPr b="0" lang="es-ES" sz="2400" spc="-1" strike="noStrike">
                <a:solidFill>
                  <a:srgbClr val="980000"/>
                </a:solidFill>
                <a:highlight>
                  <a:srgbClr val="ffffff"/>
                </a:highlight>
                <a:latin typeface="Arial"/>
                <a:ea typeface="Arial"/>
              </a:rPr>
              <a:t>(listas, IA, if, for, muchas otras). </a:t>
            </a:r>
            <a:r>
              <a:rPr b="0" lang="es-ES" sz="2400" spc="-1" strike="noStrike">
                <a:solidFill>
                  <a:srgbClr val="00a933"/>
                </a:solidFill>
                <a:highlight>
                  <a:srgbClr val="ffffff"/>
                </a:highlight>
                <a:latin typeface="Arial"/>
                <a:ea typeface="Arial"/>
              </a:rPr>
              <a:t>Sintaxis amigable</a:t>
            </a:r>
            <a:r>
              <a:rPr b="0" lang="es-ES" sz="2400" spc="-1" strike="noStrike">
                <a:solidFill>
                  <a:srgbClr val="980000"/>
                </a:solidFill>
                <a:highlight>
                  <a:srgbClr val="ffffff"/>
                </a:highlight>
                <a:latin typeface="Arial"/>
                <a:ea typeface="Arial"/>
              </a:rPr>
              <a:t>. </a:t>
            </a:r>
            <a:r>
              <a:rPr b="0" lang="es-ES" sz="2400" spc="-1" strike="noStrike">
                <a:solidFill>
                  <a:srgbClr val="2a6099"/>
                </a:solidFill>
                <a:highlight>
                  <a:srgbClr val="ffffff"/>
                </a:highlight>
                <a:latin typeface="Arial"/>
                <a:ea typeface="Arial"/>
              </a:rPr>
              <a:t>NO d</a:t>
            </a:r>
            <a:r>
              <a:rPr b="0" lang="es-ES" sz="2400" spc="-1" strike="noStrike">
                <a:solidFill>
                  <a:srgbClr val="2a6099"/>
                </a:solidFill>
                <a:highlight>
                  <a:srgbClr val="ffffff"/>
                </a:highlight>
                <a:latin typeface="Arial"/>
                <a:ea typeface="Arial"/>
              </a:rPr>
              <a:t>ependientes del procesador.</a:t>
            </a:r>
            <a:endParaRPr b="0" lang="es-AR" sz="2400" spc="-1" strike="noStrike">
              <a:latin typeface="Arial"/>
            </a:endParaRPr>
          </a:p>
          <a:p>
            <a:pPr>
              <a:lnSpc>
                <a:spcPct val="100000"/>
              </a:lnSpc>
              <a:buNone/>
              <a:tabLst>
                <a:tab algn="l" pos="0"/>
              </a:tabLst>
            </a:pPr>
            <a:endParaRPr b="0" lang="es-AR" sz="2400" spc="-1" strike="noStrike">
              <a:latin typeface="Arial"/>
            </a:endParaRPr>
          </a:p>
          <a:p>
            <a:pPr>
              <a:lnSpc>
                <a:spcPct val="100000"/>
              </a:lnSpc>
              <a:buNone/>
              <a:tabLst>
                <a:tab algn="l" pos="0"/>
              </a:tabLst>
            </a:pPr>
            <a:r>
              <a:rPr b="0" lang="es-ES" sz="2400" spc="-1" strike="noStrike">
                <a:solidFill>
                  <a:srgbClr val="000000"/>
                </a:solidFill>
                <a:highlight>
                  <a:srgbClr val="ffffff"/>
                </a:highlight>
                <a:latin typeface="Arial"/>
                <a:ea typeface="Arial"/>
              </a:rPr>
              <a:t>Nivel intermedio: C, C++ </a:t>
            </a:r>
            <a:endParaRPr b="0" lang="es-AR" sz="2400" spc="-1" strike="noStrike">
              <a:latin typeface="Arial"/>
            </a:endParaRPr>
          </a:p>
          <a:p>
            <a:pPr>
              <a:lnSpc>
                <a:spcPct val="100000"/>
              </a:lnSpc>
              <a:buNone/>
              <a:tabLst>
                <a:tab algn="l" pos="0"/>
              </a:tabLst>
            </a:pPr>
            <a:r>
              <a:rPr b="0" lang="es-ES" sz="2400" spc="-1" strike="noStrike">
                <a:solidFill>
                  <a:srgbClr val="980000"/>
                </a:solidFill>
                <a:highlight>
                  <a:srgbClr val="ffffff"/>
                </a:highlight>
                <a:latin typeface="Arial"/>
                <a:ea typeface="Arial"/>
              </a:rPr>
              <a:t>(print, if, for, llamadas al sistema).</a:t>
            </a:r>
            <a:r>
              <a:rPr b="0" lang="es-ES" sz="2400" spc="-1" strike="noStrike">
                <a:solidFill>
                  <a:srgbClr val="2a6099"/>
                </a:solidFill>
                <a:highlight>
                  <a:srgbClr val="ffffff"/>
                </a:highlight>
                <a:latin typeface="Arial"/>
                <a:ea typeface="Arial"/>
              </a:rPr>
              <a:t> NO d</a:t>
            </a:r>
            <a:r>
              <a:rPr b="0" lang="es-ES" sz="2400" spc="-1" strike="noStrike">
                <a:solidFill>
                  <a:srgbClr val="2a6099"/>
                </a:solidFill>
                <a:highlight>
                  <a:srgbClr val="ffffff"/>
                </a:highlight>
                <a:latin typeface="Arial"/>
                <a:ea typeface="Arial"/>
              </a:rPr>
              <a:t>ependientes del procesador.</a:t>
            </a:r>
            <a:endParaRPr b="0" lang="es-AR" sz="2400" spc="-1" strike="noStrike">
              <a:latin typeface="Arial"/>
            </a:endParaRPr>
          </a:p>
          <a:p>
            <a:pPr>
              <a:lnSpc>
                <a:spcPct val="100000"/>
              </a:lnSpc>
              <a:buNone/>
              <a:tabLst>
                <a:tab algn="l" pos="0"/>
              </a:tabLst>
            </a:pPr>
            <a:endParaRPr b="0" lang="es-AR" sz="2400" spc="-1" strike="noStrike">
              <a:latin typeface="Arial"/>
            </a:endParaRPr>
          </a:p>
          <a:p>
            <a:pPr>
              <a:lnSpc>
                <a:spcPct val="100000"/>
              </a:lnSpc>
              <a:buNone/>
              <a:tabLst>
                <a:tab algn="l" pos="0"/>
              </a:tabLst>
            </a:pPr>
            <a:r>
              <a:rPr b="0" lang="es-ES" sz="2400" spc="-1" strike="noStrike">
                <a:solidFill>
                  <a:srgbClr val="000000"/>
                </a:solidFill>
                <a:highlight>
                  <a:srgbClr val="ffffff"/>
                </a:highlight>
                <a:latin typeface="Arial"/>
                <a:ea typeface="Arial"/>
              </a:rPr>
              <a:t>Ensamblador (propio de cada procesador)</a:t>
            </a:r>
            <a:endParaRPr b="0" lang="es-AR" sz="2400" spc="-1" strike="noStrike">
              <a:latin typeface="Arial"/>
            </a:endParaRPr>
          </a:p>
          <a:p>
            <a:pPr>
              <a:lnSpc>
                <a:spcPct val="100000"/>
              </a:lnSpc>
              <a:buNone/>
              <a:tabLst>
                <a:tab algn="l" pos="0"/>
              </a:tabLst>
            </a:pPr>
            <a:r>
              <a:rPr b="0" lang="es-ES" sz="2400" spc="-1" strike="noStrike">
                <a:solidFill>
                  <a:srgbClr val="980000"/>
                </a:solidFill>
                <a:highlight>
                  <a:srgbClr val="ffffff"/>
                </a:highlight>
                <a:latin typeface="Arial"/>
                <a:ea typeface="Arial"/>
              </a:rPr>
              <a:t>(ADD, JUMP). </a:t>
            </a:r>
            <a:r>
              <a:rPr b="0" lang="es-ES" sz="2400" spc="-1" strike="noStrike">
                <a:solidFill>
                  <a:srgbClr val="2a6099"/>
                </a:solidFill>
                <a:highlight>
                  <a:srgbClr val="ffffff"/>
                </a:highlight>
                <a:latin typeface="Arial"/>
                <a:ea typeface="Arial"/>
              </a:rPr>
              <a:t>Dependientes del procesador.</a:t>
            </a:r>
            <a:r>
              <a:rPr b="0" lang="es-ES" sz="2400" spc="-1" strike="noStrike">
                <a:solidFill>
                  <a:srgbClr val="980000"/>
                </a:solidFill>
                <a:highlight>
                  <a:srgbClr val="ffffff"/>
                </a:highlight>
                <a:latin typeface="Arial"/>
                <a:ea typeface="Arial"/>
              </a:rPr>
              <a:t> </a:t>
            </a:r>
            <a:endParaRPr b="0" lang="es-AR" sz="2400" spc="-1" strike="noStrike">
              <a:latin typeface="Arial"/>
            </a:endParaRPr>
          </a:p>
          <a:p>
            <a:pPr>
              <a:lnSpc>
                <a:spcPct val="100000"/>
              </a:lnSpc>
              <a:buNone/>
              <a:tabLst>
                <a:tab algn="l" pos="0"/>
              </a:tabLst>
            </a:pPr>
            <a:endParaRPr b="0" lang="es-AR" sz="2400" spc="-1" strike="noStrike">
              <a:latin typeface="Arial"/>
            </a:endParaRPr>
          </a:p>
          <a:p>
            <a:pPr>
              <a:lnSpc>
                <a:spcPct val="100000"/>
              </a:lnSpc>
              <a:buNone/>
              <a:tabLst>
                <a:tab algn="l" pos="0"/>
              </a:tabLst>
            </a:pPr>
            <a:r>
              <a:rPr b="0" lang="es-ES" sz="2400" spc="-1" strike="noStrike">
                <a:solidFill>
                  <a:srgbClr val="000000"/>
                </a:solidFill>
                <a:highlight>
                  <a:srgbClr val="ffffff"/>
                </a:highlight>
                <a:latin typeface="Arial"/>
                <a:ea typeface="Arial"/>
              </a:rPr>
              <a:t>Lenguaje de máquina: </a:t>
            </a:r>
            <a:r>
              <a:rPr b="0" lang="es-ES" sz="2400" spc="-1" strike="noStrike">
                <a:solidFill>
                  <a:srgbClr val="980000"/>
                </a:solidFill>
                <a:highlight>
                  <a:srgbClr val="ffffff"/>
                </a:highlight>
                <a:latin typeface="Arial"/>
                <a:ea typeface="Arial"/>
              </a:rPr>
              <a:t>11010100101001 </a:t>
            </a:r>
            <a:endParaRPr b="0" lang="es-AR" sz="2400" spc="-1" strike="noStrike">
              <a:latin typeface="Arial"/>
            </a:endParaRPr>
          </a:p>
        </p:txBody>
      </p:sp>
      <p:pic>
        <p:nvPicPr>
          <p:cNvPr id="143" name="Google Shape;203;g2bcfc52a730_0_0" descr=""/>
          <p:cNvPicPr/>
          <p:nvPr/>
        </p:nvPicPr>
        <p:blipFill>
          <a:blip r:embed="rId1"/>
          <a:stretch/>
        </p:blipFill>
        <p:spPr>
          <a:xfrm>
            <a:off x="9374760" y="4577760"/>
            <a:ext cx="1768320" cy="1768320"/>
          </a:xfrm>
          <a:prstGeom prst="rect">
            <a:avLst/>
          </a:prstGeom>
          <a:ln w="0">
            <a:noFill/>
          </a:ln>
        </p:spPr>
      </p:pic>
      <p:sp>
        <p:nvSpPr>
          <p:cNvPr id="144" name="Google Shape;204;g2bcfc52a730_0_0"/>
          <p:cNvSpPr/>
          <p:nvPr/>
        </p:nvSpPr>
        <p:spPr>
          <a:xfrm>
            <a:off x="1919160" y="4723560"/>
            <a:ext cx="736200" cy="1063440"/>
          </a:xfrm>
          <a:prstGeom prst="downArrow">
            <a:avLst>
              <a:gd name="adj1" fmla="val 50000"/>
              <a:gd name="adj2" fmla="val 50000"/>
            </a:avLst>
          </a:prstGeom>
          <a:solidFill>
            <a:srgbClr val="ffff00"/>
          </a:solidFill>
          <a:ln w="9525">
            <a:solidFill>
              <a:srgbClr val="000000"/>
            </a:solidFill>
            <a:round/>
          </a:ln>
        </p:spPr>
        <p:style>
          <a:lnRef idx="0"/>
          <a:fillRef idx="0"/>
          <a:effectRef idx="0"/>
          <a:fontRef idx="minor"/>
        </p:style>
      </p:sp>
      <p:sp>
        <p:nvSpPr>
          <p:cNvPr id="145" name="Google Shape;205;g2bcfc52a730_0_0"/>
          <p:cNvSpPr/>
          <p:nvPr/>
        </p:nvSpPr>
        <p:spPr>
          <a:xfrm>
            <a:off x="355680" y="4875480"/>
            <a:ext cx="1627920" cy="51768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1" lang="es-ES" sz="2200" spc="-1" strike="noStrike">
                <a:solidFill>
                  <a:srgbClr val="ffff00"/>
                </a:solidFill>
                <a:latin typeface="Arial"/>
                <a:ea typeface="Arial"/>
              </a:rPr>
              <a:t>Bajo nivel</a:t>
            </a:r>
            <a:endParaRPr b="0" lang="es-AR" sz="2200" spc="-1" strike="noStrike">
              <a:latin typeface="Arial"/>
            </a:endParaRPr>
          </a:p>
        </p:txBody>
      </p:sp>
      <p:sp>
        <p:nvSpPr>
          <p:cNvPr id="146" name="Google Shape;206;g2bcfc52a730_0_0"/>
          <p:cNvSpPr/>
          <p:nvPr/>
        </p:nvSpPr>
        <p:spPr>
          <a:xfrm flipH="1" rot="10800000">
            <a:off x="1922760" y="1341000"/>
            <a:ext cx="736200" cy="1063440"/>
          </a:xfrm>
          <a:prstGeom prst="downArrow">
            <a:avLst>
              <a:gd name="adj1" fmla="val 50000"/>
              <a:gd name="adj2" fmla="val 50000"/>
            </a:avLst>
          </a:prstGeom>
          <a:solidFill>
            <a:srgbClr val="ffff00"/>
          </a:solidFill>
          <a:ln w="9525">
            <a:solidFill>
              <a:srgbClr val="000000"/>
            </a:solidFill>
            <a:round/>
          </a:ln>
        </p:spPr>
        <p:style>
          <a:lnRef idx="0"/>
          <a:fillRef idx="0"/>
          <a:effectRef idx="0"/>
          <a:fontRef idx="minor"/>
        </p:style>
      </p:sp>
      <p:sp>
        <p:nvSpPr>
          <p:cNvPr id="147" name="Google Shape;207;g2bcfc52a730_0_0"/>
          <p:cNvSpPr/>
          <p:nvPr/>
        </p:nvSpPr>
        <p:spPr>
          <a:xfrm>
            <a:off x="442800" y="1721160"/>
            <a:ext cx="1480320" cy="51768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1" lang="es-ES" sz="2200" spc="-1" strike="noStrike">
                <a:solidFill>
                  <a:srgbClr val="ffff00"/>
                </a:solidFill>
                <a:latin typeface="Arial"/>
                <a:ea typeface="Arial"/>
              </a:rPr>
              <a:t>Alto nivel</a:t>
            </a:r>
            <a:endParaRPr b="0" lang="es-AR" sz="2200" spc="-1" strike="noStrike">
              <a:latin typeface="Arial"/>
            </a:endParaRPr>
          </a:p>
        </p:txBody>
      </p:sp>
      <p:pic>
        <p:nvPicPr>
          <p:cNvPr id="148" name="Google Shape;208;g2bcfc52a730_0_0" descr=""/>
          <p:cNvPicPr/>
          <p:nvPr/>
        </p:nvPicPr>
        <p:blipFill>
          <a:blip r:embed="rId2"/>
          <a:stretch/>
        </p:blipFill>
        <p:spPr>
          <a:xfrm>
            <a:off x="9456120" y="988200"/>
            <a:ext cx="1768320" cy="176832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64" name="Google Shape;260;p29"/>
          <p:cNvGraphicFramePr/>
          <p:nvPr/>
        </p:nvGraphicFramePr>
        <p:xfrm>
          <a:off x="540000" y="1516320"/>
          <a:ext cx="3779640" cy="3245760"/>
        </p:xfrm>
        <a:graphic>
          <a:graphicData uri="http://schemas.openxmlformats.org/drawingml/2006/table">
            <a:tbl>
              <a:tblPr/>
              <a:tblGrid>
                <a:gridCol w="1658160"/>
                <a:gridCol w="2121480"/>
              </a:tblGrid>
              <a:tr h="388800">
                <a:tc>
                  <a:txBody>
                    <a:bodyPr lIns="68400" rIns="68400" anchor="t">
                      <a:noAutofit/>
                    </a:bodyPr>
                    <a:p>
                      <a:pPr algn="ctr">
                        <a:lnSpc>
                          <a:spcPct val="100000"/>
                        </a:lnSpc>
                        <a:buNone/>
                        <a:tabLst>
                          <a:tab algn="l" pos="0"/>
                        </a:tabLst>
                      </a:pPr>
                      <a:r>
                        <a:rPr b="0" lang="es-ES" sz="2000" spc="-1" strike="noStrike">
                          <a:solidFill>
                            <a:srgbClr val="000000"/>
                          </a:solidFill>
                          <a:latin typeface="Century Gothic"/>
                          <a:ea typeface="Century Gothic"/>
                        </a:rPr>
                        <a:t>0 0 0 1</a:t>
                      </a:r>
                      <a:endParaRPr b="0" lang="es-AR" sz="20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2000" spc="-1" strike="noStrike">
                          <a:solidFill>
                            <a:srgbClr val="000000"/>
                          </a:solidFill>
                          <a:latin typeface="Century Gothic"/>
                          <a:ea typeface="Century Gothic"/>
                        </a:rPr>
                        <a:t>1 1 0 1 0 0</a:t>
                      </a:r>
                      <a:endParaRPr b="0" lang="es-AR" sz="20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429120">
                <a:tc>
                  <a:txBody>
                    <a:bodyPr lIns="68400" rIns="68400" anchor="t">
                      <a:noAutofit/>
                    </a:bodyPr>
                    <a:p>
                      <a:pPr algn="ctr">
                        <a:lnSpc>
                          <a:spcPct val="100000"/>
                        </a:lnSpc>
                        <a:buNone/>
                        <a:tabLst>
                          <a:tab algn="l" pos="0"/>
                        </a:tabLst>
                      </a:pPr>
                      <a:r>
                        <a:rPr b="0" lang="es-ES" sz="2000" spc="-1" strike="noStrike">
                          <a:solidFill>
                            <a:srgbClr val="000000"/>
                          </a:solidFill>
                          <a:latin typeface="Century Gothic"/>
                          <a:ea typeface="Century Gothic"/>
                        </a:rPr>
                        <a:t>0 0 0 0</a:t>
                      </a:r>
                      <a:endParaRPr b="0" lang="es-AR" sz="20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2000" spc="-1" strike="noStrike">
                          <a:solidFill>
                            <a:srgbClr val="000000"/>
                          </a:solidFill>
                          <a:latin typeface="Century Gothic"/>
                          <a:ea typeface="Century Gothic"/>
                        </a:rPr>
                        <a:t>1 1 0 1 0 1</a:t>
                      </a:r>
                      <a:endParaRPr b="0" lang="es-AR" sz="20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387360">
                <a:tc>
                  <a:txBody>
                    <a:bodyPr lIns="68400" rIns="68400" anchor="t">
                      <a:noAutofit/>
                    </a:bodyPr>
                    <a:p>
                      <a:pPr algn="ctr">
                        <a:lnSpc>
                          <a:spcPct val="100000"/>
                        </a:lnSpc>
                        <a:buNone/>
                        <a:tabLst>
                          <a:tab algn="l" pos="0"/>
                        </a:tabLst>
                      </a:pPr>
                      <a:r>
                        <a:rPr b="0" lang="es-ES" sz="2000" spc="-1" strike="noStrike">
                          <a:solidFill>
                            <a:srgbClr val="000000"/>
                          </a:solidFill>
                          <a:latin typeface="Century Gothic"/>
                          <a:ea typeface="Century Gothic"/>
                        </a:rPr>
                        <a:t>0 0 1 1</a:t>
                      </a:r>
                      <a:endParaRPr b="0" lang="es-AR" sz="20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nSpc>
                          <a:spcPct val="100000"/>
                        </a:lnSpc>
                        <a:buNone/>
                        <a:tabLst>
                          <a:tab algn="l" pos="0"/>
                        </a:tabLst>
                      </a:pPr>
                      <a:r>
                        <a:rPr b="0" lang="es-ES" sz="2000" spc="-1" strike="noStrike">
                          <a:solidFill>
                            <a:srgbClr val="000000"/>
                          </a:solidFill>
                          <a:latin typeface="Century Gothic"/>
                          <a:ea typeface="Century Gothic"/>
                        </a:rPr>
                        <a:t> </a:t>
                      </a:r>
                      <a:endParaRPr b="0" lang="es-AR" sz="20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444600">
                <a:tc>
                  <a:txBody>
                    <a:bodyPr lIns="68400" rIns="68400" anchor="t">
                      <a:noAutofit/>
                    </a:bodyPr>
                    <a:p>
                      <a:pPr algn="ctr">
                        <a:lnSpc>
                          <a:spcPct val="100000"/>
                        </a:lnSpc>
                        <a:buNone/>
                        <a:tabLst>
                          <a:tab algn="l" pos="0"/>
                        </a:tabLst>
                      </a:pPr>
                      <a:r>
                        <a:rPr b="0" lang="es-ES" sz="2000" spc="-1" strike="noStrike">
                          <a:solidFill>
                            <a:srgbClr val="000000"/>
                          </a:solidFill>
                          <a:latin typeface="Century Gothic"/>
                          <a:ea typeface="Century Gothic"/>
                        </a:rPr>
                        <a:t>0 0 0 1</a:t>
                      </a:r>
                      <a:endParaRPr b="0" lang="es-AR" sz="20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2000" spc="-1" strike="noStrike">
                          <a:solidFill>
                            <a:srgbClr val="000000"/>
                          </a:solidFill>
                          <a:latin typeface="Century Gothic"/>
                          <a:ea typeface="Century Gothic"/>
                        </a:rPr>
                        <a:t>1 1 0 1 1 0</a:t>
                      </a:r>
                      <a:endParaRPr b="0" lang="es-AR" sz="20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387360">
                <a:tc>
                  <a:txBody>
                    <a:bodyPr lIns="68400" rIns="68400" anchor="t">
                      <a:noAutofit/>
                    </a:bodyPr>
                    <a:p>
                      <a:pPr algn="ctr">
                        <a:lnSpc>
                          <a:spcPct val="100000"/>
                        </a:lnSpc>
                        <a:buNone/>
                        <a:tabLst>
                          <a:tab algn="l" pos="0"/>
                        </a:tabLst>
                      </a:pPr>
                      <a:r>
                        <a:rPr b="0" lang="es-ES" sz="2000" spc="-1" strike="noStrike">
                          <a:solidFill>
                            <a:srgbClr val="000000"/>
                          </a:solidFill>
                          <a:latin typeface="Century Gothic"/>
                          <a:ea typeface="Century Gothic"/>
                        </a:rPr>
                        <a:t>0 1 1 0</a:t>
                      </a:r>
                      <a:endParaRPr b="0" lang="es-AR" sz="20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nSpc>
                          <a:spcPct val="100000"/>
                        </a:lnSpc>
                        <a:buNone/>
                        <a:tabLst>
                          <a:tab algn="l" pos="0"/>
                        </a:tabLst>
                      </a:pPr>
                      <a:r>
                        <a:rPr b="0" lang="es-ES" sz="2000" spc="-1" strike="noStrike">
                          <a:solidFill>
                            <a:srgbClr val="000000"/>
                          </a:solidFill>
                          <a:latin typeface="Century Gothic"/>
                          <a:ea typeface="Century Gothic"/>
                        </a:rPr>
                        <a:t> </a:t>
                      </a:r>
                      <a:endParaRPr b="0" lang="es-AR" sz="20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417600">
                <a:tc>
                  <a:txBody>
                    <a:bodyPr lIns="68400" rIns="68400" anchor="t">
                      <a:noAutofit/>
                    </a:bodyPr>
                    <a:p>
                      <a:pPr algn="ctr">
                        <a:lnSpc>
                          <a:spcPct val="100000"/>
                        </a:lnSpc>
                        <a:buNone/>
                        <a:tabLst>
                          <a:tab algn="l" pos="0"/>
                        </a:tabLst>
                      </a:pPr>
                      <a:r>
                        <a:rPr b="0" lang="es-ES" sz="2000" spc="-1" strike="noStrike">
                          <a:solidFill>
                            <a:srgbClr val="000000"/>
                          </a:solidFill>
                          <a:latin typeface="Century Gothic"/>
                          <a:ea typeface="Century Gothic"/>
                        </a:rPr>
                        <a:t>0 0 0 1</a:t>
                      </a:r>
                      <a:endParaRPr b="0" lang="es-AR" sz="20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2000" spc="-1" strike="noStrike">
                          <a:solidFill>
                            <a:srgbClr val="000000"/>
                          </a:solidFill>
                          <a:latin typeface="Century Gothic"/>
                          <a:ea typeface="Century Gothic"/>
                        </a:rPr>
                        <a:t>1 1 0 0 1 1</a:t>
                      </a:r>
                      <a:endParaRPr b="0" lang="es-AR" sz="20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375480">
                <a:tc>
                  <a:txBody>
                    <a:bodyPr lIns="68400" rIns="68400" anchor="t">
                      <a:noAutofit/>
                    </a:bodyPr>
                    <a:p>
                      <a:pPr algn="ctr">
                        <a:lnSpc>
                          <a:spcPct val="100000"/>
                        </a:lnSpc>
                        <a:buNone/>
                        <a:tabLst>
                          <a:tab algn="l" pos="0"/>
                        </a:tabLst>
                      </a:pPr>
                      <a:r>
                        <a:rPr b="0" lang="es-ES" sz="2000" spc="-1" strike="noStrike">
                          <a:solidFill>
                            <a:srgbClr val="000000"/>
                          </a:solidFill>
                          <a:latin typeface="Century Gothic"/>
                          <a:ea typeface="Century Gothic"/>
                        </a:rPr>
                        <a:t>0 1 0 1</a:t>
                      </a:r>
                      <a:endParaRPr b="0" lang="es-AR" sz="20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nSpc>
                          <a:spcPct val="100000"/>
                        </a:lnSpc>
                        <a:buNone/>
                        <a:tabLst>
                          <a:tab algn="l" pos="0"/>
                        </a:tabLst>
                      </a:pPr>
                      <a:r>
                        <a:rPr b="0" lang="es-ES" sz="2000" spc="-1" strike="noStrike">
                          <a:solidFill>
                            <a:srgbClr val="000000"/>
                          </a:solidFill>
                          <a:latin typeface="Century Gothic"/>
                          <a:ea typeface="Century Gothic"/>
                        </a:rPr>
                        <a:t> </a:t>
                      </a:r>
                      <a:endParaRPr b="0" lang="es-AR" sz="20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403920">
                <a:tc>
                  <a:txBody>
                    <a:bodyPr lIns="68400" rIns="68400" anchor="t">
                      <a:noAutofit/>
                    </a:bodyPr>
                    <a:p>
                      <a:pPr algn="ctr">
                        <a:lnSpc>
                          <a:spcPct val="100000"/>
                        </a:lnSpc>
                        <a:buNone/>
                        <a:tabLst>
                          <a:tab algn="l" pos="0"/>
                        </a:tabLst>
                      </a:pPr>
                      <a:r>
                        <a:rPr b="0" lang="es-ES" sz="2000" spc="-1" strike="noStrike">
                          <a:solidFill>
                            <a:srgbClr val="000000"/>
                          </a:solidFill>
                          <a:latin typeface="Century Gothic"/>
                          <a:ea typeface="Century Gothic"/>
                        </a:rPr>
                        <a:t>0 0 1 0</a:t>
                      </a:r>
                      <a:endParaRPr b="0" lang="es-AR" sz="20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2000" spc="-1" strike="noStrike">
                          <a:solidFill>
                            <a:srgbClr val="000000"/>
                          </a:solidFill>
                          <a:latin typeface="Century Gothic"/>
                          <a:ea typeface="Century Gothic"/>
                        </a:rPr>
                        <a:t>1 1 0 0 1 0</a:t>
                      </a:r>
                      <a:endParaRPr b="0" lang="es-AR" sz="20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bl>
          </a:graphicData>
        </a:graphic>
      </p:graphicFrame>
      <p:sp>
        <p:nvSpPr>
          <p:cNvPr id="165" name="Google Shape;261;p29"/>
          <p:cNvSpPr/>
          <p:nvPr/>
        </p:nvSpPr>
        <p:spPr>
          <a:xfrm>
            <a:off x="471960" y="489240"/>
            <a:ext cx="4605480" cy="9126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1" lang="es-ES" sz="1800" spc="-1" strike="noStrike">
                <a:solidFill>
                  <a:srgbClr val="ffffff"/>
                </a:solidFill>
                <a:latin typeface="Times New Roman"/>
                <a:ea typeface="Times New Roman"/>
              </a:rPr>
              <a:t>lenguaje de máquina, o sea una vez ensamblado, quedará la siguiente secuencia de instrucciones de máquina:</a:t>
            </a:r>
            <a:endParaRPr b="0" lang="es-AR" sz="1800" spc="-1" strike="noStrike">
              <a:latin typeface="Arial"/>
            </a:endParaRPr>
          </a:p>
        </p:txBody>
      </p:sp>
      <p:sp>
        <p:nvSpPr>
          <p:cNvPr id="166" name="Google Shape;262;p29"/>
          <p:cNvSpPr/>
          <p:nvPr/>
        </p:nvSpPr>
        <p:spPr>
          <a:xfrm>
            <a:off x="232920" y="5074200"/>
            <a:ext cx="4731840" cy="14612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1" lang="es-ES" sz="1800" spc="-1" strike="noStrike">
                <a:solidFill>
                  <a:srgbClr val="ffffff"/>
                </a:solidFill>
                <a:latin typeface="Times New Roman"/>
                <a:ea typeface="Times New Roman"/>
              </a:rPr>
              <a:t>vemos en la tabla, hay instrucciones que hacen referencia a memoria y otras que no lo hacen, en este caso todas las que se refieren a operaciones no necesitan hacer referencia a memoria.</a:t>
            </a:r>
            <a:endParaRPr b="0" lang="es-AR" sz="1800" spc="-1" strike="noStrike">
              <a:latin typeface="Arial"/>
            </a:endParaRPr>
          </a:p>
        </p:txBody>
      </p:sp>
      <p:sp>
        <p:nvSpPr>
          <p:cNvPr id="167" name="Google Shape;263;p29"/>
          <p:cNvSpPr/>
          <p:nvPr/>
        </p:nvSpPr>
        <p:spPr>
          <a:xfrm>
            <a:off x="8367120" y="1278000"/>
            <a:ext cx="3528360" cy="200988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tabLst>
                <a:tab algn="l" pos="0"/>
              </a:tabLst>
            </a:pPr>
            <a:r>
              <a:rPr b="1" lang="es-ES" sz="1800" spc="-1" strike="noStrike">
                <a:solidFill>
                  <a:srgbClr val="ffffff"/>
                </a:solidFill>
                <a:latin typeface="Times New Roman"/>
                <a:ea typeface="Times New Roman"/>
              </a:rPr>
              <a:t>entonces, podemos llevar todo lo dicho a un mapa de memoria, quedando lo indicado en la tabla insertada  a continuación, en la cual he supuesto los siguientes valores: </a:t>
            </a:r>
            <a:endParaRPr b="0" lang="es-AR" sz="1800" spc="-1" strike="noStrike">
              <a:latin typeface="Arial"/>
            </a:endParaRPr>
          </a:p>
          <a:p>
            <a:pPr algn="just">
              <a:lnSpc>
                <a:spcPct val="100000"/>
              </a:lnSpc>
              <a:buNone/>
              <a:tabLst>
                <a:tab algn="l" pos="0"/>
              </a:tabLst>
            </a:pPr>
            <a:r>
              <a:rPr b="1" lang="es-ES" sz="1800" spc="-1" strike="noStrike">
                <a:solidFill>
                  <a:srgbClr val="ffffff"/>
                </a:solidFill>
                <a:latin typeface="Times New Roman"/>
                <a:ea typeface="Times New Roman"/>
              </a:rPr>
              <a:t> </a:t>
            </a:r>
            <a:r>
              <a:rPr b="1" lang="es-ES" sz="1800" spc="-1" strike="noStrike">
                <a:solidFill>
                  <a:srgbClr val="ffffff"/>
                </a:solidFill>
                <a:latin typeface="Times New Roman"/>
                <a:ea typeface="Times New Roman"/>
              </a:rPr>
              <a:t>a = ?; b = 4; c = 32; d = 18; e = 5</a:t>
            </a:r>
            <a:endParaRPr b="0" lang="es-AR" sz="1800" spc="-1" strike="noStrike">
              <a:latin typeface="Arial"/>
            </a:endParaRPr>
          </a:p>
        </p:txBody>
      </p:sp>
      <p:sp>
        <p:nvSpPr>
          <p:cNvPr id="168" name="Google Shape;264;p29"/>
          <p:cNvSpPr/>
          <p:nvPr/>
        </p:nvSpPr>
        <p:spPr>
          <a:xfrm>
            <a:off x="5078160" y="221400"/>
            <a:ext cx="360" cy="6020640"/>
          </a:xfrm>
          <a:custGeom>
            <a:avLst/>
            <a:gdLst/>
            <a:ahLst/>
            <a:rect l="l" t="t" r="r" b="b"/>
            <a:pathLst>
              <a:path w="21600" h="21600">
                <a:moveTo>
                  <a:pt x="0" y="0"/>
                </a:moveTo>
                <a:lnTo>
                  <a:pt x="21600" y="21600"/>
                </a:lnTo>
              </a:path>
            </a:pathLst>
          </a:custGeom>
          <a:noFill/>
          <a:ln cap="rnd" w="9525">
            <a:solidFill>
              <a:srgbClr val="ffff00"/>
            </a:solidFill>
            <a:round/>
          </a:ln>
        </p:spPr>
        <p:style>
          <a:lnRef idx="0"/>
          <a:fillRef idx="0"/>
          <a:effectRef idx="0"/>
          <a:fontRef idx="minor"/>
        </p:style>
      </p:sp>
      <p:graphicFrame>
        <p:nvGraphicFramePr>
          <p:cNvPr id="169" name="Google Shape;265;p29"/>
          <p:cNvGraphicFramePr/>
          <p:nvPr/>
        </p:nvGraphicFramePr>
        <p:xfrm>
          <a:off x="5304240" y="221400"/>
          <a:ext cx="2658600" cy="6328800"/>
        </p:xfrm>
        <a:graphic>
          <a:graphicData uri="http://schemas.openxmlformats.org/drawingml/2006/table">
            <a:tbl>
              <a:tblPr/>
              <a:tblGrid>
                <a:gridCol w="813600"/>
                <a:gridCol w="391320"/>
                <a:gridCol w="1453680"/>
              </a:tblGrid>
              <a:tr h="244080">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Posición</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nSpc>
                          <a:spcPct val="100000"/>
                        </a:lnSpc>
                        <a:buNone/>
                        <a:tabLst>
                          <a:tab algn="l" pos="0"/>
                        </a:tabLst>
                      </a:pPr>
                      <a:r>
                        <a:rPr b="0" lang="es-ES" sz="1000" spc="-1" strike="noStrike">
                          <a:solidFill>
                            <a:srgbClr val="000000"/>
                          </a:solidFill>
                          <a:latin typeface="Century Gothic"/>
                          <a:ea typeface="Century Gothic"/>
                        </a:rPr>
                        <a:t> </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Contenido</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244080">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0</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nSpc>
                          <a:spcPct val="100000"/>
                        </a:lnSpc>
                        <a:buNone/>
                        <a:tabLst>
                          <a:tab algn="l" pos="0"/>
                        </a:tabLst>
                      </a:pPr>
                      <a:r>
                        <a:rPr b="0" lang="es-ES" sz="1000" spc="-1" strike="noStrike">
                          <a:solidFill>
                            <a:srgbClr val="000000"/>
                          </a:solidFill>
                          <a:latin typeface="Century Gothic"/>
                          <a:ea typeface="Century Gothic"/>
                        </a:rPr>
                        <a:t> </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0 0 0 1 1 1 0 1 0 0</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244080">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1</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nSpc>
                          <a:spcPct val="100000"/>
                        </a:lnSpc>
                        <a:buNone/>
                        <a:tabLst>
                          <a:tab algn="l" pos="0"/>
                        </a:tabLst>
                      </a:pPr>
                      <a:r>
                        <a:rPr b="0" lang="es-ES" sz="1000" spc="-1" strike="noStrike">
                          <a:solidFill>
                            <a:srgbClr val="000000"/>
                          </a:solidFill>
                          <a:latin typeface="Century Gothic"/>
                          <a:ea typeface="Century Gothic"/>
                        </a:rPr>
                        <a:t> </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0 0 0 0 1 1 0 1 0 1</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244080">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2</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nSpc>
                          <a:spcPct val="100000"/>
                        </a:lnSpc>
                        <a:buNone/>
                        <a:tabLst>
                          <a:tab algn="l" pos="0"/>
                        </a:tabLst>
                      </a:pPr>
                      <a:r>
                        <a:rPr b="0" lang="es-ES" sz="1000" spc="-1" strike="noStrike">
                          <a:solidFill>
                            <a:srgbClr val="000000"/>
                          </a:solidFill>
                          <a:latin typeface="Century Gothic"/>
                          <a:ea typeface="Century Gothic"/>
                        </a:rPr>
                        <a:t> </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0 0 1 1 0 0 0 0 0 0</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244080">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3</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nSpc>
                          <a:spcPct val="100000"/>
                        </a:lnSpc>
                        <a:buNone/>
                        <a:tabLst>
                          <a:tab algn="l" pos="0"/>
                        </a:tabLst>
                      </a:pPr>
                      <a:r>
                        <a:rPr b="0" lang="es-ES" sz="1000" spc="-1" strike="noStrike">
                          <a:solidFill>
                            <a:srgbClr val="000000"/>
                          </a:solidFill>
                          <a:latin typeface="Century Gothic"/>
                          <a:ea typeface="Century Gothic"/>
                        </a:rPr>
                        <a:t> </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0 0 0 1 1 1 0 1 1 0</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244080">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4</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nSpc>
                          <a:spcPct val="100000"/>
                        </a:lnSpc>
                        <a:buNone/>
                        <a:tabLst>
                          <a:tab algn="l" pos="0"/>
                        </a:tabLst>
                      </a:pPr>
                      <a:r>
                        <a:rPr b="0" lang="es-ES" sz="1000" spc="-1" strike="noStrike">
                          <a:solidFill>
                            <a:srgbClr val="000000"/>
                          </a:solidFill>
                          <a:latin typeface="Century Gothic"/>
                          <a:ea typeface="Century Gothic"/>
                        </a:rPr>
                        <a:t> </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0 1 1 0 0 0 0 0 0 0</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244080">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5</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nSpc>
                          <a:spcPct val="100000"/>
                        </a:lnSpc>
                        <a:buNone/>
                        <a:tabLst>
                          <a:tab algn="l" pos="0"/>
                        </a:tabLst>
                      </a:pPr>
                      <a:r>
                        <a:rPr b="0" lang="es-ES" sz="1000" spc="-1" strike="noStrike">
                          <a:solidFill>
                            <a:srgbClr val="000000"/>
                          </a:solidFill>
                          <a:latin typeface="Century Gothic"/>
                          <a:ea typeface="Century Gothic"/>
                        </a:rPr>
                        <a:t> </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0 0 0 1 1 1 0 0 1 1</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244080">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6</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nSpc>
                          <a:spcPct val="100000"/>
                        </a:lnSpc>
                        <a:buNone/>
                        <a:tabLst>
                          <a:tab algn="l" pos="0"/>
                        </a:tabLst>
                      </a:pPr>
                      <a:r>
                        <a:rPr b="0" lang="es-ES" sz="1000" spc="-1" strike="noStrike">
                          <a:solidFill>
                            <a:srgbClr val="000000"/>
                          </a:solidFill>
                          <a:latin typeface="Century Gothic"/>
                          <a:ea typeface="Century Gothic"/>
                        </a:rPr>
                        <a:t> </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0 1 0 1 0 0 0 0 0 0</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244080">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7</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nSpc>
                          <a:spcPct val="100000"/>
                        </a:lnSpc>
                        <a:buNone/>
                        <a:tabLst>
                          <a:tab algn="l" pos="0"/>
                        </a:tabLst>
                      </a:pPr>
                      <a:r>
                        <a:rPr b="0" lang="es-ES" sz="1000" spc="-1" strike="noStrike">
                          <a:solidFill>
                            <a:srgbClr val="000000"/>
                          </a:solidFill>
                          <a:latin typeface="Century Gothic"/>
                          <a:ea typeface="Century Gothic"/>
                        </a:rPr>
                        <a:t> </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0 0 1 0 1 1 0 0 1 0</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244080">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8</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nSpc>
                          <a:spcPct val="100000"/>
                        </a:lnSpc>
                        <a:buNone/>
                        <a:tabLst>
                          <a:tab algn="l" pos="0"/>
                        </a:tabLst>
                      </a:pPr>
                      <a:r>
                        <a:rPr b="0" lang="es-ES" sz="1000" spc="-1" strike="noStrike">
                          <a:solidFill>
                            <a:srgbClr val="000000"/>
                          </a:solidFill>
                          <a:latin typeface="Century Gothic"/>
                          <a:ea typeface="Century Gothic"/>
                        </a:rPr>
                        <a:t> </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0 0 0 0 0 0 0 0 0 0</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244080">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9</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nSpc>
                          <a:spcPct val="100000"/>
                        </a:lnSpc>
                        <a:buNone/>
                        <a:tabLst>
                          <a:tab algn="l" pos="0"/>
                        </a:tabLst>
                      </a:pPr>
                      <a:r>
                        <a:rPr b="0" lang="es-ES" sz="1000" spc="-1" strike="noStrike">
                          <a:solidFill>
                            <a:srgbClr val="000000"/>
                          </a:solidFill>
                          <a:latin typeface="Century Gothic"/>
                          <a:ea typeface="Century Gothic"/>
                        </a:rPr>
                        <a:t> </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0 0 0 0 0 0 0 0 0 0</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244080">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10</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nSpc>
                          <a:spcPct val="100000"/>
                        </a:lnSpc>
                        <a:buNone/>
                        <a:tabLst>
                          <a:tab algn="l" pos="0"/>
                        </a:tabLst>
                      </a:pPr>
                      <a:r>
                        <a:rPr b="0" lang="es-ES" sz="1000" spc="-1" strike="noStrike">
                          <a:solidFill>
                            <a:srgbClr val="000000"/>
                          </a:solidFill>
                          <a:latin typeface="Century Gothic"/>
                          <a:ea typeface="Century Gothic"/>
                        </a:rPr>
                        <a:t> </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0 0 0 0 0 0 0 0 0 0</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244080">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11</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nSpc>
                          <a:spcPct val="100000"/>
                        </a:lnSpc>
                        <a:buNone/>
                        <a:tabLst>
                          <a:tab algn="l" pos="0"/>
                        </a:tabLst>
                      </a:pPr>
                      <a:r>
                        <a:rPr b="0" lang="es-ES" sz="1000" spc="-1" strike="noStrike">
                          <a:solidFill>
                            <a:srgbClr val="000000"/>
                          </a:solidFill>
                          <a:latin typeface="Century Gothic"/>
                          <a:ea typeface="Century Gothic"/>
                        </a:rPr>
                        <a:t> </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0 0 0 0 0 0 0 0 0 0</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244080">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12</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nSpc>
                          <a:spcPct val="100000"/>
                        </a:lnSpc>
                        <a:buNone/>
                        <a:tabLst>
                          <a:tab algn="l" pos="0"/>
                        </a:tabLst>
                      </a:pPr>
                      <a:r>
                        <a:rPr b="0" lang="es-ES" sz="1000" spc="-1" strike="noStrike">
                          <a:solidFill>
                            <a:srgbClr val="000000"/>
                          </a:solidFill>
                          <a:latin typeface="Century Gothic"/>
                          <a:ea typeface="Century Gothic"/>
                        </a:rPr>
                        <a:t> </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0 0 0 0 0 0 0 0 0 0</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244080">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nSpc>
                          <a:spcPct val="100000"/>
                        </a:lnSpc>
                        <a:buNone/>
                        <a:tabLst>
                          <a:tab algn="l" pos="0"/>
                        </a:tabLst>
                      </a:pPr>
                      <a:r>
                        <a:rPr b="0" lang="es-ES" sz="1000" spc="-1" strike="noStrike">
                          <a:solidFill>
                            <a:srgbClr val="000000"/>
                          </a:solidFill>
                          <a:latin typeface="Century Gothic"/>
                          <a:ea typeface="Century Gothic"/>
                        </a:rPr>
                        <a:t> </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244080">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nSpc>
                          <a:spcPct val="100000"/>
                        </a:lnSpc>
                        <a:buNone/>
                        <a:tabLst>
                          <a:tab algn="l" pos="0"/>
                        </a:tabLst>
                      </a:pPr>
                      <a:r>
                        <a:rPr b="0" lang="es-ES" sz="1000" spc="-1" strike="noStrike">
                          <a:solidFill>
                            <a:srgbClr val="000000"/>
                          </a:solidFill>
                          <a:latin typeface="Century Gothic"/>
                          <a:ea typeface="Century Gothic"/>
                        </a:rPr>
                        <a:t> </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244080">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nSpc>
                          <a:spcPct val="100000"/>
                        </a:lnSpc>
                        <a:buNone/>
                        <a:tabLst>
                          <a:tab algn="l" pos="0"/>
                        </a:tabLst>
                      </a:pPr>
                      <a:r>
                        <a:rPr b="0" lang="es-ES" sz="1000" spc="-1" strike="noStrike">
                          <a:solidFill>
                            <a:srgbClr val="000000"/>
                          </a:solidFill>
                          <a:latin typeface="Century Gothic"/>
                          <a:ea typeface="Century Gothic"/>
                        </a:rPr>
                        <a:t> </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244080">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50</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nSpc>
                          <a:spcPct val="100000"/>
                        </a:lnSpc>
                        <a:buNone/>
                        <a:tabLst>
                          <a:tab algn="l" pos="0"/>
                        </a:tabLst>
                      </a:pPr>
                      <a:r>
                        <a:rPr b="0" lang="es-ES" sz="1000" spc="-1" strike="noStrike">
                          <a:solidFill>
                            <a:srgbClr val="000000"/>
                          </a:solidFill>
                          <a:latin typeface="Century Gothic"/>
                          <a:ea typeface="Century Gothic"/>
                        </a:rPr>
                        <a:t> </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0 0 0 0 0 0 0 0 0 0</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244080">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51</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nSpc>
                          <a:spcPct val="100000"/>
                        </a:lnSpc>
                        <a:buNone/>
                        <a:tabLst>
                          <a:tab algn="l" pos="0"/>
                        </a:tabLst>
                      </a:pPr>
                      <a:r>
                        <a:rPr b="0" lang="es-ES" sz="1000" spc="-1" strike="noStrike">
                          <a:solidFill>
                            <a:srgbClr val="000000"/>
                          </a:solidFill>
                          <a:latin typeface="Century Gothic"/>
                          <a:ea typeface="Century Gothic"/>
                        </a:rPr>
                        <a:t> </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0 0 0 0 0 0 0 1 0 0</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244080">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52</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nSpc>
                          <a:spcPct val="100000"/>
                        </a:lnSpc>
                        <a:buNone/>
                        <a:tabLst>
                          <a:tab algn="l" pos="0"/>
                        </a:tabLst>
                      </a:pPr>
                      <a:r>
                        <a:rPr b="0" lang="es-ES" sz="1000" spc="-1" strike="noStrike">
                          <a:solidFill>
                            <a:srgbClr val="000000"/>
                          </a:solidFill>
                          <a:latin typeface="Century Gothic"/>
                          <a:ea typeface="Century Gothic"/>
                        </a:rPr>
                        <a:t> </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0 0 0 0 0 1 0 0 0 0</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244080">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53</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nSpc>
                          <a:spcPct val="100000"/>
                        </a:lnSpc>
                        <a:buNone/>
                        <a:tabLst>
                          <a:tab algn="l" pos="0"/>
                        </a:tabLst>
                      </a:pPr>
                      <a:r>
                        <a:rPr b="0" lang="es-ES" sz="1000" spc="-1" strike="noStrike">
                          <a:solidFill>
                            <a:srgbClr val="000000"/>
                          </a:solidFill>
                          <a:latin typeface="Century Gothic"/>
                          <a:ea typeface="Century Gothic"/>
                        </a:rPr>
                        <a:t> </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0 0 0 0 0 0 1 0 0 0</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244080">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54</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nSpc>
                          <a:spcPct val="100000"/>
                        </a:lnSpc>
                        <a:buNone/>
                        <a:tabLst>
                          <a:tab algn="l" pos="0"/>
                        </a:tabLst>
                      </a:pPr>
                      <a:r>
                        <a:rPr b="0" lang="es-ES" sz="1000" spc="-1" strike="noStrike">
                          <a:solidFill>
                            <a:srgbClr val="000000"/>
                          </a:solidFill>
                          <a:latin typeface="Century Gothic"/>
                          <a:ea typeface="Century Gothic"/>
                        </a:rPr>
                        <a:t> </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0 0 0 0 0 0 0 1 0 1</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244080">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55</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nSpc>
                          <a:spcPct val="100000"/>
                        </a:lnSpc>
                        <a:buNone/>
                        <a:tabLst>
                          <a:tab algn="l" pos="0"/>
                        </a:tabLst>
                      </a:pPr>
                      <a:r>
                        <a:rPr b="0" lang="es-ES" sz="1000" spc="-1" strike="noStrike">
                          <a:solidFill>
                            <a:srgbClr val="000000"/>
                          </a:solidFill>
                          <a:latin typeface="Century Gothic"/>
                          <a:ea typeface="Century Gothic"/>
                        </a:rPr>
                        <a:t> </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244080">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56</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nSpc>
                          <a:spcPct val="100000"/>
                        </a:lnSpc>
                        <a:buNone/>
                        <a:tabLst>
                          <a:tab algn="l" pos="0"/>
                        </a:tabLst>
                      </a:pPr>
                      <a:r>
                        <a:rPr b="0" lang="es-ES" sz="1000" spc="-1" strike="noStrike">
                          <a:solidFill>
                            <a:srgbClr val="000000"/>
                          </a:solidFill>
                          <a:latin typeface="Century Gothic"/>
                          <a:ea typeface="Century Gothic"/>
                        </a:rPr>
                        <a:t> </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244080">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57</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nSpc>
                          <a:spcPct val="100000"/>
                        </a:lnSpc>
                        <a:buNone/>
                        <a:tabLst>
                          <a:tab algn="l" pos="0"/>
                        </a:tabLst>
                      </a:pPr>
                      <a:r>
                        <a:rPr b="0" lang="es-ES" sz="1000" spc="-1" strike="noStrike">
                          <a:solidFill>
                            <a:srgbClr val="000000"/>
                          </a:solidFill>
                          <a:latin typeface="Century Gothic"/>
                          <a:ea typeface="Century Gothic"/>
                        </a:rPr>
                        <a:t> </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244080">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58</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nSpc>
                          <a:spcPct val="100000"/>
                        </a:lnSpc>
                        <a:buNone/>
                        <a:tabLst>
                          <a:tab algn="l" pos="0"/>
                        </a:tabLst>
                      </a:pPr>
                      <a:r>
                        <a:rPr b="0" lang="es-ES" sz="1000" spc="-1" strike="noStrike">
                          <a:solidFill>
                            <a:srgbClr val="000000"/>
                          </a:solidFill>
                          <a:latin typeface="Century Gothic"/>
                          <a:ea typeface="Century Gothic"/>
                        </a:rPr>
                        <a:t> </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244080">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59</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nSpc>
                          <a:spcPct val="100000"/>
                        </a:lnSpc>
                        <a:buNone/>
                        <a:tabLst>
                          <a:tab algn="l" pos="0"/>
                        </a:tabLst>
                      </a:pPr>
                      <a:r>
                        <a:rPr b="0" lang="es-ES" sz="1000" spc="-1" strike="noStrike">
                          <a:solidFill>
                            <a:srgbClr val="000000"/>
                          </a:solidFill>
                          <a:latin typeface="Century Gothic"/>
                          <a:ea typeface="Century Gothic"/>
                        </a:rPr>
                        <a:t> </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57600" rIns="57600" anchor="t">
                      <a:noAutofit/>
                    </a:bodyPr>
                    <a:p>
                      <a:pPr algn="ctr">
                        <a:lnSpc>
                          <a:spcPct val="100000"/>
                        </a:lnSpc>
                        <a:buNone/>
                        <a:tabLst>
                          <a:tab algn="l" pos="0"/>
                        </a:tabLst>
                      </a:pPr>
                      <a:r>
                        <a:rPr b="0" lang="es-ES" sz="1000" spc="-1" strike="noStrike">
                          <a:solidFill>
                            <a:srgbClr val="000000"/>
                          </a:solidFill>
                          <a:latin typeface="Century Gothic"/>
                          <a:ea typeface="Century Gothic"/>
                        </a:rPr>
                        <a:t>--</a:t>
                      </a:r>
                      <a:endParaRPr b="0" lang="es-AR" sz="1000" spc="-1" strike="noStrike">
                        <a:latin typeface="Arial"/>
                      </a:endParaRPr>
                    </a:p>
                  </a:txBody>
                  <a:tcPr anchor="t" marL="57600" marR="576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bl>
          </a:graphicData>
        </a:graphic>
      </p:graphicFrame>
      <p:sp>
        <p:nvSpPr>
          <p:cNvPr id="170" name="Google Shape;266;p29"/>
          <p:cNvSpPr/>
          <p:nvPr/>
        </p:nvSpPr>
        <p:spPr>
          <a:xfrm>
            <a:off x="8367120" y="3628800"/>
            <a:ext cx="3209400" cy="14612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1" lang="es-ES" sz="1800" spc="-1" strike="noStrike">
                <a:solidFill>
                  <a:srgbClr val="ffffff"/>
                </a:solidFill>
                <a:latin typeface="Times New Roman"/>
                <a:ea typeface="Times New Roman"/>
              </a:rPr>
              <a:t>Lo indicado en la tabla corresponde a la situación inicial, una vez corrido el programa, en la posición 50, quedará:</a:t>
            </a:r>
            <a:endParaRPr b="0" lang="es-AR" sz="1800" spc="-1" strike="noStrike">
              <a:latin typeface="Arial"/>
            </a:endParaRPr>
          </a:p>
        </p:txBody>
      </p:sp>
      <p:graphicFrame>
        <p:nvGraphicFramePr>
          <p:cNvPr id="171" name="Google Shape;267;p29"/>
          <p:cNvGraphicFramePr/>
          <p:nvPr/>
        </p:nvGraphicFramePr>
        <p:xfrm>
          <a:off x="8771760" y="5629680"/>
          <a:ext cx="3108240" cy="456480"/>
        </p:xfrm>
        <a:graphic>
          <a:graphicData uri="http://schemas.openxmlformats.org/drawingml/2006/table">
            <a:tbl>
              <a:tblPr/>
              <a:tblGrid>
                <a:gridCol w="988920"/>
                <a:gridCol w="453240"/>
                <a:gridCol w="1666080"/>
              </a:tblGrid>
              <a:tr h="152280">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50</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  </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0 0 0 0 1 0 1 0 0 0</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bl>
          </a:graphicData>
        </a:graphic>
      </p:graphicFrame>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Google Shape;272;p30"/>
          <p:cNvSpPr/>
          <p:nvPr/>
        </p:nvSpPr>
        <p:spPr>
          <a:xfrm>
            <a:off x="914400" y="182520"/>
            <a:ext cx="8481600" cy="6492600"/>
          </a:xfrm>
          <a:prstGeom prst="rect">
            <a:avLst/>
          </a:prstGeom>
          <a:noFill/>
          <a:ln w="0">
            <a:noFill/>
          </a:ln>
        </p:spPr>
        <p:style>
          <a:lnRef idx="0"/>
          <a:fillRef idx="0"/>
          <a:effectRef idx="0"/>
          <a:fontRef idx="minor"/>
        </p:style>
        <p:txBody>
          <a:bodyPr lIns="90000" rIns="90000" tIns="45000" bIns="45000" anchor="ctr">
            <a:spAutoFit/>
          </a:bodyPr>
          <a:p>
            <a:pPr algn="just">
              <a:lnSpc>
                <a:spcPct val="100000"/>
              </a:lnSpc>
              <a:buNone/>
              <a:tabLst>
                <a:tab algn="l" pos="0"/>
              </a:tabLst>
            </a:pPr>
            <a:r>
              <a:rPr b="1" lang="es-ES" sz="2000" spc="-1" strike="noStrike">
                <a:solidFill>
                  <a:srgbClr val="ffffff"/>
                </a:solidFill>
                <a:latin typeface="Arial"/>
                <a:ea typeface="Arial"/>
              </a:rPr>
              <a:t>Llevando el ejemplo a nuestro diagrama visto, y suponiendo que el programa y los datos están cargados en la memoria, al poner al contador de programa en cero y dar una señal de inicio, señal que puede ser dada por una llave que conecta el reloj a los circuitos de tiempo, se iniciará la acción.</a:t>
            </a:r>
            <a:endParaRPr b="0" lang="es-AR" sz="2000" spc="-1" strike="noStrike">
              <a:latin typeface="Arial"/>
            </a:endParaRPr>
          </a:p>
          <a:p>
            <a:pPr algn="just">
              <a:lnSpc>
                <a:spcPct val="100000"/>
              </a:lnSpc>
              <a:buNone/>
              <a:tabLst>
                <a:tab algn="l" pos="0"/>
              </a:tabLst>
            </a:pPr>
            <a:r>
              <a:rPr b="1" lang="es-ES" sz="2000" spc="-1" strike="noStrike">
                <a:solidFill>
                  <a:srgbClr val="ffffff"/>
                </a:solidFill>
                <a:latin typeface="Arial"/>
                <a:ea typeface="Arial"/>
              </a:rPr>
              <a:t>	</a:t>
            </a:r>
            <a:r>
              <a:rPr b="1" lang="es-ES" sz="2000" spc="-1" strike="noStrike">
                <a:solidFill>
                  <a:srgbClr val="ffffff"/>
                </a:solidFill>
                <a:latin typeface="Arial"/>
                <a:ea typeface="Arial"/>
              </a:rPr>
              <a:t>	</a:t>
            </a:r>
            <a:r>
              <a:rPr b="1" lang="es-ES" sz="2000" spc="-1" strike="noStrike">
                <a:solidFill>
                  <a:srgbClr val="ffffff"/>
                </a:solidFill>
                <a:latin typeface="Arial"/>
                <a:ea typeface="Arial"/>
              </a:rPr>
              <a:t>El primer paso será el de lanzar el ciclo automático de la unidad de control, que indica una fase de búsqueda y otra de ejecución. En la de búsqueda, que es la primera que se realiza, se habilita la compuerta 12 y se envían pulsos de desplazamiento al registro de direcciones y al contador de programa.</a:t>
            </a:r>
            <a:endParaRPr b="0" lang="es-AR" sz="2000" spc="-1" strike="noStrike">
              <a:latin typeface="Arial"/>
            </a:endParaRPr>
          </a:p>
          <a:p>
            <a:pPr algn="just">
              <a:lnSpc>
                <a:spcPct val="100000"/>
              </a:lnSpc>
              <a:buNone/>
              <a:tabLst>
                <a:tab algn="l" pos="0"/>
              </a:tabLst>
            </a:pPr>
            <a:r>
              <a:rPr b="1" lang="es-ES" sz="2000" spc="-1" strike="noStrike">
                <a:solidFill>
                  <a:srgbClr val="ffffff"/>
                </a:solidFill>
                <a:latin typeface="Arial"/>
                <a:ea typeface="Arial"/>
              </a:rPr>
              <a:t>	</a:t>
            </a:r>
            <a:r>
              <a:rPr b="1" lang="es-ES" sz="2000" spc="-1" strike="noStrike">
                <a:solidFill>
                  <a:srgbClr val="ffffff"/>
                </a:solidFill>
                <a:latin typeface="Arial"/>
                <a:ea typeface="Arial"/>
              </a:rPr>
              <a:t>	</a:t>
            </a:r>
            <a:r>
              <a:rPr b="1" lang="es-ES" sz="2000" spc="-1" strike="noStrike">
                <a:solidFill>
                  <a:srgbClr val="ffffff"/>
                </a:solidFill>
                <a:latin typeface="Arial"/>
                <a:ea typeface="Arial"/>
              </a:rPr>
              <a:t>Dado que tenemos ahora registros de direcciones de seis bits, al cabo de seis pulsos de desplazamiento se habrá pasado todo el contenido del contador de programa al registro de direcciones de la Unidad de Memoria.</a:t>
            </a:r>
            <a:endParaRPr b="0" lang="es-AR" sz="2000" spc="-1" strike="noStrike">
              <a:latin typeface="Arial"/>
            </a:endParaRPr>
          </a:p>
          <a:p>
            <a:pPr algn="just">
              <a:lnSpc>
                <a:spcPct val="100000"/>
              </a:lnSpc>
              <a:buNone/>
              <a:tabLst>
                <a:tab algn="l" pos="0"/>
              </a:tabLst>
            </a:pPr>
            <a:r>
              <a:rPr b="1" lang="es-ES" sz="2000" spc="-1" strike="noStrike">
                <a:solidFill>
                  <a:srgbClr val="ffffff"/>
                </a:solidFill>
                <a:latin typeface="Arial"/>
                <a:ea typeface="Arial"/>
              </a:rPr>
              <a:t>	</a:t>
            </a:r>
            <a:r>
              <a:rPr b="1" lang="es-ES" sz="2000" spc="-1" strike="noStrike">
                <a:solidFill>
                  <a:srgbClr val="ffffff"/>
                </a:solidFill>
                <a:latin typeface="Arial"/>
                <a:ea typeface="Arial"/>
              </a:rPr>
              <a:t>	</a:t>
            </a:r>
            <a:r>
              <a:rPr b="1" lang="es-ES" sz="2000" spc="-1" strike="noStrike">
                <a:solidFill>
                  <a:srgbClr val="ffffff"/>
                </a:solidFill>
                <a:latin typeface="Arial"/>
                <a:ea typeface="Arial"/>
              </a:rPr>
              <a:t>El siguiente paso es el de trasferir el contenido de la primera posición de memoria al registro de instrucciones, para lo cual se habilitan la compuerta 7 y la compuerta 9 y se envían pulsos de desplazamiento al registro de lectura y al registro de instrucciones . Ahora la cantidad de pulsos es de 10, los seis correspondientes a la parte dirección más los cuatro correspondientes al mando.</a:t>
            </a:r>
            <a:endParaRPr b="0" lang="es-AR" sz="2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Google Shape;277;p31"/>
          <p:cNvSpPr/>
          <p:nvPr/>
        </p:nvSpPr>
        <p:spPr>
          <a:xfrm>
            <a:off x="236880" y="402480"/>
            <a:ext cx="11717280" cy="6416640"/>
          </a:xfrm>
          <a:prstGeom prst="rect">
            <a:avLst/>
          </a:prstGeom>
          <a:noFill/>
          <a:ln w="0">
            <a:noFill/>
          </a:ln>
        </p:spPr>
        <p:style>
          <a:lnRef idx="0"/>
          <a:fillRef idx="0"/>
          <a:effectRef idx="0"/>
          <a:fontRef idx="minor"/>
        </p:style>
        <p:txBody>
          <a:bodyPr lIns="90000" rIns="90000" tIns="45000" bIns="45000" anchor="ctr">
            <a:spAutoFit/>
          </a:bodyPr>
          <a:p>
            <a:pPr algn="just">
              <a:lnSpc>
                <a:spcPct val="100000"/>
              </a:lnSpc>
              <a:buNone/>
              <a:tabLst>
                <a:tab algn="l" pos="0"/>
              </a:tabLst>
            </a:pPr>
            <a:r>
              <a:rPr b="1" lang="es-ES" sz="1600" spc="-1" strike="noStrike">
                <a:solidFill>
                  <a:srgbClr val="ffffff"/>
                </a:solidFill>
                <a:latin typeface="Arial"/>
                <a:ea typeface="Arial"/>
              </a:rPr>
              <a:t>Ahora el contenido del registro de instrucciones de la Unidad de Control es:</a:t>
            </a:r>
            <a:endParaRPr b="0" lang="es-AR" sz="1600" spc="-1" strike="noStrike">
              <a:latin typeface="Arial"/>
            </a:endParaRPr>
          </a:p>
          <a:p>
            <a:pPr algn="just">
              <a:lnSpc>
                <a:spcPct val="100000"/>
              </a:lnSpc>
              <a:buNone/>
              <a:tabLst>
                <a:tab algn="l" pos="0"/>
              </a:tabLst>
            </a:pPr>
            <a:r>
              <a:rPr b="1" lang="es-ES" sz="1600" spc="-1" strike="noStrike">
                <a:solidFill>
                  <a:srgbClr val="ffffff"/>
                </a:solidFill>
                <a:latin typeface="Arial"/>
                <a:ea typeface="Arial"/>
              </a:rPr>
              <a:t>	</a:t>
            </a:r>
            <a:r>
              <a:rPr b="1" lang="es-ES" sz="1600" spc="-1" strike="noStrike">
                <a:solidFill>
                  <a:srgbClr val="ffffff"/>
                </a:solidFill>
                <a:latin typeface="Arial"/>
                <a:ea typeface="Arial"/>
              </a:rPr>
              <a:t>	</a:t>
            </a:r>
            <a:r>
              <a:rPr b="1" lang="es-ES" sz="1600" spc="-1" strike="noStrike">
                <a:solidFill>
                  <a:srgbClr val="ffffff"/>
                </a:solidFill>
                <a:latin typeface="Arial"/>
                <a:ea typeface="Arial"/>
              </a:rPr>
              <a:t>	</a:t>
            </a:r>
            <a:r>
              <a:rPr b="1" lang="es-ES" sz="1600" spc="-1" strike="noStrike">
                <a:solidFill>
                  <a:srgbClr val="ffffff"/>
                </a:solidFill>
                <a:latin typeface="Arial"/>
                <a:ea typeface="Arial"/>
              </a:rPr>
              <a:t>                        </a:t>
            </a:r>
            <a:r>
              <a:rPr b="1" lang="es-ES" sz="1600" spc="-1" strike="noStrike">
                <a:solidFill>
                  <a:srgbClr val="ffffff"/>
                </a:solidFill>
                <a:latin typeface="Arial"/>
                <a:ea typeface="Arial"/>
              </a:rPr>
              <a:t>0 0 0 1  1 1 0 1 0 0</a:t>
            </a:r>
            <a:endParaRPr b="0" lang="es-AR" sz="1600" spc="-1" strike="noStrike">
              <a:latin typeface="Arial"/>
            </a:endParaRPr>
          </a:p>
          <a:p>
            <a:pPr algn="just">
              <a:lnSpc>
                <a:spcPct val="100000"/>
              </a:lnSpc>
              <a:buNone/>
              <a:tabLst>
                <a:tab algn="l" pos="0"/>
              </a:tabLst>
            </a:pPr>
            <a:r>
              <a:rPr b="1" lang="es-ES" sz="1600" spc="-1" strike="noStrike">
                <a:solidFill>
                  <a:srgbClr val="ffffff"/>
                </a:solidFill>
                <a:latin typeface="Arial"/>
                <a:ea typeface="Arial"/>
              </a:rPr>
              <a:t>Donde los primeros cuatro bits son el mando, y cuyo contenido significa trasferir al Registro B de la Unidad Aritmética y Lógica el contenido de la posición de memoria donde se encuentra el valor de c. Esto implica un ciclo de memoria, en el cual primero se habilita la compuerta 8 y se remiten pulsos de desplazamiento a la parte dirección del registro de instrucciones y al registro de direcciones.</a:t>
            </a:r>
            <a:endParaRPr b="0" lang="es-AR" sz="1600" spc="-1" strike="noStrike">
              <a:latin typeface="Arial"/>
            </a:endParaRPr>
          </a:p>
          <a:p>
            <a:pPr algn="just">
              <a:lnSpc>
                <a:spcPct val="100000"/>
              </a:lnSpc>
              <a:buNone/>
              <a:tabLst>
                <a:tab algn="l" pos="0"/>
              </a:tabLst>
            </a:pPr>
            <a:r>
              <a:rPr b="1" lang="es-ES" sz="1600" spc="-1" strike="noStrike">
                <a:solidFill>
                  <a:srgbClr val="ffffff"/>
                </a:solidFill>
                <a:latin typeface="Arial"/>
                <a:ea typeface="Arial"/>
              </a:rPr>
              <a:t>	</a:t>
            </a:r>
            <a:r>
              <a:rPr b="1" lang="es-ES" sz="1600" spc="-1" strike="noStrike">
                <a:solidFill>
                  <a:srgbClr val="ffffff"/>
                </a:solidFill>
                <a:latin typeface="Arial"/>
                <a:ea typeface="Arial"/>
              </a:rPr>
              <a:t>	</a:t>
            </a:r>
            <a:r>
              <a:rPr b="1" lang="es-ES" sz="1600" spc="-1" strike="noStrike">
                <a:solidFill>
                  <a:srgbClr val="ffffff"/>
                </a:solidFill>
                <a:latin typeface="Arial"/>
                <a:ea typeface="Arial"/>
              </a:rPr>
              <a:t>Luego se habilitan las compuertas 7 y 4 y se remiten pulsos de desplazamiento a los registro de lectura y B. Con esto se termina la fase de ejecución, y se vuelve a una fase de búsqueda.</a:t>
            </a:r>
            <a:endParaRPr b="0" lang="es-AR" sz="1600" spc="-1" strike="noStrike">
              <a:latin typeface="Arial"/>
            </a:endParaRPr>
          </a:p>
          <a:p>
            <a:pPr algn="just">
              <a:lnSpc>
                <a:spcPct val="100000"/>
              </a:lnSpc>
              <a:buNone/>
              <a:tabLst>
                <a:tab algn="l" pos="0"/>
              </a:tabLst>
            </a:pPr>
            <a:r>
              <a:rPr b="1" lang="es-ES" sz="1600" spc="-1" strike="noStrike">
                <a:solidFill>
                  <a:srgbClr val="ffffff"/>
                </a:solidFill>
                <a:latin typeface="Arial"/>
                <a:ea typeface="Arial"/>
              </a:rPr>
              <a:t>	</a:t>
            </a:r>
            <a:r>
              <a:rPr b="1" lang="es-ES" sz="1600" spc="-1" strike="noStrike">
                <a:solidFill>
                  <a:srgbClr val="ffffff"/>
                </a:solidFill>
                <a:latin typeface="Arial"/>
                <a:ea typeface="Arial"/>
              </a:rPr>
              <a:t>	</a:t>
            </a:r>
            <a:r>
              <a:rPr b="1" lang="es-ES" sz="1600" spc="-1" strike="noStrike">
                <a:solidFill>
                  <a:srgbClr val="ffffff"/>
                </a:solidFill>
                <a:latin typeface="Arial"/>
                <a:ea typeface="Arial"/>
              </a:rPr>
              <a:t>En ésta, se pasa el contenido del contador de programa al registro de direcciones y se busca la segunda instrucción, se la transfiere al registro de instrucciones,  quedando al final de la fase, la palabra que sigue en dicho registro.</a:t>
            </a:r>
            <a:endParaRPr b="0" lang="es-AR" sz="1600" spc="-1" strike="noStrike">
              <a:latin typeface="Arial"/>
            </a:endParaRPr>
          </a:p>
          <a:p>
            <a:pPr algn="just">
              <a:lnSpc>
                <a:spcPct val="100000"/>
              </a:lnSpc>
              <a:buNone/>
              <a:tabLst>
                <a:tab algn="l" pos="0"/>
              </a:tabLst>
            </a:pPr>
            <a:r>
              <a:rPr b="1" lang="es-ES" sz="1600" spc="-1" strike="noStrike">
                <a:solidFill>
                  <a:srgbClr val="ffffff"/>
                </a:solidFill>
                <a:latin typeface="Arial"/>
                <a:ea typeface="Arial"/>
              </a:rPr>
              <a:t>	</a:t>
            </a:r>
            <a:r>
              <a:rPr b="1" lang="es-ES" sz="1600" spc="-1" strike="noStrike">
                <a:solidFill>
                  <a:srgbClr val="ffffff"/>
                </a:solidFill>
                <a:latin typeface="Arial"/>
                <a:ea typeface="Arial"/>
              </a:rPr>
              <a:t>	</a:t>
            </a:r>
            <a:r>
              <a:rPr b="1" lang="es-ES" sz="1600" spc="-1" strike="noStrike">
                <a:solidFill>
                  <a:srgbClr val="ffffff"/>
                </a:solidFill>
                <a:latin typeface="Arial"/>
                <a:ea typeface="Arial"/>
              </a:rPr>
              <a:t>	</a:t>
            </a:r>
            <a:r>
              <a:rPr b="1" lang="es-ES" sz="1600" spc="-1" strike="noStrike">
                <a:solidFill>
                  <a:srgbClr val="ffffff"/>
                </a:solidFill>
                <a:latin typeface="Arial"/>
                <a:ea typeface="Arial"/>
              </a:rPr>
              <a:t>	</a:t>
            </a:r>
            <a:r>
              <a:rPr b="1" lang="es-ES" sz="1600" spc="-1" strike="noStrike">
                <a:solidFill>
                  <a:srgbClr val="ffffff"/>
                </a:solidFill>
                <a:latin typeface="Arial"/>
                <a:ea typeface="Arial"/>
              </a:rPr>
              <a:t>	</a:t>
            </a:r>
            <a:r>
              <a:rPr b="1" lang="es-ES" sz="1600" spc="-1" strike="noStrike">
                <a:solidFill>
                  <a:srgbClr val="ffffff"/>
                </a:solidFill>
                <a:latin typeface="Arial"/>
                <a:ea typeface="Arial"/>
              </a:rPr>
              <a:t>0 0 0 0   1 1 0 1 0 1</a:t>
            </a:r>
            <a:endParaRPr b="0" lang="es-AR" sz="1600" spc="-1" strike="noStrike">
              <a:latin typeface="Arial"/>
            </a:endParaRPr>
          </a:p>
          <a:p>
            <a:pPr algn="just">
              <a:lnSpc>
                <a:spcPct val="100000"/>
              </a:lnSpc>
              <a:buNone/>
              <a:tabLst>
                <a:tab algn="l" pos="0"/>
              </a:tabLst>
            </a:pPr>
            <a:r>
              <a:rPr b="1" lang="es-ES" sz="1600" spc="-1" strike="noStrike">
                <a:solidFill>
                  <a:srgbClr val="ffffff"/>
                </a:solidFill>
                <a:latin typeface="Arial"/>
                <a:ea typeface="Arial"/>
              </a:rPr>
              <a:t>	</a:t>
            </a:r>
            <a:r>
              <a:rPr b="1" lang="es-ES" sz="1600" spc="-1" strike="noStrike">
                <a:solidFill>
                  <a:srgbClr val="ffffff"/>
                </a:solidFill>
                <a:latin typeface="Arial"/>
                <a:ea typeface="Arial"/>
              </a:rPr>
              <a:t>	</a:t>
            </a:r>
            <a:r>
              <a:rPr b="1" lang="es-ES" sz="1600" spc="-1" strike="noStrike">
                <a:solidFill>
                  <a:srgbClr val="ffffff"/>
                </a:solidFill>
                <a:latin typeface="Arial"/>
                <a:ea typeface="Arial"/>
              </a:rPr>
              <a:t>Con el significado de transferir el contenido de la dirección de memoria 110101 al registro acumulador. Al final del proceso de transferencia, tendremos el dato c en el registro B y el dato d en el registro ACM.</a:t>
            </a:r>
            <a:endParaRPr b="0" lang="es-AR" sz="1600" spc="-1" strike="noStrike">
              <a:latin typeface="Arial"/>
            </a:endParaRPr>
          </a:p>
          <a:p>
            <a:pPr algn="just">
              <a:lnSpc>
                <a:spcPct val="100000"/>
              </a:lnSpc>
              <a:buNone/>
              <a:tabLst>
                <a:tab algn="l" pos="0"/>
              </a:tabLst>
            </a:pPr>
            <a:r>
              <a:rPr b="1" lang="es-ES" sz="1600" spc="-1" strike="noStrike">
                <a:solidFill>
                  <a:srgbClr val="ffffff"/>
                </a:solidFill>
                <a:latin typeface="Arial"/>
                <a:ea typeface="Arial"/>
              </a:rPr>
              <a:t>	</a:t>
            </a:r>
            <a:r>
              <a:rPr b="1" lang="es-ES" sz="1600" spc="-1" strike="noStrike">
                <a:solidFill>
                  <a:srgbClr val="ffffff"/>
                </a:solidFill>
                <a:latin typeface="Arial"/>
                <a:ea typeface="Arial"/>
              </a:rPr>
              <a:t>	</a:t>
            </a:r>
            <a:r>
              <a:rPr b="1" lang="es-ES" sz="1600" spc="-1" strike="noStrike">
                <a:solidFill>
                  <a:srgbClr val="ffffff"/>
                </a:solidFill>
                <a:latin typeface="Arial"/>
                <a:ea typeface="Arial"/>
              </a:rPr>
              <a:t>La nueva fase de búsqueda, llevará al registro de instrucciones la instrucción siguiente, que es la de sumar el contenido de ambos registros, B y ACM y guardar el contenido en  ACM.</a:t>
            </a:r>
            <a:endParaRPr b="0" lang="es-AR" sz="1600" spc="-1" strike="noStrike">
              <a:latin typeface="Arial"/>
            </a:endParaRPr>
          </a:p>
          <a:p>
            <a:pPr algn="just">
              <a:lnSpc>
                <a:spcPct val="100000"/>
              </a:lnSpc>
              <a:buNone/>
              <a:tabLst>
                <a:tab algn="l" pos="0"/>
              </a:tabLst>
            </a:pPr>
            <a:r>
              <a:rPr b="1" lang="es-ES" sz="1600" spc="-1" strike="noStrike">
                <a:solidFill>
                  <a:srgbClr val="ffffff"/>
                </a:solidFill>
                <a:latin typeface="Arial"/>
                <a:ea typeface="Arial"/>
              </a:rPr>
              <a:t>	</a:t>
            </a:r>
            <a:r>
              <a:rPr b="1" lang="es-ES" sz="1600" spc="-1" strike="noStrike">
                <a:solidFill>
                  <a:srgbClr val="ffffff"/>
                </a:solidFill>
                <a:latin typeface="Arial"/>
                <a:ea typeface="Arial"/>
              </a:rPr>
              <a:t>	</a:t>
            </a:r>
            <a:r>
              <a:rPr b="1" lang="es-ES" sz="1600" spc="-1" strike="noStrike">
                <a:solidFill>
                  <a:srgbClr val="ffffff"/>
                </a:solidFill>
                <a:latin typeface="Arial"/>
                <a:ea typeface="Arial"/>
              </a:rPr>
              <a:t>El proceso sigue en la misma forma, en la fase de búsqueda transfiriendo el contenido de la posición de memoria indicada por el contador de programa, al registro de instrucciones, y en la fase de ejecución, ejecutando el mando contenido en registro de instrucciones sobre el dato referido por la parte dirección, también contenida en el mismo, cuando la instrucción hace referencia a memoria.</a:t>
            </a:r>
            <a:endParaRPr b="0" lang="es-AR" sz="1600" spc="-1" strike="noStrike">
              <a:latin typeface="Arial"/>
            </a:endParaRPr>
          </a:p>
          <a:p>
            <a:pPr algn="just">
              <a:lnSpc>
                <a:spcPct val="100000"/>
              </a:lnSpc>
              <a:buNone/>
              <a:tabLst>
                <a:tab algn="l" pos="0"/>
              </a:tabLst>
            </a:pPr>
            <a:r>
              <a:rPr b="1" lang="es-ES" sz="1600" spc="-1" strike="noStrike">
                <a:solidFill>
                  <a:srgbClr val="ffffff"/>
                </a:solidFill>
                <a:latin typeface="Arial"/>
                <a:ea typeface="Arial"/>
              </a:rPr>
              <a:t>	</a:t>
            </a:r>
            <a:r>
              <a:rPr b="1" lang="es-ES" sz="1600" spc="-1" strike="noStrike">
                <a:solidFill>
                  <a:srgbClr val="ffffff"/>
                </a:solidFill>
                <a:latin typeface="Arial"/>
                <a:ea typeface="Arial"/>
              </a:rPr>
              <a:t>	</a:t>
            </a:r>
            <a:r>
              <a:rPr b="1" lang="es-ES" sz="1600" spc="-1" strike="noStrike">
                <a:solidFill>
                  <a:srgbClr val="ffffff"/>
                </a:solidFill>
                <a:latin typeface="Arial"/>
                <a:ea typeface="Arial"/>
              </a:rPr>
              <a:t>Finalmente, una vez cumplidas todas las instrucciones del programa, para lo cual al final del mismo habrá que indicar que allí termina, el resultado de la operación queda en la posición de memoria que lleva el rótulo:</a:t>
            </a:r>
            <a:endParaRPr b="0" lang="es-AR" sz="1600" spc="-1" strike="noStrike">
              <a:latin typeface="Arial"/>
            </a:endParaRPr>
          </a:p>
          <a:p>
            <a:pPr algn="just">
              <a:lnSpc>
                <a:spcPct val="100000"/>
              </a:lnSpc>
              <a:buNone/>
              <a:tabLst>
                <a:tab algn="l" pos="0"/>
              </a:tabLst>
            </a:pPr>
            <a:r>
              <a:rPr b="1" lang="es-ES" sz="1600" spc="-1" strike="noStrike">
                <a:solidFill>
                  <a:srgbClr val="ffffff"/>
                </a:solidFill>
                <a:latin typeface="Arial"/>
                <a:ea typeface="Arial"/>
              </a:rPr>
              <a:t>	</a:t>
            </a:r>
            <a:r>
              <a:rPr b="1" lang="es-ES" sz="1600" spc="-1" strike="noStrike">
                <a:solidFill>
                  <a:srgbClr val="ffffff"/>
                </a:solidFill>
                <a:latin typeface="Arial"/>
                <a:ea typeface="Arial"/>
              </a:rPr>
              <a:t>	</a:t>
            </a:r>
            <a:r>
              <a:rPr b="1" lang="es-ES" sz="1600" spc="-1" strike="noStrike">
                <a:solidFill>
                  <a:srgbClr val="ffffff"/>
                </a:solidFill>
                <a:latin typeface="Arial"/>
                <a:ea typeface="Arial"/>
              </a:rPr>
              <a:t>	</a:t>
            </a:r>
            <a:r>
              <a:rPr b="1" lang="es-ES" sz="1600" spc="-1" strike="noStrike">
                <a:solidFill>
                  <a:srgbClr val="ffffff"/>
                </a:solidFill>
                <a:latin typeface="Arial"/>
                <a:ea typeface="Arial"/>
              </a:rPr>
              <a:t>	</a:t>
            </a:r>
            <a:r>
              <a:rPr b="1" lang="es-ES" sz="1600" spc="-1" strike="noStrike">
                <a:solidFill>
                  <a:srgbClr val="ffffff"/>
                </a:solidFill>
                <a:latin typeface="Arial"/>
                <a:ea typeface="Arial"/>
              </a:rPr>
              <a:t>	</a:t>
            </a:r>
            <a:r>
              <a:rPr b="1" lang="es-ES" sz="1600" spc="-1" strike="noStrike">
                <a:solidFill>
                  <a:srgbClr val="ffffff"/>
                </a:solidFill>
                <a:latin typeface="Arial"/>
                <a:ea typeface="Arial"/>
              </a:rPr>
              <a:t>1 1 0 0 1 0</a:t>
            </a:r>
            <a:endParaRPr b="0" lang="es-AR" sz="1600" spc="-1" strike="noStrike">
              <a:latin typeface="Arial"/>
            </a:endParaRPr>
          </a:p>
          <a:p>
            <a:pPr algn="just">
              <a:lnSpc>
                <a:spcPct val="100000"/>
              </a:lnSpc>
              <a:buNone/>
              <a:tabLst>
                <a:tab algn="l" pos="0"/>
              </a:tabLst>
            </a:pPr>
            <a:r>
              <a:rPr b="1" lang="es-ES" sz="1600" spc="-1" strike="noStrike">
                <a:solidFill>
                  <a:srgbClr val="ffffff"/>
                </a:solidFill>
                <a:latin typeface="Arial"/>
                <a:ea typeface="Arial"/>
              </a:rPr>
              <a:t>	</a:t>
            </a:r>
            <a:r>
              <a:rPr b="1" lang="es-ES" sz="1600" spc="-1" strike="noStrike">
                <a:solidFill>
                  <a:srgbClr val="ffffff"/>
                </a:solidFill>
                <a:latin typeface="Arial"/>
                <a:ea typeface="Arial"/>
              </a:rPr>
              <a:t>	</a:t>
            </a:r>
            <a:r>
              <a:rPr b="1" lang="es-ES" sz="1600" spc="-1" strike="noStrike">
                <a:solidFill>
                  <a:srgbClr val="ffffff"/>
                </a:solidFill>
                <a:latin typeface="Arial"/>
                <a:ea typeface="Arial"/>
              </a:rPr>
              <a:t>Si se desea dar lectura la mismo, es necesario agregar las instrucciones necesarias para ello, buscándolo en la memoria y transfiriéndolo al registro de salida para su disposición por el usuario. En especial, la instrucción de transferencia al registro de la Unidad de Salida no se ha incluido en el listado.</a:t>
            </a:r>
            <a:endParaRPr b="0" lang="es-AR" sz="1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Google Shape;213;p21"/>
          <p:cNvSpPr/>
          <p:nvPr/>
        </p:nvSpPr>
        <p:spPr>
          <a:xfrm>
            <a:off x="4174200" y="655920"/>
            <a:ext cx="29980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1" lang="es-ES" sz="1800" spc="-1" strike="noStrike">
                <a:solidFill>
                  <a:srgbClr val="ffffff"/>
                </a:solidFill>
                <a:latin typeface="Times New Roman"/>
                <a:ea typeface="Times New Roman"/>
              </a:rPr>
              <a:t>LENGUAJE DE MÁQUINA</a:t>
            </a:r>
            <a:endParaRPr b="0" lang="es-AR" sz="1800" spc="-1" strike="noStrike">
              <a:latin typeface="Arial"/>
            </a:endParaRPr>
          </a:p>
        </p:txBody>
      </p:sp>
      <p:pic>
        <p:nvPicPr>
          <p:cNvPr id="150" name="Google Shape;214;p21" descr=""/>
          <p:cNvPicPr/>
          <p:nvPr/>
        </p:nvPicPr>
        <p:blipFill>
          <a:blip r:embed="rId1"/>
          <a:stretch/>
        </p:blipFill>
        <p:spPr>
          <a:xfrm>
            <a:off x="1614600" y="1814400"/>
            <a:ext cx="10083960" cy="359460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1" name="Google Shape;219;p22" descr=""/>
          <p:cNvPicPr/>
          <p:nvPr/>
        </p:nvPicPr>
        <p:blipFill>
          <a:blip r:embed="rId1"/>
          <a:stretch/>
        </p:blipFill>
        <p:spPr>
          <a:xfrm>
            <a:off x="1899720" y="1094040"/>
            <a:ext cx="8540280" cy="376596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Google Shape;224;p23"/>
          <p:cNvSpPr/>
          <p:nvPr/>
        </p:nvSpPr>
        <p:spPr>
          <a:xfrm>
            <a:off x="3434400" y="113760"/>
            <a:ext cx="48276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1" lang="es-ES" sz="1800" spc="-1" strike="noStrike">
                <a:solidFill>
                  <a:srgbClr val="ffffff"/>
                </a:solidFill>
                <a:latin typeface="Times New Roman"/>
                <a:ea typeface="Times New Roman"/>
              </a:rPr>
              <a:t>EJEMPLO DE LENGUAJE DE MÁQUINA</a:t>
            </a:r>
            <a:endParaRPr b="0" lang="es-AR" sz="1800" spc="-1" strike="noStrike">
              <a:latin typeface="Arial"/>
            </a:endParaRPr>
          </a:p>
        </p:txBody>
      </p:sp>
      <p:graphicFrame>
        <p:nvGraphicFramePr>
          <p:cNvPr id="153" name="Google Shape;225;p23"/>
          <p:cNvGraphicFramePr/>
          <p:nvPr/>
        </p:nvGraphicFramePr>
        <p:xfrm>
          <a:off x="3044520" y="464040"/>
          <a:ext cx="6352920" cy="5996520"/>
        </p:xfrm>
        <a:graphic>
          <a:graphicData uri="http://schemas.openxmlformats.org/drawingml/2006/table">
            <a:tbl>
              <a:tblPr/>
              <a:tblGrid>
                <a:gridCol w="4638960"/>
                <a:gridCol w="790200"/>
                <a:gridCol w="923760"/>
              </a:tblGrid>
              <a:tr h="444240">
                <a:tc>
                  <a:txBody>
                    <a:bodyPr lIns="68400" rIns="68400" anchor="t">
                      <a:noAutofit/>
                    </a:bodyPr>
                    <a:p>
                      <a:pPr>
                        <a:lnSpc>
                          <a:spcPct val="100000"/>
                        </a:lnSpc>
                        <a:buNone/>
                        <a:tabLst>
                          <a:tab algn="l" pos="0"/>
                        </a:tabLst>
                      </a:pPr>
                      <a:r>
                        <a:rPr b="0" lang="es-ES" sz="1200" spc="-1" strike="noStrike">
                          <a:solidFill>
                            <a:srgbClr val="000000"/>
                          </a:solidFill>
                          <a:latin typeface="Century Gothic"/>
                          <a:ea typeface="Century Gothic"/>
                        </a:rPr>
                        <a:t>Función</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símbolo</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binario</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274320">
                <a:tc>
                  <a:txBody>
                    <a:bodyPr lIns="68400" rIns="68400" anchor="t">
                      <a:noAutofit/>
                    </a:bodyPr>
                    <a:p>
                      <a:pPr>
                        <a:lnSpc>
                          <a:spcPct val="100000"/>
                        </a:lnSpc>
                        <a:buNone/>
                        <a:tabLst>
                          <a:tab algn="l" pos="0"/>
                        </a:tabLst>
                      </a:pPr>
                      <a:r>
                        <a:rPr b="0" lang="es-ES" sz="1200" spc="-1" strike="noStrike">
                          <a:solidFill>
                            <a:srgbClr val="000000"/>
                          </a:solidFill>
                          <a:latin typeface="Century Gothic"/>
                          <a:ea typeface="Century Gothic"/>
                        </a:rPr>
                        <a:t>Cargar el registro acumulador desde la memoria</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CRA</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0 0 0 0</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274320">
                <a:tc>
                  <a:txBody>
                    <a:bodyPr lIns="68400" rIns="68400" anchor="t">
                      <a:noAutofit/>
                    </a:bodyPr>
                    <a:p>
                      <a:pPr>
                        <a:lnSpc>
                          <a:spcPct val="100000"/>
                        </a:lnSpc>
                        <a:buNone/>
                        <a:tabLst>
                          <a:tab algn="l" pos="0"/>
                        </a:tabLst>
                      </a:pPr>
                      <a:r>
                        <a:rPr b="0" lang="es-ES" sz="1200" spc="-1" strike="noStrike">
                          <a:solidFill>
                            <a:srgbClr val="000000"/>
                          </a:solidFill>
                          <a:latin typeface="Century Gothic"/>
                          <a:ea typeface="Century Gothic"/>
                        </a:rPr>
                        <a:t>Cargar el registro B desde la memoria</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CRB</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0 0 0 1</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274320">
                <a:tc>
                  <a:txBody>
                    <a:bodyPr lIns="68400" rIns="68400" anchor="t">
                      <a:noAutofit/>
                    </a:bodyPr>
                    <a:p>
                      <a:pPr>
                        <a:lnSpc>
                          <a:spcPct val="100000"/>
                        </a:lnSpc>
                        <a:buNone/>
                        <a:tabLst>
                          <a:tab algn="l" pos="0"/>
                        </a:tabLst>
                      </a:pPr>
                      <a:r>
                        <a:rPr b="0" lang="es-ES" sz="1200" spc="-1" strike="noStrike">
                          <a:solidFill>
                            <a:srgbClr val="000000"/>
                          </a:solidFill>
                          <a:latin typeface="Century Gothic"/>
                          <a:ea typeface="Century Gothic"/>
                        </a:rPr>
                        <a:t>Guardar el contenido del acumulador en memoria</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GUA</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0 0 1 0</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444240">
                <a:tc>
                  <a:txBody>
                    <a:bodyPr lIns="68400" rIns="68400" anchor="t">
                      <a:noAutofit/>
                    </a:bodyPr>
                    <a:p>
                      <a:pPr>
                        <a:lnSpc>
                          <a:spcPct val="100000"/>
                        </a:lnSpc>
                        <a:buNone/>
                        <a:tabLst>
                          <a:tab algn="l" pos="0"/>
                        </a:tabLst>
                      </a:pPr>
                      <a:r>
                        <a:rPr b="0" lang="es-ES" sz="1200" spc="-1" strike="noStrike">
                          <a:solidFill>
                            <a:srgbClr val="000000"/>
                          </a:solidFill>
                          <a:latin typeface="Century Gothic"/>
                          <a:ea typeface="Century Gothic"/>
                        </a:rPr>
                        <a:t>Sumar el contenido del alcumulador con el del registro B</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SUM</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0 0 1 1</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456840">
                <a:tc>
                  <a:txBody>
                    <a:bodyPr lIns="68400" rIns="68400" anchor="t">
                      <a:noAutofit/>
                    </a:bodyPr>
                    <a:p>
                      <a:pPr>
                        <a:lnSpc>
                          <a:spcPct val="100000"/>
                        </a:lnSpc>
                        <a:buNone/>
                        <a:tabLst>
                          <a:tab algn="l" pos="0"/>
                        </a:tabLst>
                      </a:pPr>
                      <a:r>
                        <a:rPr b="0" lang="es-ES" sz="1200" spc="-1" strike="noStrike">
                          <a:solidFill>
                            <a:srgbClr val="000000"/>
                          </a:solidFill>
                          <a:latin typeface="Century Gothic"/>
                          <a:ea typeface="Century Gothic"/>
                        </a:rPr>
                        <a:t>Restar el contenido del registro B del contenido del acumul.</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RES</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0 1 0 0</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444240">
                <a:tc>
                  <a:txBody>
                    <a:bodyPr lIns="68400" rIns="68400" anchor="t">
                      <a:noAutofit/>
                    </a:bodyPr>
                    <a:p>
                      <a:pPr>
                        <a:lnSpc>
                          <a:spcPct val="100000"/>
                        </a:lnSpc>
                        <a:buNone/>
                        <a:tabLst>
                          <a:tab algn="l" pos="0"/>
                        </a:tabLst>
                      </a:pPr>
                      <a:r>
                        <a:rPr b="0" lang="es-ES" sz="1200" spc="-1" strike="noStrike">
                          <a:solidFill>
                            <a:srgbClr val="000000"/>
                          </a:solidFill>
                          <a:latin typeface="Century Gothic"/>
                          <a:ea typeface="Century Gothic"/>
                        </a:rPr>
                        <a:t>Multiplicar el contenido del acumulador y el del registro B</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MUL</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0 1 0 1</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444240">
                <a:tc>
                  <a:txBody>
                    <a:bodyPr lIns="68400" rIns="68400" anchor="t">
                      <a:noAutofit/>
                    </a:bodyPr>
                    <a:p>
                      <a:pPr>
                        <a:lnSpc>
                          <a:spcPct val="100000"/>
                        </a:lnSpc>
                        <a:buNone/>
                        <a:tabLst>
                          <a:tab algn="l" pos="0"/>
                        </a:tabLst>
                      </a:pPr>
                      <a:r>
                        <a:rPr b="0" lang="es-ES" sz="1200" spc="-1" strike="noStrike">
                          <a:solidFill>
                            <a:srgbClr val="000000"/>
                          </a:solidFill>
                          <a:latin typeface="Century Gothic"/>
                          <a:ea typeface="Century Gothic"/>
                        </a:rPr>
                        <a:t>Dividir el contenido del acumulador por el del registro B</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DIV</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0 1 1 0</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274320">
                <a:tc>
                  <a:txBody>
                    <a:bodyPr lIns="68400" rIns="68400" anchor="t">
                      <a:noAutofit/>
                    </a:bodyPr>
                    <a:p>
                      <a:pPr>
                        <a:lnSpc>
                          <a:spcPct val="100000"/>
                        </a:lnSpc>
                        <a:buNone/>
                        <a:tabLst>
                          <a:tab algn="l" pos="0"/>
                        </a:tabLst>
                      </a:pPr>
                      <a:r>
                        <a:rPr b="0" lang="es-ES" sz="1200" spc="-1" strike="noStrike">
                          <a:solidFill>
                            <a:srgbClr val="000000"/>
                          </a:solidFill>
                          <a:latin typeface="Century Gothic"/>
                          <a:ea typeface="Century Gothic"/>
                        </a:rPr>
                        <a:t>Poner un cero en el acumulador</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ACO</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0 1 1 1</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444240">
                <a:tc>
                  <a:txBody>
                    <a:bodyPr lIns="68400" rIns="68400" anchor="t">
                      <a:noAutofit/>
                    </a:bodyPr>
                    <a:p>
                      <a:pPr>
                        <a:lnSpc>
                          <a:spcPct val="100000"/>
                        </a:lnSpc>
                        <a:buNone/>
                        <a:tabLst>
                          <a:tab algn="l" pos="0"/>
                        </a:tabLst>
                      </a:pPr>
                      <a:r>
                        <a:rPr b="0" lang="es-ES" sz="1200" spc="-1" strike="noStrike">
                          <a:solidFill>
                            <a:srgbClr val="000000"/>
                          </a:solidFill>
                          <a:latin typeface="Century Gothic"/>
                          <a:ea typeface="Century Gothic"/>
                        </a:rPr>
                        <a:t>Llevar el contenido del acumul. al contador de programa</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LAP</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1 0 0 0</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274320">
                <a:tc>
                  <a:txBody>
                    <a:bodyPr lIns="68400" rIns="68400" anchor="t">
                      <a:noAutofit/>
                    </a:bodyPr>
                    <a:p>
                      <a:pPr>
                        <a:lnSpc>
                          <a:spcPct val="100000"/>
                        </a:lnSpc>
                        <a:buNone/>
                        <a:tabLst>
                          <a:tab algn="l" pos="0"/>
                        </a:tabLst>
                      </a:pPr>
                      <a:r>
                        <a:rPr b="0" lang="es-ES" sz="1200" spc="-1" strike="noStrike">
                          <a:solidFill>
                            <a:srgbClr val="000000"/>
                          </a:solidFill>
                          <a:latin typeface="Century Gothic"/>
                          <a:ea typeface="Century Gothic"/>
                        </a:rPr>
                        <a:t>Poner en cero el contador de programa</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CPO</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1 0 0 1</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444240">
                <a:tc>
                  <a:txBody>
                    <a:bodyPr lIns="68400" rIns="68400" anchor="t">
                      <a:noAutofit/>
                    </a:bodyPr>
                    <a:p>
                      <a:pPr>
                        <a:lnSpc>
                          <a:spcPct val="100000"/>
                        </a:lnSpc>
                        <a:buNone/>
                        <a:tabLst>
                          <a:tab algn="l" pos="0"/>
                        </a:tabLst>
                      </a:pPr>
                      <a:r>
                        <a:rPr b="0" lang="es-ES" sz="1200" spc="-1" strike="noStrike">
                          <a:solidFill>
                            <a:srgbClr val="000000"/>
                          </a:solidFill>
                          <a:latin typeface="Century Gothic"/>
                          <a:ea typeface="Century Gothic"/>
                        </a:rPr>
                        <a:t>Saltar a la posición xxxxx si el contenido del acumul. es 0</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SAO</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1 0 1 0</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456840">
                <a:tc>
                  <a:txBody>
                    <a:bodyPr lIns="68400" rIns="68400" anchor="t">
                      <a:noAutofit/>
                    </a:bodyPr>
                    <a:p>
                      <a:pPr>
                        <a:lnSpc>
                          <a:spcPct val="100000"/>
                        </a:lnSpc>
                        <a:buNone/>
                        <a:tabLst>
                          <a:tab algn="l" pos="0"/>
                        </a:tabLst>
                      </a:pPr>
                      <a:r>
                        <a:rPr b="0" lang="es-ES" sz="1200" spc="-1" strike="noStrike">
                          <a:solidFill>
                            <a:srgbClr val="000000"/>
                          </a:solidFill>
                          <a:latin typeface="Century Gothic"/>
                          <a:ea typeface="Century Gothic"/>
                        </a:rPr>
                        <a:t>Hacer el AND de los contenidos de acumulador y registro B</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AND</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1 0 1 1</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456840">
                <a:tc>
                  <a:txBody>
                    <a:bodyPr lIns="68400" rIns="68400" anchor="t">
                      <a:noAutofit/>
                    </a:bodyPr>
                    <a:p>
                      <a:pPr>
                        <a:lnSpc>
                          <a:spcPct val="100000"/>
                        </a:lnSpc>
                        <a:buNone/>
                        <a:tabLst>
                          <a:tab algn="l" pos="0"/>
                        </a:tabLst>
                      </a:pPr>
                      <a:r>
                        <a:rPr b="0" lang="es-ES" sz="1200" spc="-1" strike="noStrike">
                          <a:solidFill>
                            <a:srgbClr val="000000"/>
                          </a:solidFill>
                          <a:latin typeface="Century Gothic"/>
                          <a:ea typeface="Century Gothic"/>
                        </a:rPr>
                        <a:t>Hacer el OR entre los contenidos del acumul. y el registro B</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OR</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1 1 0 0</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274320">
                <a:tc>
                  <a:txBody>
                    <a:bodyPr lIns="68400" rIns="68400" anchor="t">
                      <a:noAutofit/>
                    </a:bodyPr>
                    <a:p>
                      <a:pPr>
                        <a:lnSpc>
                          <a:spcPct val="100000"/>
                        </a:lnSpc>
                        <a:buNone/>
                        <a:tabLst>
                          <a:tab algn="l" pos="0"/>
                        </a:tabLst>
                      </a:pPr>
                      <a:r>
                        <a:rPr b="0" lang="es-ES" sz="1200" spc="-1" strike="noStrike">
                          <a:solidFill>
                            <a:srgbClr val="000000"/>
                          </a:solidFill>
                          <a:latin typeface="Century Gothic"/>
                          <a:ea typeface="Century Gothic"/>
                        </a:rPr>
                        <a:t>Complementar el contenido del acumulador</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COA</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1 1 0 1</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444240">
                <a:tc>
                  <a:txBody>
                    <a:bodyPr lIns="68400" rIns="68400" anchor="t">
                      <a:noAutofit/>
                    </a:bodyPr>
                    <a:p>
                      <a:pPr>
                        <a:lnSpc>
                          <a:spcPct val="100000"/>
                        </a:lnSpc>
                        <a:buNone/>
                        <a:tabLst>
                          <a:tab algn="l" pos="0"/>
                        </a:tabLst>
                      </a:pPr>
                      <a:r>
                        <a:rPr b="0" lang="es-ES" sz="1200" spc="-1" strike="noStrike">
                          <a:solidFill>
                            <a:srgbClr val="000000"/>
                          </a:solidFill>
                          <a:latin typeface="Century Gothic"/>
                          <a:ea typeface="Century Gothic"/>
                        </a:rPr>
                        <a:t>Intercambiar el contenido del acumulador con el del reg. B</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AXB</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1 1 1 0</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274320">
                <a:tc>
                  <a:txBody>
                    <a:bodyPr lIns="68400" rIns="68400" anchor="t">
                      <a:noAutofit/>
                    </a:bodyPr>
                    <a:p>
                      <a:pPr>
                        <a:lnSpc>
                          <a:spcPct val="100000"/>
                        </a:lnSpc>
                        <a:buNone/>
                        <a:tabLst>
                          <a:tab algn="l" pos="0"/>
                        </a:tabLst>
                      </a:pPr>
                      <a:r>
                        <a:rPr b="0" lang="es-ES" sz="1200" spc="-1" strike="noStrike">
                          <a:solidFill>
                            <a:srgbClr val="000000"/>
                          </a:solidFill>
                          <a:latin typeface="Century Gothic"/>
                          <a:ea typeface="Century Gothic"/>
                        </a:rPr>
                        <a:t>Poner todo en cero (Hacer reset general)</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PTO</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1 1 1 1</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bl>
          </a:graphicData>
        </a:graphic>
      </p:graphicFrame>
      <p:sp>
        <p:nvSpPr>
          <p:cNvPr id="154" name="Google Shape;226;p23"/>
          <p:cNvSpPr/>
          <p:nvPr/>
        </p:nvSpPr>
        <p:spPr>
          <a:xfrm>
            <a:off x="3058200" y="959760"/>
            <a:ext cx="12191040" cy="456120"/>
          </a:xfrm>
          <a:prstGeom prst="rect">
            <a:avLst/>
          </a:prstGeom>
          <a:noFill/>
          <a:ln w="0">
            <a:noFill/>
          </a:ln>
        </p:spPr>
        <p:style>
          <a:lnRef idx="0"/>
          <a:fillRef idx="0"/>
          <a:effectRef idx="0"/>
          <a:fontRef idx="minor"/>
        </p:style>
      </p:sp>
      <p:sp>
        <p:nvSpPr>
          <p:cNvPr id="155" name="Google Shape;227;p23"/>
          <p:cNvSpPr/>
          <p:nvPr/>
        </p:nvSpPr>
        <p:spPr>
          <a:xfrm>
            <a:off x="9744120" y="4863960"/>
            <a:ext cx="2446560" cy="14612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1" lang="es-ES" sz="1800" spc="-1" strike="noStrike">
                <a:solidFill>
                  <a:srgbClr val="ffffff"/>
                </a:solidFill>
                <a:latin typeface="Times New Roman"/>
                <a:ea typeface="Times New Roman"/>
              </a:rPr>
              <a:t>Nota: Los resultados de todas las operaciones quedan siempre en el acumulador</a:t>
            </a:r>
            <a:endParaRPr b="0" lang="es-AR"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6" name="Google Shape;232;p24" descr=""/>
          <p:cNvPicPr/>
          <p:nvPr/>
        </p:nvPicPr>
        <p:blipFill>
          <a:blip r:embed="rId1"/>
          <a:stretch/>
        </p:blipFill>
        <p:spPr>
          <a:xfrm>
            <a:off x="2906280" y="768240"/>
            <a:ext cx="5919840" cy="1322640"/>
          </a:xfrm>
          <a:prstGeom prst="rect">
            <a:avLst/>
          </a:prstGeom>
          <a:ln w="0">
            <a:noFill/>
          </a:ln>
        </p:spPr>
      </p:pic>
      <p:sp>
        <p:nvSpPr>
          <p:cNvPr id="157" name="Google Shape;233;p24"/>
          <p:cNvSpPr/>
          <p:nvPr/>
        </p:nvSpPr>
        <p:spPr>
          <a:xfrm>
            <a:off x="1542600" y="2584440"/>
            <a:ext cx="8894520" cy="350244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tabLst>
                <a:tab algn="l" pos="0"/>
              </a:tabLst>
            </a:pPr>
            <a:r>
              <a:rPr b="1" lang="es-ES" sz="2800" spc="-1" strike="noStrike">
                <a:solidFill>
                  <a:srgbClr val="ffffff"/>
                </a:solidFill>
                <a:latin typeface="Times New Roman"/>
                <a:ea typeface="Times New Roman"/>
              </a:rPr>
              <a:t>También haremos el supuesto de tener que resolver la siguiente expresión:</a:t>
            </a:r>
            <a:endParaRPr b="0" lang="es-AR" sz="2800" spc="-1" strike="noStrike">
              <a:latin typeface="Arial"/>
            </a:endParaRPr>
          </a:p>
          <a:p>
            <a:pPr algn="just">
              <a:lnSpc>
                <a:spcPct val="100000"/>
              </a:lnSpc>
              <a:buNone/>
              <a:tabLst>
                <a:tab algn="l" pos="0"/>
              </a:tabLst>
            </a:pPr>
            <a:r>
              <a:rPr b="1" lang="es-ES" sz="2800" spc="-1" strike="noStrike">
                <a:solidFill>
                  <a:srgbClr val="ffffff"/>
                </a:solidFill>
                <a:latin typeface="Times New Roman"/>
                <a:ea typeface="Times New Roman"/>
              </a:rPr>
              <a:t> </a:t>
            </a:r>
            <a:endParaRPr b="0" lang="es-AR" sz="2800" spc="-1" strike="noStrike">
              <a:latin typeface="Arial"/>
            </a:endParaRPr>
          </a:p>
          <a:p>
            <a:pPr algn="just">
              <a:lnSpc>
                <a:spcPct val="100000"/>
              </a:lnSpc>
              <a:buNone/>
              <a:tabLst>
                <a:tab algn="l" pos="0"/>
              </a:tabLst>
            </a:pPr>
            <a:r>
              <a:rPr b="1" lang="es-ES" sz="2800" spc="-1" strike="noStrike">
                <a:solidFill>
                  <a:srgbClr val="ffffff"/>
                </a:solidFill>
                <a:latin typeface="Times New Roman"/>
                <a:ea typeface="Times New Roman"/>
              </a:rPr>
              <a:t>	</a:t>
            </a:r>
            <a:r>
              <a:rPr b="1" lang="es-ES" sz="2800" spc="-1" strike="noStrike">
                <a:solidFill>
                  <a:srgbClr val="ffffff"/>
                </a:solidFill>
                <a:latin typeface="Times New Roman"/>
                <a:ea typeface="Times New Roman"/>
              </a:rPr>
              <a:t>	</a:t>
            </a:r>
            <a:r>
              <a:rPr b="1" lang="es-ES" sz="2800" spc="-1" strike="noStrike">
                <a:solidFill>
                  <a:srgbClr val="ffffff"/>
                </a:solidFill>
                <a:latin typeface="Times New Roman"/>
                <a:ea typeface="Times New Roman"/>
              </a:rPr>
              <a:t>	</a:t>
            </a:r>
            <a:r>
              <a:rPr b="1" lang="es-ES" sz="2800" spc="-1" strike="noStrike">
                <a:solidFill>
                  <a:srgbClr val="ffffff"/>
                </a:solidFill>
                <a:latin typeface="Times New Roman"/>
                <a:ea typeface="Times New Roman"/>
              </a:rPr>
              <a:t>	</a:t>
            </a:r>
            <a:r>
              <a:rPr b="1" lang="es-ES" sz="2800" spc="-1" strike="noStrike">
                <a:solidFill>
                  <a:srgbClr val="ffffff"/>
                </a:solidFill>
                <a:latin typeface="Times New Roman"/>
                <a:ea typeface="Times New Roman"/>
              </a:rPr>
              <a:t>              </a:t>
            </a:r>
            <a:r>
              <a:rPr b="1" lang="es-ES" sz="2800" spc="-1" strike="noStrike">
                <a:solidFill>
                  <a:srgbClr val="ffffff"/>
                </a:solidFill>
                <a:latin typeface="Times New Roman"/>
                <a:ea typeface="Times New Roman"/>
              </a:rPr>
              <a:t>a = b . (c+d)/e</a:t>
            </a:r>
            <a:endParaRPr b="0" lang="es-AR" sz="2800" spc="-1" strike="noStrike">
              <a:latin typeface="Arial"/>
            </a:endParaRPr>
          </a:p>
          <a:p>
            <a:pPr algn="just">
              <a:lnSpc>
                <a:spcPct val="100000"/>
              </a:lnSpc>
              <a:buNone/>
              <a:tabLst>
                <a:tab algn="l" pos="0"/>
              </a:tabLst>
            </a:pPr>
            <a:r>
              <a:rPr b="1" lang="es-ES" sz="2800" spc="-1" strike="noStrike">
                <a:solidFill>
                  <a:srgbClr val="ffffff"/>
                </a:solidFill>
                <a:latin typeface="Times New Roman"/>
                <a:ea typeface="Times New Roman"/>
              </a:rPr>
              <a:t> </a:t>
            </a:r>
            <a:endParaRPr b="0" lang="es-AR" sz="2800" spc="-1" strike="noStrike">
              <a:latin typeface="Arial"/>
            </a:endParaRPr>
          </a:p>
          <a:p>
            <a:pPr algn="just">
              <a:lnSpc>
                <a:spcPct val="100000"/>
              </a:lnSpc>
              <a:buNone/>
              <a:tabLst>
                <a:tab algn="l" pos="0"/>
              </a:tabLst>
            </a:pPr>
            <a:r>
              <a:rPr b="1" lang="es-ES" sz="2800" spc="-1" strike="noStrike">
                <a:solidFill>
                  <a:srgbClr val="ffffff"/>
                </a:solidFill>
                <a:latin typeface="Times New Roman"/>
                <a:ea typeface="Times New Roman"/>
              </a:rPr>
              <a:t>que  contiene cinco variables, a las cuales se debe asignar una posición de memoria.</a:t>
            </a:r>
            <a:endParaRPr b="0" lang="es-AR" sz="2800" spc="-1" strike="noStrike">
              <a:latin typeface="Arial"/>
            </a:endParaRPr>
          </a:p>
          <a:p>
            <a:pPr algn="just">
              <a:lnSpc>
                <a:spcPct val="100000"/>
              </a:lnSpc>
              <a:buNone/>
              <a:tabLst>
                <a:tab algn="l" pos="0"/>
              </a:tabLst>
            </a:pPr>
            <a:r>
              <a:rPr b="1" lang="es-ES" sz="2800" spc="-1" strike="noStrike">
                <a:solidFill>
                  <a:srgbClr val="ffffff"/>
                </a:solidFill>
                <a:latin typeface="Times New Roman"/>
                <a:ea typeface="Times New Roman"/>
              </a:rPr>
              <a:t> </a:t>
            </a:r>
            <a:endParaRPr b="0" lang="es-AR" sz="2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58" name="Google Shape;238;p25"/>
          <p:cNvGraphicFramePr/>
          <p:nvPr/>
        </p:nvGraphicFramePr>
        <p:xfrm>
          <a:off x="3688920" y="2001600"/>
          <a:ext cx="3766320" cy="2826360"/>
        </p:xfrm>
        <a:graphic>
          <a:graphicData uri="http://schemas.openxmlformats.org/drawingml/2006/table">
            <a:tbl>
              <a:tblPr/>
              <a:tblGrid>
                <a:gridCol w="1132920"/>
                <a:gridCol w="1553400"/>
                <a:gridCol w="1080000"/>
              </a:tblGrid>
              <a:tr h="807840">
                <a:tc>
                  <a:txBody>
                    <a:bodyPr lIns="68400" rIns="68400" anchor="t">
                      <a:noAutofit/>
                    </a:bodyPr>
                    <a:p>
                      <a:pPr>
                        <a:lnSpc>
                          <a:spcPct val="100000"/>
                        </a:lnSpc>
                        <a:buNone/>
                        <a:tabLst>
                          <a:tab algn="l" pos="0"/>
                        </a:tabLst>
                      </a:pPr>
                      <a:r>
                        <a:rPr b="0" lang="es-ES" sz="1200" spc="-1" strike="noStrike">
                          <a:solidFill>
                            <a:srgbClr val="000000"/>
                          </a:solidFill>
                          <a:latin typeface="Century Gothic"/>
                          <a:ea typeface="Century Gothic"/>
                        </a:rPr>
                        <a:t>variable</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nSpc>
                          <a:spcPct val="100000"/>
                        </a:lnSpc>
                        <a:buNone/>
                        <a:tabLst>
                          <a:tab algn="l" pos="0"/>
                        </a:tabLst>
                      </a:pPr>
                      <a:r>
                        <a:rPr b="0" lang="es-ES" sz="1200" spc="-1" strike="noStrike">
                          <a:solidFill>
                            <a:srgbClr val="000000"/>
                          </a:solidFill>
                          <a:latin typeface="Century Gothic"/>
                          <a:ea typeface="Century Gothic"/>
                        </a:rPr>
                        <a:t>    </a:t>
                      </a:r>
                      <a:r>
                        <a:rPr b="0" lang="es-ES" sz="1200" spc="-1" strike="noStrike">
                          <a:solidFill>
                            <a:srgbClr val="000000"/>
                          </a:solidFill>
                          <a:latin typeface="Century Gothic"/>
                          <a:ea typeface="Century Gothic"/>
                        </a:rPr>
                        <a:t>posición </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decimal</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403200">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a</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1 1 0 0 1 0</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50</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403200">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b</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1 1 0 0 1 1</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51</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403200">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c</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1 1 0 1 0 0</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52</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403200">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d</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1 1 0 1 0 1</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53</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405720">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e</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1 1 0 1 1 0</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lIns="68400" rIns="68400" anchor="t">
                      <a:noAutofit/>
                    </a:bodyPr>
                    <a:p>
                      <a:pPr algn="ctr">
                        <a:lnSpc>
                          <a:spcPct val="100000"/>
                        </a:lnSpc>
                        <a:buNone/>
                        <a:tabLst>
                          <a:tab algn="l" pos="0"/>
                        </a:tabLst>
                      </a:pPr>
                      <a:r>
                        <a:rPr b="0" lang="es-ES" sz="1200" spc="-1" strike="noStrike">
                          <a:solidFill>
                            <a:srgbClr val="000000"/>
                          </a:solidFill>
                          <a:latin typeface="Century Gothic"/>
                          <a:ea typeface="Century Gothic"/>
                        </a:rPr>
                        <a:t>54</a:t>
                      </a:r>
                      <a:endParaRPr b="0" lang="es-AR" sz="1200" spc="-1" strike="noStrike">
                        <a:latin typeface="Arial"/>
                      </a:endParaRPr>
                    </a:p>
                  </a:txBody>
                  <a:tcPr anchor="t" marL="68400" marR="6840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bl>
          </a:graphicData>
        </a:graphic>
      </p:graphicFrame>
      <p:sp>
        <p:nvSpPr>
          <p:cNvPr id="159" name="Google Shape;239;p25"/>
          <p:cNvSpPr/>
          <p:nvPr/>
        </p:nvSpPr>
        <p:spPr>
          <a:xfrm>
            <a:off x="2524320" y="352800"/>
            <a:ext cx="7350120" cy="13093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1" lang="es-ES" sz="2000" spc="-1" strike="noStrike">
                <a:solidFill>
                  <a:srgbClr val="ffffff"/>
                </a:solidFill>
                <a:latin typeface="Times New Roman"/>
                <a:ea typeface="Times New Roman"/>
              </a:rPr>
              <a:t>Una práctica común es la de dejar las posiciones de baja numeración, a partir de la cero, para el programa, y las de mayor numeración para las variables. En la tabla siguiente muestro dicha asignación</a:t>
            </a:r>
            <a:endParaRPr b="0" lang="es-AR" sz="2000" spc="-1" strike="noStrike">
              <a:latin typeface="Arial"/>
            </a:endParaRPr>
          </a:p>
        </p:txBody>
      </p:sp>
      <p:sp>
        <p:nvSpPr>
          <p:cNvPr id="160" name="Google Shape;240;p25"/>
          <p:cNvSpPr/>
          <p:nvPr/>
        </p:nvSpPr>
        <p:spPr>
          <a:xfrm>
            <a:off x="2794680" y="5328360"/>
            <a:ext cx="6094800" cy="10044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1" lang="es-ES" sz="2000" spc="-1" strike="noStrike">
                <a:solidFill>
                  <a:srgbClr val="ffffff"/>
                </a:solidFill>
                <a:latin typeface="Times New Roman"/>
                <a:ea typeface="Times New Roman"/>
              </a:rPr>
              <a:t>Se ha ubicado al lado de la numeración binaria de cada celda, la numeración decimal, a fin de tener una referencia fácil</a:t>
            </a:r>
            <a:endParaRPr b="0" lang="es-AR" sz="2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Google Shape;245;p26"/>
          <p:cNvSpPr/>
          <p:nvPr/>
        </p:nvSpPr>
        <p:spPr>
          <a:xfrm>
            <a:off x="2246040" y="1056600"/>
            <a:ext cx="7206120" cy="496836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tabLst>
                <a:tab algn="l" pos="0"/>
              </a:tabLst>
            </a:pPr>
            <a:r>
              <a:rPr b="1" lang="es-ES" sz="2000" spc="-1" strike="noStrike">
                <a:solidFill>
                  <a:srgbClr val="ffffff"/>
                </a:solidFill>
                <a:latin typeface="Times New Roman"/>
                <a:ea typeface="Times New Roman"/>
              </a:rPr>
              <a:t>Ahora pasaremos al desarrollo del programa, a tal fin, utilizaré algunas abreviaturas para los registros, por ejemplo, el registro acumulador será denominado como ACM y el registro B, como RB y el contador de programa como CP. Por otra parte, para indicar el contenido de un registro o posición de memoria, utilizaremos la notación de “Backus”, en la cual &lt;A&gt; significa contenido de A, y mediante el símbolo =&gt;, el lugar donde debe quedar el resultado de la operación realizada, así la indicación:</a:t>
            </a:r>
            <a:endParaRPr b="0" lang="es-AR" sz="2000" spc="-1" strike="noStrike">
              <a:latin typeface="Arial"/>
            </a:endParaRPr>
          </a:p>
          <a:p>
            <a:pPr algn="just">
              <a:lnSpc>
                <a:spcPct val="100000"/>
              </a:lnSpc>
              <a:buNone/>
              <a:tabLst>
                <a:tab algn="l" pos="0"/>
              </a:tabLst>
            </a:pPr>
            <a:r>
              <a:rPr b="1" lang="es-ES" sz="2000" spc="-1" strike="noStrike">
                <a:solidFill>
                  <a:srgbClr val="ffffff"/>
                </a:solidFill>
                <a:latin typeface="Times New Roman"/>
                <a:ea typeface="Times New Roman"/>
              </a:rPr>
              <a:t> </a:t>
            </a:r>
            <a:endParaRPr b="0" lang="es-AR" sz="2000" spc="-1" strike="noStrike">
              <a:latin typeface="Arial"/>
            </a:endParaRPr>
          </a:p>
          <a:p>
            <a:pPr algn="just">
              <a:lnSpc>
                <a:spcPct val="100000"/>
              </a:lnSpc>
              <a:buNone/>
              <a:tabLst>
                <a:tab algn="l" pos="0"/>
              </a:tabLst>
            </a:pP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ACM &lt;= &lt;ACM&gt; + &lt;RB&gt;</a:t>
            </a:r>
            <a:endParaRPr b="0" lang="es-AR" sz="2000" spc="-1" strike="noStrike">
              <a:latin typeface="Arial"/>
            </a:endParaRPr>
          </a:p>
          <a:p>
            <a:pPr algn="just">
              <a:lnSpc>
                <a:spcPct val="100000"/>
              </a:lnSpc>
              <a:buNone/>
              <a:tabLst>
                <a:tab algn="l" pos="0"/>
              </a:tabLst>
            </a:pPr>
            <a:r>
              <a:rPr b="1" lang="es-ES" sz="2000" spc="-1" strike="noStrike">
                <a:solidFill>
                  <a:srgbClr val="ffffff"/>
                </a:solidFill>
                <a:latin typeface="Times New Roman"/>
                <a:ea typeface="Times New Roman"/>
              </a:rPr>
              <a:t> </a:t>
            </a:r>
            <a:endParaRPr b="0" lang="es-AR" sz="2000" spc="-1" strike="noStrike">
              <a:latin typeface="Arial"/>
            </a:endParaRPr>
          </a:p>
          <a:p>
            <a:pPr algn="just">
              <a:lnSpc>
                <a:spcPct val="100000"/>
              </a:lnSpc>
              <a:buNone/>
              <a:tabLst>
                <a:tab algn="l" pos="0"/>
              </a:tabLst>
            </a:pPr>
            <a:r>
              <a:rPr b="1" lang="es-ES" sz="2000" spc="-1" strike="noStrike">
                <a:solidFill>
                  <a:srgbClr val="ffffff"/>
                </a:solidFill>
                <a:latin typeface="Times New Roman"/>
                <a:ea typeface="Times New Roman"/>
              </a:rPr>
              <a:t>significa sumar el contenido del ACM y el contenido del RB y llevarlo al ACM.</a:t>
            </a:r>
            <a:endParaRPr b="0" lang="es-AR" sz="2000" spc="-1" strike="noStrike">
              <a:latin typeface="Arial"/>
            </a:endParaRPr>
          </a:p>
          <a:p>
            <a:pPr algn="just">
              <a:lnSpc>
                <a:spcPct val="100000"/>
              </a:lnSpc>
              <a:buNone/>
              <a:tabLst>
                <a:tab algn="l" pos="0"/>
              </a:tabLst>
            </a:pPr>
            <a:r>
              <a:rPr b="1" lang="es-ES" sz="2000" spc="-1" strike="noStrike">
                <a:solidFill>
                  <a:srgbClr val="ffffff"/>
                </a:solidFill>
                <a:latin typeface="Times New Roman"/>
                <a:ea typeface="Times New Roman"/>
              </a:rPr>
              <a:t> </a:t>
            </a:r>
            <a:endParaRPr b="0" lang="es-AR" sz="2000" spc="-1" strike="noStrike">
              <a:latin typeface="Arial"/>
            </a:endParaRPr>
          </a:p>
          <a:p>
            <a:pPr algn="just">
              <a:lnSpc>
                <a:spcPct val="100000"/>
              </a:lnSpc>
              <a:buNone/>
              <a:tabLst>
                <a:tab algn="l" pos="0"/>
              </a:tabLst>
            </a:pP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Asimismo, la expresión:  RB &lt;= c ; significa llevar la variable c al RB.</a:t>
            </a:r>
            <a:endParaRPr b="0" lang="es-AR"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Google Shape;250;p27"/>
          <p:cNvSpPr/>
          <p:nvPr/>
        </p:nvSpPr>
        <p:spPr>
          <a:xfrm>
            <a:off x="2052000" y="291960"/>
            <a:ext cx="8388000" cy="618804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tabLst>
                <a:tab algn="l" pos="0"/>
              </a:tabLst>
            </a:pPr>
            <a:r>
              <a:rPr b="1" lang="es-ES" sz="2000" spc="-1" strike="noStrike">
                <a:solidFill>
                  <a:srgbClr val="ffffff"/>
                </a:solidFill>
                <a:latin typeface="Times New Roman"/>
                <a:ea typeface="Times New Roman"/>
              </a:rPr>
              <a:t>Es posible utilizar una forma simbólica para escribir el programa, el que puiede quedar en la siguiente forma:</a:t>
            </a:r>
            <a:endParaRPr b="0" lang="es-AR" sz="2000" spc="-1" strike="noStrike">
              <a:latin typeface="Arial"/>
            </a:endParaRPr>
          </a:p>
          <a:p>
            <a:pPr>
              <a:lnSpc>
                <a:spcPct val="100000"/>
              </a:lnSpc>
              <a:buNone/>
              <a:tabLst>
                <a:tab algn="l" pos="0"/>
              </a:tabLst>
            </a:pPr>
            <a:r>
              <a:rPr b="1" lang="es-ES" sz="2000" spc="-1" strike="noStrike">
                <a:solidFill>
                  <a:srgbClr val="ffffff"/>
                </a:solidFill>
                <a:latin typeface="Times New Roman"/>
                <a:ea typeface="Times New Roman"/>
              </a:rPr>
              <a:t> </a:t>
            </a:r>
            <a:endParaRPr b="0" lang="es-AR" sz="2000" spc="-1" strike="noStrike">
              <a:latin typeface="Arial"/>
            </a:endParaRPr>
          </a:p>
          <a:p>
            <a:pPr>
              <a:lnSpc>
                <a:spcPct val="100000"/>
              </a:lnSpc>
              <a:buNone/>
              <a:tabLst>
                <a:tab algn="l" pos="0"/>
              </a:tabLst>
            </a:pP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RB &lt;= c</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cargar c en RB</a:t>
            </a:r>
            <a:endParaRPr b="0" lang="es-AR" sz="2000" spc="-1" strike="noStrike">
              <a:latin typeface="Arial"/>
            </a:endParaRPr>
          </a:p>
          <a:p>
            <a:pPr>
              <a:lnSpc>
                <a:spcPct val="100000"/>
              </a:lnSpc>
              <a:buNone/>
              <a:tabLst>
                <a:tab algn="l" pos="0"/>
              </a:tabLst>
            </a:pP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ACM &lt;= d</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cargar d en ACM</a:t>
            </a:r>
            <a:endParaRPr b="0" lang="es-AR" sz="2000" spc="-1" strike="noStrike">
              <a:latin typeface="Arial"/>
            </a:endParaRPr>
          </a:p>
          <a:p>
            <a:pPr>
              <a:lnSpc>
                <a:spcPct val="100000"/>
              </a:lnSpc>
              <a:buNone/>
              <a:tabLst>
                <a:tab algn="l" pos="0"/>
              </a:tabLst>
            </a:pP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ACM &lt;=  &lt;ACM&gt; + &lt;RB&gt;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endParaRPr b="0" lang="es-AR" sz="2000" spc="-1" strike="noStrike">
              <a:latin typeface="Arial"/>
            </a:endParaRPr>
          </a:p>
          <a:p>
            <a:pPr>
              <a:lnSpc>
                <a:spcPct val="100000"/>
              </a:lnSpc>
              <a:buNone/>
              <a:tabLst>
                <a:tab algn="l" pos="0"/>
              </a:tabLst>
            </a:pP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sumar ACM y RB</a:t>
            </a:r>
            <a:endParaRPr b="0" lang="es-AR" sz="2000" spc="-1" strike="noStrike">
              <a:latin typeface="Arial"/>
            </a:endParaRPr>
          </a:p>
          <a:p>
            <a:pPr>
              <a:lnSpc>
                <a:spcPct val="100000"/>
              </a:lnSpc>
              <a:buNone/>
              <a:tabLst>
                <a:tab algn="l" pos="0"/>
              </a:tabLst>
            </a:pP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RB &lt;= e</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cargar e en RB</a:t>
            </a:r>
            <a:endParaRPr b="0" lang="es-AR" sz="2000" spc="-1" strike="noStrike">
              <a:latin typeface="Arial"/>
            </a:endParaRPr>
          </a:p>
          <a:p>
            <a:pPr>
              <a:lnSpc>
                <a:spcPct val="100000"/>
              </a:lnSpc>
              <a:buNone/>
              <a:tabLst>
                <a:tab algn="l" pos="0"/>
              </a:tabLst>
            </a:pP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ACM &lt;= &lt;ACM&gt; / &lt;RB&gt;</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endParaRPr b="0" lang="es-AR" sz="2000" spc="-1" strike="noStrike">
              <a:latin typeface="Arial"/>
            </a:endParaRPr>
          </a:p>
          <a:p>
            <a:pPr>
              <a:lnSpc>
                <a:spcPct val="100000"/>
              </a:lnSpc>
              <a:buNone/>
              <a:tabLst>
                <a:tab algn="l" pos="0"/>
              </a:tabLst>
            </a:pP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dividir ACM por RB</a:t>
            </a:r>
            <a:endParaRPr b="0" lang="es-AR" sz="2000" spc="-1" strike="noStrike">
              <a:latin typeface="Arial"/>
            </a:endParaRPr>
          </a:p>
          <a:p>
            <a:pPr>
              <a:lnSpc>
                <a:spcPct val="100000"/>
              </a:lnSpc>
              <a:buNone/>
              <a:tabLst>
                <a:tab algn="l" pos="0"/>
              </a:tabLst>
            </a:pP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RB &lt;= b</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cargar b en RB</a:t>
            </a:r>
            <a:endParaRPr b="0" lang="es-AR" sz="2000" spc="-1" strike="noStrike">
              <a:latin typeface="Arial"/>
            </a:endParaRPr>
          </a:p>
          <a:p>
            <a:pPr>
              <a:lnSpc>
                <a:spcPct val="100000"/>
              </a:lnSpc>
              <a:buNone/>
              <a:tabLst>
                <a:tab algn="l" pos="0"/>
              </a:tabLst>
            </a:pP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ACM &lt;= &lt;ACM&gt; x &lt;RB&gt;</a:t>
            </a:r>
            <a:r>
              <a:rPr b="1" lang="es-ES" sz="2000" spc="-1" strike="noStrike">
                <a:solidFill>
                  <a:srgbClr val="ffffff"/>
                </a:solidFill>
                <a:latin typeface="Times New Roman"/>
                <a:ea typeface="Times New Roman"/>
              </a:rPr>
              <a:t>	</a:t>
            </a:r>
            <a:endParaRPr b="0" lang="es-AR" sz="2000" spc="-1" strike="noStrike">
              <a:latin typeface="Arial"/>
            </a:endParaRPr>
          </a:p>
          <a:p>
            <a:pPr>
              <a:lnSpc>
                <a:spcPct val="100000"/>
              </a:lnSpc>
              <a:buNone/>
              <a:tabLst>
                <a:tab algn="l" pos="0"/>
              </a:tabLst>
            </a:pP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multiplicar ACM por RB</a:t>
            </a:r>
            <a:endParaRPr b="0" lang="es-AR" sz="2000" spc="-1" strike="noStrike">
              <a:latin typeface="Arial"/>
            </a:endParaRPr>
          </a:p>
          <a:p>
            <a:pPr>
              <a:lnSpc>
                <a:spcPct val="100000"/>
              </a:lnSpc>
              <a:buNone/>
              <a:tabLst>
                <a:tab algn="l" pos="0"/>
              </a:tabLst>
            </a:pP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a &lt;= &lt;ACM&gt;</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endParaRPr b="0" lang="es-AR" sz="2000" spc="-1" strike="noStrike">
              <a:latin typeface="Arial"/>
            </a:endParaRPr>
          </a:p>
          <a:p>
            <a:pPr>
              <a:lnSpc>
                <a:spcPct val="100000"/>
              </a:lnSpc>
              <a:buNone/>
              <a:tabLst>
                <a:tab algn="l" pos="0"/>
              </a:tabLst>
            </a:pP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guardar &lt;ACM&gt; en a.</a:t>
            </a:r>
            <a:endParaRPr b="0" lang="es-AR" sz="2000" spc="-1" strike="noStrike">
              <a:latin typeface="Arial"/>
            </a:endParaRPr>
          </a:p>
          <a:p>
            <a:pPr>
              <a:lnSpc>
                <a:spcPct val="100000"/>
              </a:lnSpc>
              <a:buNone/>
              <a:tabLst>
                <a:tab algn="l" pos="0"/>
              </a:tabLst>
            </a:pPr>
            <a:r>
              <a:rPr b="1" lang="es-ES" sz="2000" spc="-1" strike="noStrike">
                <a:solidFill>
                  <a:srgbClr val="ffffff"/>
                </a:solidFill>
                <a:latin typeface="Times New Roman"/>
                <a:ea typeface="Times New Roman"/>
              </a:rPr>
              <a:t> </a:t>
            </a:r>
            <a:endParaRPr b="0" lang="es-AR" sz="2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Google Shape;255;p28"/>
          <p:cNvSpPr/>
          <p:nvPr/>
        </p:nvSpPr>
        <p:spPr>
          <a:xfrm>
            <a:off x="2837160" y="905040"/>
            <a:ext cx="6094800" cy="374868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tabLst>
                <a:tab algn="l" pos="0"/>
              </a:tabLst>
            </a:pPr>
            <a:r>
              <a:rPr b="1" lang="es-ES" sz="2000" spc="-1" strike="noStrike">
                <a:solidFill>
                  <a:srgbClr val="ffffff"/>
                </a:solidFill>
                <a:latin typeface="Times New Roman"/>
                <a:ea typeface="Times New Roman"/>
              </a:rPr>
              <a:t>Ahora podemos pasar a utilizar el lenguaje ensamblable que antes hemos definido, con lo que el programa queda escrito como sigue:</a:t>
            </a:r>
            <a:endParaRPr b="0" lang="es-AR" sz="2000" spc="-1" strike="noStrike">
              <a:latin typeface="Arial"/>
            </a:endParaRPr>
          </a:p>
          <a:p>
            <a:pPr>
              <a:lnSpc>
                <a:spcPct val="100000"/>
              </a:lnSpc>
              <a:buNone/>
              <a:tabLst>
                <a:tab algn="l" pos="0"/>
              </a:tabLst>
            </a:pPr>
            <a:r>
              <a:rPr b="1" lang="es-ES" sz="2000" spc="-1" strike="noStrike">
                <a:solidFill>
                  <a:srgbClr val="ffffff"/>
                </a:solidFill>
                <a:latin typeface="Times New Roman"/>
                <a:ea typeface="Times New Roman"/>
              </a:rPr>
              <a:t> </a:t>
            </a:r>
            <a:endParaRPr b="0" lang="es-AR" sz="2000" spc="-1" strike="noStrike">
              <a:latin typeface="Arial"/>
            </a:endParaRPr>
          </a:p>
          <a:p>
            <a:pPr>
              <a:lnSpc>
                <a:spcPct val="100000"/>
              </a:lnSpc>
              <a:buNone/>
              <a:tabLst>
                <a:tab algn="l" pos="0"/>
              </a:tabLst>
            </a:pP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CRB, c</a:t>
            </a:r>
            <a:endParaRPr b="0" lang="es-AR" sz="2000" spc="-1" strike="noStrike">
              <a:latin typeface="Arial"/>
            </a:endParaRPr>
          </a:p>
          <a:p>
            <a:pPr>
              <a:lnSpc>
                <a:spcPct val="100000"/>
              </a:lnSpc>
              <a:buNone/>
              <a:tabLst>
                <a:tab algn="l" pos="0"/>
              </a:tabLst>
            </a:pP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CRA, d</a:t>
            </a:r>
            <a:endParaRPr b="0" lang="es-AR" sz="2000" spc="-1" strike="noStrike">
              <a:latin typeface="Arial"/>
            </a:endParaRPr>
          </a:p>
          <a:p>
            <a:pPr>
              <a:lnSpc>
                <a:spcPct val="100000"/>
              </a:lnSpc>
              <a:buNone/>
              <a:tabLst>
                <a:tab algn="l" pos="0"/>
              </a:tabLst>
            </a:pP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SUM</a:t>
            </a:r>
            <a:endParaRPr b="0" lang="es-AR" sz="2000" spc="-1" strike="noStrike">
              <a:latin typeface="Arial"/>
            </a:endParaRPr>
          </a:p>
          <a:p>
            <a:pPr>
              <a:lnSpc>
                <a:spcPct val="100000"/>
              </a:lnSpc>
              <a:buNone/>
              <a:tabLst>
                <a:tab algn="l" pos="0"/>
              </a:tabLst>
            </a:pP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CRB, e</a:t>
            </a:r>
            <a:endParaRPr b="0" lang="es-AR" sz="2000" spc="-1" strike="noStrike">
              <a:latin typeface="Arial"/>
            </a:endParaRPr>
          </a:p>
          <a:p>
            <a:pPr>
              <a:lnSpc>
                <a:spcPct val="100000"/>
              </a:lnSpc>
              <a:buNone/>
              <a:tabLst>
                <a:tab algn="l" pos="0"/>
              </a:tabLst>
            </a:pP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DIV</a:t>
            </a:r>
            <a:endParaRPr b="0" lang="es-AR" sz="2000" spc="-1" strike="noStrike">
              <a:latin typeface="Arial"/>
            </a:endParaRPr>
          </a:p>
          <a:p>
            <a:pPr>
              <a:lnSpc>
                <a:spcPct val="100000"/>
              </a:lnSpc>
              <a:buNone/>
              <a:tabLst>
                <a:tab algn="l" pos="0"/>
              </a:tabLst>
            </a:pP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CRB, b</a:t>
            </a:r>
            <a:endParaRPr b="0" lang="es-AR" sz="2000" spc="-1" strike="noStrike">
              <a:latin typeface="Arial"/>
            </a:endParaRPr>
          </a:p>
          <a:p>
            <a:pPr>
              <a:lnSpc>
                <a:spcPct val="100000"/>
              </a:lnSpc>
              <a:buNone/>
              <a:tabLst>
                <a:tab algn="l" pos="0"/>
              </a:tabLst>
            </a:pP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MUL</a:t>
            </a:r>
            <a:endParaRPr b="0" lang="es-AR" sz="2000" spc="-1" strike="noStrike">
              <a:latin typeface="Arial"/>
            </a:endParaRPr>
          </a:p>
          <a:p>
            <a:pPr>
              <a:lnSpc>
                <a:spcPct val="100000"/>
              </a:lnSpc>
              <a:buNone/>
              <a:tabLst>
                <a:tab algn="l" pos="0"/>
              </a:tabLst>
            </a:pP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	</a:t>
            </a:r>
            <a:r>
              <a:rPr b="1" lang="es-ES" sz="2000" spc="-1" strike="noStrike">
                <a:solidFill>
                  <a:srgbClr val="ffffff"/>
                </a:solidFill>
                <a:latin typeface="Times New Roman"/>
                <a:ea typeface="Times New Roman"/>
              </a:rPr>
              <a:t>GUA, a</a:t>
            </a:r>
            <a:endParaRPr b="0" lang="es-AR" sz="2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12</TotalTime>
  <Application>LibreOffice/7.3.7.2$Linux_X86_64 LibreOffice_project/30$Build-2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2018-03-10T12:09:50Z</dcterms:created>
  <dc:creator>Bagui</dc:creator>
  <dc:description/>
  <dc:language>es-AR</dc:language>
  <cp:lastModifiedBy/>
  <dcterms:modified xsi:type="dcterms:W3CDTF">2024-02-28T10:36:44Z</dcterms:modified>
  <cp:revision>3</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Panorámica</vt:lpwstr>
  </property>
  <property fmtid="{D5CDD505-2E9C-101B-9397-08002B2CF9AE}" pid="3" name="Slides">
    <vt:i4>31</vt:i4>
  </property>
</Properties>
</file>