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2" r:id="rId14"/>
    <p:sldId id="267" r:id="rId15"/>
    <p:sldId id="268" r:id="rId16"/>
    <p:sldId id="269" r:id="rId17"/>
    <p:sldId id="270" r:id="rId18"/>
    <p:sldId id="271" r:id="rId19"/>
  </p:sldIdLst>
  <p:sldSz cx="12192000" cy="6858000"/>
  <p:notesSz cx="7559675" cy="10691813"/>
  <p:embeddedFontLst>
    <p:embeddedFont>
      <p:font typeface="Century Gothic" panose="020B050202020202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j40FEXCAgVzAmC4R4eNlttnLzo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9BA9D2-5955-4942-800E-3F09C4FC19B4}" v="20" dt="2025-04-06T20:12:32.3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23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GUI ________" userId="f9ce39f5712c3d53" providerId="LiveId" clId="{E89BA9D2-5955-4942-800E-3F09C4FC19B4}"/>
    <pc:docChg chg="undo custSel addSld modSld sldOrd modMainMaster">
      <pc:chgData name="BAGUI ________" userId="f9ce39f5712c3d53" providerId="LiveId" clId="{E89BA9D2-5955-4942-800E-3F09C4FC19B4}" dt="2025-04-06T20:20:53.582" v="100" actId="1076"/>
      <pc:docMkLst>
        <pc:docMk/>
      </pc:docMkLst>
      <pc:sldChg chg="setBg modNotes">
        <pc:chgData name="BAGUI ________" userId="f9ce39f5712c3d53" providerId="LiveId" clId="{E89BA9D2-5955-4942-800E-3F09C4FC19B4}" dt="2025-04-06T20:11:52.677" v="68"/>
        <pc:sldMkLst>
          <pc:docMk/>
          <pc:sldMk cId="0" sldId="256"/>
        </pc:sldMkLst>
      </pc:sldChg>
      <pc:sldChg chg="modNotes">
        <pc:chgData name="BAGUI ________" userId="f9ce39f5712c3d53" providerId="LiveId" clId="{E89BA9D2-5955-4942-800E-3F09C4FC19B4}" dt="2025-04-06T20:11:52.677" v="68"/>
        <pc:sldMkLst>
          <pc:docMk/>
          <pc:sldMk cId="0" sldId="257"/>
        </pc:sldMkLst>
      </pc:sldChg>
      <pc:sldChg chg="modNotes">
        <pc:chgData name="BAGUI ________" userId="f9ce39f5712c3d53" providerId="LiveId" clId="{E89BA9D2-5955-4942-800E-3F09C4FC19B4}" dt="2025-04-06T20:11:52.677" v="68"/>
        <pc:sldMkLst>
          <pc:docMk/>
          <pc:sldMk cId="0" sldId="258"/>
        </pc:sldMkLst>
      </pc:sldChg>
      <pc:sldChg chg="modNotes">
        <pc:chgData name="BAGUI ________" userId="f9ce39f5712c3d53" providerId="LiveId" clId="{E89BA9D2-5955-4942-800E-3F09C4FC19B4}" dt="2025-04-06T20:11:52.677" v="68"/>
        <pc:sldMkLst>
          <pc:docMk/>
          <pc:sldMk cId="0" sldId="259"/>
        </pc:sldMkLst>
      </pc:sldChg>
      <pc:sldChg chg="modNotes">
        <pc:chgData name="BAGUI ________" userId="f9ce39f5712c3d53" providerId="LiveId" clId="{E89BA9D2-5955-4942-800E-3F09C4FC19B4}" dt="2025-04-06T20:11:52.677" v="68"/>
        <pc:sldMkLst>
          <pc:docMk/>
          <pc:sldMk cId="0" sldId="260"/>
        </pc:sldMkLst>
      </pc:sldChg>
      <pc:sldChg chg="modNotes">
        <pc:chgData name="BAGUI ________" userId="f9ce39f5712c3d53" providerId="LiveId" clId="{E89BA9D2-5955-4942-800E-3F09C4FC19B4}" dt="2025-04-06T20:11:52.677" v="68"/>
        <pc:sldMkLst>
          <pc:docMk/>
          <pc:sldMk cId="0" sldId="261"/>
        </pc:sldMkLst>
      </pc:sldChg>
      <pc:sldChg chg="modNotes">
        <pc:chgData name="BAGUI ________" userId="f9ce39f5712c3d53" providerId="LiveId" clId="{E89BA9D2-5955-4942-800E-3F09C4FC19B4}" dt="2025-04-06T20:11:52.677" v="68"/>
        <pc:sldMkLst>
          <pc:docMk/>
          <pc:sldMk cId="0" sldId="262"/>
        </pc:sldMkLst>
      </pc:sldChg>
      <pc:sldChg chg="modNotes">
        <pc:chgData name="BAGUI ________" userId="f9ce39f5712c3d53" providerId="LiveId" clId="{E89BA9D2-5955-4942-800E-3F09C4FC19B4}" dt="2025-04-06T20:11:52.677" v="68"/>
        <pc:sldMkLst>
          <pc:docMk/>
          <pc:sldMk cId="0" sldId="263"/>
        </pc:sldMkLst>
      </pc:sldChg>
      <pc:sldChg chg="modNotes">
        <pc:chgData name="BAGUI ________" userId="f9ce39f5712c3d53" providerId="LiveId" clId="{E89BA9D2-5955-4942-800E-3F09C4FC19B4}" dt="2025-04-06T20:11:52.677" v="68"/>
        <pc:sldMkLst>
          <pc:docMk/>
          <pc:sldMk cId="0" sldId="264"/>
        </pc:sldMkLst>
      </pc:sldChg>
      <pc:sldChg chg="modNotes">
        <pc:chgData name="BAGUI ________" userId="f9ce39f5712c3d53" providerId="LiveId" clId="{E89BA9D2-5955-4942-800E-3F09C4FC19B4}" dt="2025-04-06T20:11:52.677" v="68"/>
        <pc:sldMkLst>
          <pc:docMk/>
          <pc:sldMk cId="0" sldId="265"/>
        </pc:sldMkLst>
      </pc:sldChg>
      <pc:sldChg chg="modNotes">
        <pc:chgData name="BAGUI ________" userId="f9ce39f5712c3d53" providerId="LiveId" clId="{E89BA9D2-5955-4942-800E-3F09C4FC19B4}" dt="2025-04-06T20:11:52.677" v="68"/>
        <pc:sldMkLst>
          <pc:docMk/>
          <pc:sldMk cId="0" sldId="266"/>
        </pc:sldMkLst>
      </pc:sldChg>
      <pc:sldChg chg="addSp delSp modSp new mod setBg">
        <pc:chgData name="BAGUI ________" userId="f9ce39f5712c3d53" providerId="LiveId" clId="{E89BA9D2-5955-4942-800E-3F09C4FC19B4}" dt="2025-04-06T20:20:30.399" v="98" actId="207"/>
        <pc:sldMkLst>
          <pc:docMk/>
          <pc:sldMk cId="44995496" sldId="267"/>
        </pc:sldMkLst>
        <pc:spChg chg="add del mod">
          <ac:chgData name="BAGUI ________" userId="f9ce39f5712c3d53" providerId="LiveId" clId="{E89BA9D2-5955-4942-800E-3F09C4FC19B4}" dt="2025-04-06T20:06:36.187" v="10" actId="478"/>
          <ac:spMkLst>
            <pc:docMk/>
            <pc:sldMk cId="44995496" sldId="267"/>
            <ac:spMk id="2" creationId="{E564C29E-BAF3-0783-15CA-06A60026474B}"/>
          </ac:spMkLst>
        </pc:spChg>
        <pc:spChg chg="add del mod">
          <ac:chgData name="BAGUI ________" userId="f9ce39f5712c3d53" providerId="LiveId" clId="{E89BA9D2-5955-4942-800E-3F09C4FC19B4}" dt="2025-04-06T20:06:36.187" v="10" actId="478"/>
          <ac:spMkLst>
            <pc:docMk/>
            <pc:sldMk cId="44995496" sldId="267"/>
            <ac:spMk id="4" creationId="{4100C2A3-CF75-E010-D56B-2130E6B51A43}"/>
          </ac:spMkLst>
        </pc:spChg>
        <pc:spChg chg="add mod">
          <ac:chgData name="BAGUI ________" userId="f9ce39f5712c3d53" providerId="LiveId" clId="{E89BA9D2-5955-4942-800E-3F09C4FC19B4}" dt="2025-04-06T20:20:30.399" v="98" actId="207"/>
          <ac:spMkLst>
            <pc:docMk/>
            <pc:sldMk cId="44995496" sldId="267"/>
            <ac:spMk id="6" creationId="{7D61A289-A88E-5C76-D29D-C1FC4131ED26}"/>
          </ac:spMkLst>
        </pc:spChg>
        <pc:graphicFrameChg chg="add del mod">
          <ac:chgData name="BAGUI ________" userId="f9ce39f5712c3d53" providerId="LiveId" clId="{E89BA9D2-5955-4942-800E-3F09C4FC19B4}" dt="2025-04-06T20:06:36.187" v="10" actId="478"/>
          <ac:graphicFrameMkLst>
            <pc:docMk/>
            <pc:sldMk cId="44995496" sldId="267"/>
            <ac:graphicFrameMk id="3" creationId="{9FD4B8D6-E571-7F29-156B-01A2976A6149}"/>
          </ac:graphicFrameMkLst>
        </pc:graphicFrameChg>
      </pc:sldChg>
      <pc:sldChg chg="addSp modSp add mod setBg">
        <pc:chgData name="BAGUI ________" userId="f9ce39f5712c3d53" providerId="LiveId" clId="{E89BA9D2-5955-4942-800E-3F09C4FC19B4}" dt="2025-04-06T20:13:54.334" v="77" actId="1076"/>
        <pc:sldMkLst>
          <pc:docMk/>
          <pc:sldMk cId="1417556128" sldId="268"/>
        </pc:sldMkLst>
        <pc:picChg chg="add mod">
          <ac:chgData name="BAGUI ________" userId="f9ce39f5712c3d53" providerId="LiveId" clId="{E89BA9D2-5955-4942-800E-3F09C4FC19B4}" dt="2025-04-06T20:13:54.334" v="77" actId="1076"/>
          <ac:picMkLst>
            <pc:docMk/>
            <pc:sldMk cId="1417556128" sldId="268"/>
            <ac:picMk id="3" creationId="{2499ED95-34D0-BCDF-D7B7-FEE1438FB79B}"/>
          </ac:picMkLst>
        </pc:picChg>
      </pc:sldChg>
      <pc:sldChg chg="addSp modSp add mod setBg">
        <pc:chgData name="BAGUI ________" userId="f9ce39f5712c3d53" providerId="LiveId" clId="{E89BA9D2-5955-4942-800E-3F09C4FC19B4}" dt="2025-04-06T20:15:07.513" v="81" actId="1076"/>
        <pc:sldMkLst>
          <pc:docMk/>
          <pc:sldMk cId="3216593031" sldId="269"/>
        </pc:sldMkLst>
        <pc:picChg chg="add mod">
          <ac:chgData name="BAGUI ________" userId="f9ce39f5712c3d53" providerId="LiveId" clId="{E89BA9D2-5955-4942-800E-3F09C4FC19B4}" dt="2025-04-06T20:15:07.513" v="81" actId="1076"/>
          <ac:picMkLst>
            <pc:docMk/>
            <pc:sldMk cId="3216593031" sldId="269"/>
            <ac:picMk id="3" creationId="{CF1FF1AB-04F5-4A76-2489-20500E743B03}"/>
          </ac:picMkLst>
        </pc:picChg>
      </pc:sldChg>
      <pc:sldChg chg="addSp delSp modSp add mod setBg">
        <pc:chgData name="BAGUI ________" userId="f9ce39f5712c3d53" providerId="LiveId" clId="{E89BA9D2-5955-4942-800E-3F09C4FC19B4}" dt="2025-04-06T20:17:26.441" v="89" actId="22"/>
        <pc:sldMkLst>
          <pc:docMk/>
          <pc:sldMk cId="3926406165" sldId="270"/>
        </pc:sldMkLst>
        <pc:picChg chg="add mod">
          <ac:chgData name="BAGUI ________" userId="f9ce39f5712c3d53" providerId="LiveId" clId="{E89BA9D2-5955-4942-800E-3F09C4FC19B4}" dt="2025-04-06T20:16:20.227" v="85" actId="1076"/>
          <ac:picMkLst>
            <pc:docMk/>
            <pc:sldMk cId="3926406165" sldId="270"/>
            <ac:picMk id="3" creationId="{2FB0D2FB-A04A-002B-0817-3028D17A02AF}"/>
          </ac:picMkLst>
        </pc:picChg>
        <pc:picChg chg="add del">
          <ac:chgData name="BAGUI ________" userId="f9ce39f5712c3d53" providerId="LiveId" clId="{E89BA9D2-5955-4942-800E-3F09C4FC19B4}" dt="2025-04-06T20:17:26.441" v="89" actId="22"/>
          <ac:picMkLst>
            <pc:docMk/>
            <pc:sldMk cId="3926406165" sldId="270"/>
            <ac:picMk id="5" creationId="{EC131D90-798B-CA97-0F2F-222481A08C7C}"/>
          </ac:picMkLst>
        </pc:picChg>
      </pc:sldChg>
      <pc:sldChg chg="addSp modSp add mod setBg">
        <pc:chgData name="BAGUI ________" userId="f9ce39f5712c3d53" providerId="LiveId" clId="{E89BA9D2-5955-4942-800E-3F09C4FC19B4}" dt="2025-04-06T20:17:42.820" v="92" actId="14100"/>
        <pc:sldMkLst>
          <pc:docMk/>
          <pc:sldMk cId="3172714996" sldId="271"/>
        </pc:sldMkLst>
        <pc:picChg chg="add mod">
          <ac:chgData name="BAGUI ________" userId="f9ce39f5712c3d53" providerId="LiveId" clId="{E89BA9D2-5955-4942-800E-3F09C4FC19B4}" dt="2025-04-06T20:17:42.820" v="92" actId="14100"/>
          <ac:picMkLst>
            <pc:docMk/>
            <pc:sldMk cId="3172714996" sldId="271"/>
            <ac:picMk id="3" creationId="{7502EE56-FD25-F2AB-31D0-65888E35BAD1}"/>
          </ac:picMkLst>
        </pc:picChg>
      </pc:sldChg>
      <pc:sldChg chg="addSp modSp add mod ord setBg">
        <pc:chgData name="BAGUI ________" userId="f9ce39f5712c3d53" providerId="LiveId" clId="{E89BA9D2-5955-4942-800E-3F09C4FC19B4}" dt="2025-04-06T20:20:53.582" v="100" actId="1076"/>
        <pc:sldMkLst>
          <pc:docMk/>
          <pc:sldMk cId="2408521425" sldId="272"/>
        </pc:sldMkLst>
        <pc:spChg chg="add mod">
          <ac:chgData name="BAGUI ________" userId="f9ce39f5712c3d53" providerId="LiveId" clId="{E89BA9D2-5955-4942-800E-3F09C4FC19B4}" dt="2025-04-06T20:20:53.582" v="100" actId="1076"/>
          <ac:spMkLst>
            <pc:docMk/>
            <pc:sldMk cId="2408521425" sldId="272"/>
            <ac:spMk id="5" creationId="{53E5E09E-E391-A53D-0D96-FA0C50FF58B6}"/>
          </ac:spMkLst>
        </pc:spChg>
        <pc:picChg chg="add mod">
          <ac:chgData name="BAGUI ________" userId="f9ce39f5712c3d53" providerId="LiveId" clId="{E89BA9D2-5955-4942-800E-3F09C4FC19B4}" dt="2025-04-06T20:19:57.719" v="96" actId="1076"/>
          <ac:picMkLst>
            <pc:docMk/>
            <pc:sldMk cId="2408521425" sldId="272"/>
            <ac:picMk id="3" creationId="{49F10210-88D0-3599-2A2B-3378F5F4ECAD}"/>
          </ac:picMkLst>
        </pc:picChg>
      </pc:sldChg>
      <pc:sldMasterChg chg="setBg modSldLayout">
        <pc:chgData name="BAGUI ________" userId="f9ce39f5712c3d53" providerId="LiveId" clId="{E89BA9D2-5955-4942-800E-3F09C4FC19B4}" dt="2025-04-06T20:11:52.677" v="68"/>
        <pc:sldMasterMkLst>
          <pc:docMk/>
          <pc:sldMasterMk cId="0" sldId="2147483648"/>
        </pc:sldMasterMkLst>
        <pc:sldLayoutChg chg="setBg">
          <pc:chgData name="BAGUI ________" userId="f9ce39f5712c3d53" providerId="LiveId" clId="{E89BA9D2-5955-4942-800E-3F09C4FC19B4}" dt="2025-04-06T20:11:52.677" v="68"/>
          <pc:sldLayoutMkLst>
            <pc:docMk/>
            <pc:sldMasterMk cId="0" sldId="2147483648"/>
            <pc:sldLayoutMk cId="0" sldId="2147483649"/>
          </pc:sldLayoutMkLst>
        </pc:sldLayoutChg>
        <pc:sldLayoutChg chg="setBg">
          <pc:chgData name="BAGUI ________" userId="f9ce39f5712c3d53" providerId="LiveId" clId="{E89BA9D2-5955-4942-800E-3F09C4FC19B4}" dt="2025-04-06T20:11:52.677" v="68"/>
          <pc:sldLayoutMkLst>
            <pc:docMk/>
            <pc:sldMasterMk cId="0" sldId="2147483648"/>
            <pc:sldLayoutMk cId="0" sldId="2147483650"/>
          </pc:sldLayoutMkLst>
        </pc:sldLayoutChg>
        <pc:sldLayoutChg chg="setBg">
          <pc:chgData name="BAGUI ________" userId="f9ce39f5712c3d53" providerId="LiveId" clId="{E89BA9D2-5955-4942-800E-3F09C4FC19B4}" dt="2025-04-06T20:11:52.677" v="68"/>
          <pc:sldLayoutMkLst>
            <pc:docMk/>
            <pc:sldMasterMk cId="0" sldId="2147483648"/>
            <pc:sldLayoutMk cId="0" sldId="2147483651"/>
          </pc:sldLayoutMkLst>
        </pc:sldLayoutChg>
        <pc:sldLayoutChg chg="setBg">
          <pc:chgData name="BAGUI ________" userId="f9ce39f5712c3d53" providerId="LiveId" clId="{E89BA9D2-5955-4942-800E-3F09C4FC19B4}" dt="2025-04-06T20:11:52.677" v="68"/>
          <pc:sldLayoutMkLst>
            <pc:docMk/>
            <pc:sldMasterMk cId="0" sldId="2147483648"/>
            <pc:sldLayoutMk cId="0" sldId="2147483652"/>
          </pc:sldLayoutMkLst>
        </pc:sldLayoutChg>
        <pc:sldLayoutChg chg="setBg">
          <pc:chgData name="BAGUI ________" userId="f9ce39f5712c3d53" providerId="LiveId" clId="{E89BA9D2-5955-4942-800E-3F09C4FC19B4}" dt="2025-04-06T20:11:52.677" v="68"/>
          <pc:sldLayoutMkLst>
            <pc:docMk/>
            <pc:sldMasterMk cId="0" sldId="2147483648"/>
            <pc:sldLayoutMk cId="0" sldId="2147483653"/>
          </pc:sldLayoutMkLst>
        </pc:sldLayoutChg>
        <pc:sldLayoutChg chg="setBg">
          <pc:chgData name="BAGUI ________" userId="f9ce39f5712c3d53" providerId="LiveId" clId="{E89BA9D2-5955-4942-800E-3F09C4FC19B4}" dt="2025-04-06T20:11:52.677" v="68"/>
          <pc:sldLayoutMkLst>
            <pc:docMk/>
            <pc:sldMasterMk cId="0" sldId="2147483648"/>
            <pc:sldLayoutMk cId="0" sldId="2147483654"/>
          </pc:sldLayoutMkLst>
        </pc:sldLayoutChg>
        <pc:sldLayoutChg chg="setBg">
          <pc:chgData name="BAGUI ________" userId="f9ce39f5712c3d53" providerId="LiveId" clId="{E89BA9D2-5955-4942-800E-3F09C4FC19B4}" dt="2025-04-06T20:11:52.677" v="68"/>
          <pc:sldLayoutMkLst>
            <pc:docMk/>
            <pc:sldMasterMk cId="0" sldId="2147483648"/>
            <pc:sldLayoutMk cId="0" sldId="2147483655"/>
          </pc:sldLayoutMkLst>
        </pc:sldLayoutChg>
        <pc:sldLayoutChg chg="setBg">
          <pc:chgData name="BAGUI ________" userId="f9ce39f5712c3d53" providerId="LiveId" clId="{E89BA9D2-5955-4942-800E-3F09C4FC19B4}" dt="2025-04-06T20:11:52.677" v="68"/>
          <pc:sldLayoutMkLst>
            <pc:docMk/>
            <pc:sldMasterMk cId="0" sldId="2147483648"/>
            <pc:sldLayoutMk cId="0" sldId="2147483656"/>
          </pc:sldLayoutMkLst>
        </pc:sldLayoutChg>
        <pc:sldLayoutChg chg="setBg">
          <pc:chgData name="BAGUI ________" userId="f9ce39f5712c3d53" providerId="LiveId" clId="{E89BA9D2-5955-4942-800E-3F09C4FC19B4}" dt="2025-04-06T20:11:52.677" v="68"/>
          <pc:sldLayoutMkLst>
            <pc:docMk/>
            <pc:sldMasterMk cId="0" sldId="2147483648"/>
            <pc:sldLayoutMk cId="0" sldId="2147483657"/>
          </pc:sldLayoutMkLst>
        </pc:sldLayoutChg>
        <pc:sldLayoutChg chg="setBg">
          <pc:chgData name="BAGUI ________" userId="f9ce39f5712c3d53" providerId="LiveId" clId="{E89BA9D2-5955-4942-800E-3F09C4FC19B4}" dt="2025-04-06T20:11:52.677" v="68"/>
          <pc:sldLayoutMkLst>
            <pc:docMk/>
            <pc:sldMasterMk cId="0" sldId="2147483648"/>
            <pc:sldLayoutMk cId="0" sldId="2147483658"/>
          </pc:sldLayoutMkLst>
        </pc:sldLayoutChg>
        <pc:sldLayoutChg chg="setBg">
          <pc:chgData name="BAGUI ________" userId="f9ce39f5712c3d53" providerId="LiveId" clId="{E89BA9D2-5955-4942-800E-3F09C4FC19B4}" dt="2025-04-06T20:11:52.677" v="68"/>
          <pc:sldLayoutMkLst>
            <pc:docMk/>
            <pc:sldMasterMk cId="0" sldId="2147483648"/>
            <pc:sldLayoutMk cId="0" sldId="2147483659"/>
          </pc:sldLayoutMkLst>
        </pc:sldLayoutChg>
        <pc:sldLayoutChg chg="setBg">
          <pc:chgData name="BAGUI ________" userId="f9ce39f5712c3d53" providerId="LiveId" clId="{E89BA9D2-5955-4942-800E-3F09C4FC19B4}" dt="2025-04-06T20:11:52.677" v="68"/>
          <pc:sldLayoutMkLst>
            <pc:docMk/>
            <pc:sldMasterMk cId="0" sldId="2147483648"/>
            <pc:sldLayoutMk cId="0" sldId="2147483660"/>
          </pc:sldLayoutMkLst>
        </pc:sldLayoutChg>
      </pc:sldMasterChg>
      <pc:sldMasterChg chg="setBg modSldLayout">
        <pc:chgData name="BAGUI ________" userId="f9ce39f5712c3d53" providerId="LiveId" clId="{E89BA9D2-5955-4942-800E-3F09C4FC19B4}" dt="2025-04-06T20:11:52.677" v="68"/>
        <pc:sldMasterMkLst>
          <pc:docMk/>
          <pc:sldMasterMk cId="0" sldId="2147483661"/>
        </pc:sldMasterMkLst>
        <pc:sldLayoutChg chg="setBg">
          <pc:chgData name="BAGUI ________" userId="f9ce39f5712c3d53" providerId="LiveId" clId="{E89BA9D2-5955-4942-800E-3F09C4FC19B4}" dt="2025-04-06T20:11:52.677" v="68"/>
          <pc:sldLayoutMkLst>
            <pc:docMk/>
            <pc:sldMasterMk cId="0" sldId="2147483661"/>
            <pc:sldLayoutMk cId="0" sldId="2147483662"/>
          </pc:sldLayoutMkLst>
        </pc:sldLayoutChg>
        <pc:sldLayoutChg chg="setBg">
          <pc:chgData name="BAGUI ________" userId="f9ce39f5712c3d53" providerId="LiveId" clId="{E89BA9D2-5955-4942-800E-3F09C4FC19B4}" dt="2025-04-06T20:11:52.677" v="68"/>
          <pc:sldLayoutMkLst>
            <pc:docMk/>
            <pc:sldMasterMk cId="0" sldId="2147483661"/>
            <pc:sldLayoutMk cId="0" sldId="2147483663"/>
          </pc:sldLayoutMkLst>
        </pc:sldLayoutChg>
        <pc:sldLayoutChg chg="setBg">
          <pc:chgData name="BAGUI ________" userId="f9ce39f5712c3d53" providerId="LiveId" clId="{E89BA9D2-5955-4942-800E-3F09C4FC19B4}" dt="2025-04-06T20:11:52.677" v="68"/>
          <pc:sldLayoutMkLst>
            <pc:docMk/>
            <pc:sldMasterMk cId="0" sldId="2147483661"/>
            <pc:sldLayoutMk cId="0" sldId="2147483664"/>
          </pc:sldLayoutMkLst>
        </pc:sldLayoutChg>
        <pc:sldLayoutChg chg="setBg">
          <pc:chgData name="BAGUI ________" userId="f9ce39f5712c3d53" providerId="LiveId" clId="{E89BA9D2-5955-4942-800E-3F09C4FC19B4}" dt="2025-04-06T20:11:52.677" v="68"/>
          <pc:sldLayoutMkLst>
            <pc:docMk/>
            <pc:sldMasterMk cId="0" sldId="2147483661"/>
            <pc:sldLayoutMk cId="0" sldId="2147483665"/>
          </pc:sldLayoutMkLst>
        </pc:sldLayoutChg>
        <pc:sldLayoutChg chg="setBg">
          <pc:chgData name="BAGUI ________" userId="f9ce39f5712c3d53" providerId="LiveId" clId="{E89BA9D2-5955-4942-800E-3F09C4FC19B4}" dt="2025-04-06T20:11:52.677" v="68"/>
          <pc:sldLayoutMkLst>
            <pc:docMk/>
            <pc:sldMasterMk cId="0" sldId="2147483661"/>
            <pc:sldLayoutMk cId="0" sldId="2147483666"/>
          </pc:sldLayoutMkLst>
        </pc:sldLayoutChg>
        <pc:sldLayoutChg chg="setBg">
          <pc:chgData name="BAGUI ________" userId="f9ce39f5712c3d53" providerId="LiveId" clId="{E89BA9D2-5955-4942-800E-3F09C4FC19B4}" dt="2025-04-06T20:11:52.677" v="68"/>
          <pc:sldLayoutMkLst>
            <pc:docMk/>
            <pc:sldMasterMk cId="0" sldId="2147483661"/>
            <pc:sldLayoutMk cId="0" sldId="2147483667"/>
          </pc:sldLayoutMkLst>
        </pc:sldLayoutChg>
        <pc:sldLayoutChg chg="setBg">
          <pc:chgData name="BAGUI ________" userId="f9ce39f5712c3d53" providerId="LiveId" clId="{E89BA9D2-5955-4942-800E-3F09C4FC19B4}" dt="2025-04-06T20:11:52.677" v="68"/>
          <pc:sldLayoutMkLst>
            <pc:docMk/>
            <pc:sldMasterMk cId="0" sldId="2147483661"/>
            <pc:sldLayoutMk cId="0" sldId="2147483668"/>
          </pc:sldLayoutMkLst>
        </pc:sldLayoutChg>
        <pc:sldLayoutChg chg="setBg">
          <pc:chgData name="BAGUI ________" userId="f9ce39f5712c3d53" providerId="LiveId" clId="{E89BA9D2-5955-4942-800E-3F09C4FC19B4}" dt="2025-04-06T20:11:52.677" v="68"/>
          <pc:sldLayoutMkLst>
            <pc:docMk/>
            <pc:sldMasterMk cId="0" sldId="2147483661"/>
            <pc:sldLayoutMk cId="0" sldId="2147483669"/>
          </pc:sldLayoutMkLst>
        </pc:sldLayoutChg>
        <pc:sldLayoutChg chg="setBg">
          <pc:chgData name="BAGUI ________" userId="f9ce39f5712c3d53" providerId="LiveId" clId="{E89BA9D2-5955-4942-800E-3F09C4FC19B4}" dt="2025-04-06T20:11:52.677" v="68"/>
          <pc:sldLayoutMkLst>
            <pc:docMk/>
            <pc:sldMasterMk cId="0" sldId="2147483661"/>
            <pc:sldLayoutMk cId="0" sldId="2147483670"/>
          </pc:sldLayoutMkLst>
        </pc:sldLayoutChg>
        <pc:sldLayoutChg chg="setBg">
          <pc:chgData name="BAGUI ________" userId="f9ce39f5712c3d53" providerId="LiveId" clId="{E89BA9D2-5955-4942-800E-3F09C4FC19B4}" dt="2025-04-06T20:11:52.677" v="68"/>
          <pc:sldLayoutMkLst>
            <pc:docMk/>
            <pc:sldMasterMk cId="0" sldId="2147483661"/>
            <pc:sldLayoutMk cId="0" sldId="2147483671"/>
          </pc:sldLayoutMkLst>
        </pc:sldLayoutChg>
        <pc:sldLayoutChg chg="setBg">
          <pc:chgData name="BAGUI ________" userId="f9ce39f5712c3d53" providerId="LiveId" clId="{E89BA9D2-5955-4942-800E-3F09C4FC19B4}" dt="2025-04-06T20:11:52.677" v="68"/>
          <pc:sldLayoutMkLst>
            <pc:docMk/>
            <pc:sldMasterMk cId="0" sldId="2147483661"/>
            <pc:sldLayoutMk cId="0" sldId="2147483672"/>
          </pc:sldLayoutMkLst>
        </pc:sldLayoutChg>
        <pc:sldLayoutChg chg="setBg">
          <pc:chgData name="BAGUI ________" userId="f9ce39f5712c3d53" providerId="LiveId" clId="{E89BA9D2-5955-4942-800E-3F09C4FC19B4}" dt="2025-04-06T20:11:52.677" v="68"/>
          <pc:sldLayoutMkLst>
            <pc:docMk/>
            <pc:sldMasterMk cId="0" sldId="2147483661"/>
            <pc:sldLayoutMk cId="0" sldId="214748367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subTitle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ftr" idx="11"/>
          </p:nvPr>
        </p:nvSpPr>
        <p:spPr>
          <a:xfrm rot="5400000">
            <a:off x="8951760" y="3225240"/>
            <a:ext cx="3859560" cy="30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sldNum" idx="12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 rot="5400000">
            <a:off x="10155600" y="1790640"/>
            <a:ext cx="990360" cy="30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body" idx="2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ftr" idx="11"/>
          </p:nvPr>
        </p:nvSpPr>
        <p:spPr>
          <a:xfrm rot="5400000">
            <a:off x="8951760" y="3225240"/>
            <a:ext cx="3859560" cy="30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sldNum" idx="12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dt" idx="10"/>
          </p:nvPr>
        </p:nvSpPr>
        <p:spPr>
          <a:xfrm rot="5400000">
            <a:off x="10155600" y="1790640"/>
            <a:ext cx="990360" cy="30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9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9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9"/>
          <p:cNvSpPr txBox="1">
            <a:spLocks noGrp="1"/>
          </p:cNvSpPr>
          <p:nvPr>
            <p:ph type="body" idx="4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9"/>
          <p:cNvSpPr txBox="1">
            <a:spLocks noGrp="1"/>
          </p:cNvSpPr>
          <p:nvPr>
            <p:ph type="ftr" idx="11"/>
          </p:nvPr>
        </p:nvSpPr>
        <p:spPr>
          <a:xfrm rot="5400000">
            <a:off x="8951760" y="3225240"/>
            <a:ext cx="3859560" cy="30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9"/>
          <p:cNvSpPr txBox="1">
            <a:spLocks noGrp="1"/>
          </p:cNvSpPr>
          <p:nvPr>
            <p:ph type="sldNum" idx="12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89" name="Google Shape;89;p29"/>
          <p:cNvSpPr txBox="1">
            <a:spLocks noGrp="1"/>
          </p:cNvSpPr>
          <p:nvPr>
            <p:ph type="dt" idx="10"/>
          </p:nvPr>
        </p:nvSpPr>
        <p:spPr>
          <a:xfrm rot="5400000">
            <a:off x="10155600" y="1790640"/>
            <a:ext cx="990360" cy="30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0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0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0"/>
          <p:cNvSpPr txBox="1">
            <a:spLocks noGrp="1"/>
          </p:cNvSpPr>
          <p:nvPr>
            <p:ph type="body" idx="2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0"/>
          <p:cNvSpPr txBox="1">
            <a:spLocks noGrp="1"/>
          </p:cNvSpPr>
          <p:nvPr>
            <p:ph type="body" idx="3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0"/>
          <p:cNvSpPr txBox="1">
            <a:spLocks noGrp="1"/>
          </p:cNvSpPr>
          <p:nvPr>
            <p:ph type="body" idx="4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0"/>
          <p:cNvSpPr txBox="1">
            <a:spLocks noGrp="1"/>
          </p:cNvSpPr>
          <p:nvPr>
            <p:ph type="body" idx="5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0"/>
          <p:cNvSpPr txBox="1">
            <a:spLocks noGrp="1"/>
          </p:cNvSpPr>
          <p:nvPr>
            <p:ph type="body" idx="6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0"/>
          <p:cNvSpPr txBox="1">
            <a:spLocks noGrp="1"/>
          </p:cNvSpPr>
          <p:nvPr>
            <p:ph type="ftr" idx="11"/>
          </p:nvPr>
        </p:nvSpPr>
        <p:spPr>
          <a:xfrm rot="5400000">
            <a:off x="8951760" y="3225240"/>
            <a:ext cx="3859560" cy="30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0"/>
          <p:cNvSpPr txBox="1">
            <a:spLocks noGrp="1"/>
          </p:cNvSpPr>
          <p:nvPr>
            <p:ph type="sldNum" idx="12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100" name="Google Shape;100;p30"/>
          <p:cNvSpPr txBox="1">
            <a:spLocks noGrp="1"/>
          </p:cNvSpPr>
          <p:nvPr>
            <p:ph type="dt" idx="10"/>
          </p:nvPr>
        </p:nvSpPr>
        <p:spPr>
          <a:xfrm rot="5400000">
            <a:off x="10155600" y="1790640"/>
            <a:ext cx="990360" cy="30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>
            <a:spLocks noGrp="1"/>
          </p:cNvSpPr>
          <p:nvPr>
            <p:ph type="ftr" idx="11"/>
          </p:nvPr>
        </p:nvSpPr>
        <p:spPr>
          <a:xfrm rot="5400000">
            <a:off x="8951760" y="3225240"/>
            <a:ext cx="3859560" cy="30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sldNum" idx="12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dt" idx="10"/>
          </p:nvPr>
        </p:nvSpPr>
        <p:spPr>
          <a:xfrm rot="5400000">
            <a:off x="10155600" y="1790640"/>
            <a:ext cx="990360" cy="30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1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1"/>
          <p:cNvSpPr txBox="1">
            <a:spLocks noGrp="1"/>
          </p:cNvSpPr>
          <p:nvPr>
            <p:ph type="subTitle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1"/>
          <p:cNvSpPr txBox="1">
            <a:spLocks noGrp="1"/>
          </p:cNvSpPr>
          <p:nvPr>
            <p:ph type="ftr" idx="11"/>
          </p:nvPr>
        </p:nvSpPr>
        <p:spPr>
          <a:xfrm rot="5400000">
            <a:off x="8951760" y="3225240"/>
            <a:ext cx="3859560" cy="30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1"/>
          <p:cNvSpPr txBox="1">
            <a:spLocks noGrp="1"/>
          </p:cNvSpPr>
          <p:nvPr>
            <p:ph type="sldNum" idx="12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122" name="Google Shape;122;p31"/>
          <p:cNvSpPr txBox="1">
            <a:spLocks noGrp="1"/>
          </p:cNvSpPr>
          <p:nvPr>
            <p:ph type="dt" idx="10"/>
          </p:nvPr>
        </p:nvSpPr>
        <p:spPr>
          <a:xfrm rot="5400000">
            <a:off x="10155600" y="1790640"/>
            <a:ext cx="990360" cy="30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2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2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2"/>
          <p:cNvSpPr txBox="1">
            <a:spLocks noGrp="1"/>
          </p:cNvSpPr>
          <p:nvPr>
            <p:ph type="ftr" idx="11"/>
          </p:nvPr>
        </p:nvSpPr>
        <p:spPr>
          <a:xfrm rot="5400000">
            <a:off x="8951760" y="3225240"/>
            <a:ext cx="3859560" cy="30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2"/>
          <p:cNvSpPr txBox="1">
            <a:spLocks noGrp="1"/>
          </p:cNvSpPr>
          <p:nvPr>
            <p:ph type="sldNum" idx="12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128" name="Google Shape;128;p32"/>
          <p:cNvSpPr txBox="1">
            <a:spLocks noGrp="1"/>
          </p:cNvSpPr>
          <p:nvPr>
            <p:ph type="dt" idx="10"/>
          </p:nvPr>
        </p:nvSpPr>
        <p:spPr>
          <a:xfrm rot="5400000">
            <a:off x="10155600" y="1790640"/>
            <a:ext cx="990360" cy="30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3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3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3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3"/>
          <p:cNvSpPr txBox="1">
            <a:spLocks noGrp="1"/>
          </p:cNvSpPr>
          <p:nvPr>
            <p:ph type="ftr" idx="11"/>
          </p:nvPr>
        </p:nvSpPr>
        <p:spPr>
          <a:xfrm rot="5400000">
            <a:off x="8951760" y="3225240"/>
            <a:ext cx="3859560" cy="30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3"/>
          <p:cNvSpPr txBox="1">
            <a:spLocks noGrp="1"/>
          </p:cNvSpPr>
          <p:nvPr>
            <p:ph type="sldNum" idx="12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dt" idx="10"/>
          </p:nvPr>
        </p:nvSpPr>
        <p:spPr>
          <a:xfrm rot="5400000">
            <a:off x="10155600" y="1790640"/>
            <a:ext cx="990360" cy="30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4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4"/>
          <p:cNvSpPr txBox="1">
            <a:spLocks noGrp="1"/>
          </p:cNvSpPr>
          <p:nvPr>
            <p:ph type="ftr" idx="11"/>
          </p:nvPr>
        </p:nvSpPr>
        <p:spPr>
          <a:xfrm rot="5400000">
            <a:off x="8951760" y="3225240"/>
            <a:ext cx="3859560" cy="30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4"/>
          <p:cNvSpPr txBox="1">
            <a:spLocks noGrp="1"/>
          </p:cNvSpPr>
          <p:nvPr>
            <p:ph type="sldNum" idx="12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140" name="Google Shape;140;p34"/>
          <p:cNvSpPr txBox="1">
            <a:spLocks noGrp="1"/>
          </p:cNvSpPr>
          <p:nvPr>
            <p:ph type="dt" idx="10"/>
          </p:nvPr>
        </p:nvSpPr>
        <p:spPr>
          <a:xfrm rot="5400000">
            <a:off x="10155600" y="1790640"/>
            <a:ext cx="990360" cy="30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5"/>
          <p:cNvSpPr txBox="1">
            <a:spLocks noGrp="1"/>
          </p:cNvSpPr>
          <p:nvPr>
            <p:ph type="subTitle" idx="1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5"/>
          <p:cNvSpPr txBox="1">
            <a:spLocks noGrp="1"/>
          </p:cNvSpPr>
          <p:nvPr>
            <p:ph type="ftr" idx="11"/>
          </p:nvPr>
        </p:nvSpPr>
        <p:spPr>
          <a:xfrm rot="5400000">
            <a:off x="8951760" y="3225240"/>
            <a:ext cx="3859560" cy="30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5"/>
          <p:cNvSpPr txBox="1">
            <a:spLocks noGrp="1"/>
          </p:cNvSpPr>
          <p:nvPr>
            <p:ph type="sldNum" idx="12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145" name="Google Shape;145;p35"/>
          <p:cNvSpPr txBox="1">
            <a:spLocks noGrp="1"/>
          </p:cNvSpPr>
          <p:nvPr>
            <p:ph type="dt" idx="10"/>
          </p:nvPr>
        </p:nvSpPr>
        <p:spPr>
          <a:xfrm rot="5400000">
            <a:off x="10155600" y="1790640"/>
            <a:ext cx="990360" cy="30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6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6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6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6"/>
          <p:cNvSpPr txBox="1">
            <a:spLocks noGrp="1"/>
          </p:cNvSpPr>
          <p:nvPr>
            <p:ph type="ftr" idx="11"/>
          </p:nvPr>
        </p:nvSpPr>
        <p:spPr>
          <a:xfrm rot="5400000">
            <a:off x="8951760" y="3225240"/>
            <a:ext cx="3859560" cy="30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6"/>
          <p:cNvSpPr txBox="1">
            <a:spLocks noGrp="1"/>
          </p:cNvSpPr>
          <p:nvPr>
            <p:ph type="sldNum" idx="12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153" name="Google Shape;153;p36"/>
          <p:cNvSpPr txBox="1">
            <a:spLocks noGrp="1"/>
          </p:cNvSpPr>
          <p:nvPr>
            <p:ph type="dt" idx="10"/>
          </p:nvPr>
        </p:nvSpPr>
        <p:spPr>
          <a:xfrm rot="5400000">
            <a:off x="10155600" y="1790640"/>
            <a:ext cx="990360" cy="30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ftr" idx="11"/>
          </p:nvPr>
        </p:nvSpPr>
        <p:spPr>
          <a:xfrm rot="5400000">
            <a:off x="8951760" y="3225240"/>
            <a:ext cx="3859560" cy="30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sldNum" idx="12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dt" idx="10"/>
          </p:nvPr>
        </p:nvSpPr>
        <p:spPr>
          <a:xfrm rot="5400000">
            <a:off x="10155600" y="1790640"/>
            <a:ext cx="990360" cy="30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7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7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7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7"/>
          <p:cNvSpPr txBox="1">
            <a:spLocks noGrp="1"/>
          </p:cNvSpPr>
          <p:nvPr>
            <p:ph type="body" idx="3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7"/>
          <p:cNvSpPr txBox="1">
            <a:spLocks noGrp="1"/>
          </p:cNvSpPr>
          <p:nvPr>
            <p:ph type="ftr" idx="11"/>
          </p:nvPr>
        </p:nvSpPr>
        <p:spPr>
          <a:xfrm rot="5400000">
            <a:off x="8951760" y="3225240"/>
            <a:ext cx="3859560" cy="30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7"/>
          <p:cNvSpPr txBox="1">
            <a:spLocks noGrp="1"/>
          </p:cNvSpPr>
          <p:nvPr>
            <p:ph type="sldNum" idx="12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161" name="Google Shape;161;p37"/>
          <p:cNvSpPr txBox="1">
            <a:spLocks noGrp="1"/>
          </p:cNvSpPr>
          <p:nvPr>
            <p:ph type="dt" idx="10"/>
          </p:nvPr>
        </p:nvSpPr>
        <p:spPr>
          <a:xfrm rot="5400000">
            <a:off x="10155600" y="1790640"/>
            <a:ext cx="990360" cy="30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8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8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8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8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8"/>
          <p:cNvSpPr txBox="1">
            <a:spLocks noGrp="1"/>
          </p:cNvSpPr>
          <p:nvPr>
            <p:ph type="ftr" idx="11"/>
          </p:nvPr>
        </p:nvSpPr>
        <p:spPr>
          <a:xfrm rot="5400000">
            <a:off x="8951760" y="3225240"/>
            <a:ext cx="3859560" cy="30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8"/>
          <p:cNvSpPr txBox="1">
            <a:spLocks noGrp="1"/>
          </p:cNvSpPr>
          <p:nvPr>
            <p:ph type="sldNum" idx="12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169" name="Google Shape;169;p38"/>
          <p:cNvSpPr txBox="1">
            <a:spLocks noGrp="1"/>
          </p:cNvSpPr>
          <p:nvPr>
            <p:ph type="dt" idx="10"/>
          </p:nvPr>
        </p:nvSpPr>
        <p:spPr>
          <a:xfrm rot="5400000">
            <a:off x="10155600" y="1790640"/>
            <a:ext cx="990360" cy="30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9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39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9"/>
          <p:cNvSpPr txBox="1">
            <a:spLocks noGrp="1"/>
          </p:cNvSpPr>
          <p:nvPr>
            <p:ph type="body" idx="2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9"/>
          <p:cNvSpPr txBox="1">
            <a:spLocks noGrp="1"/>
          </p:cNvSpPr>
          <p:nvPr>
            <p:ph type="ftr" idx="11"/>
          </p:nvPr>
        </p:nvSpPr>
        <p:spPr>
          <a:xfrm rot="5400000">
            <a:off x="8951760" y="3225240"/>
            <a:ext cx="3859560" cy="30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39"/>
          <p:cNvSpPr txBox="1">
            <a:spLocks noGrp="1"/>
          </p:cNvSpPr>
          <p:nvPr>
            <p:ph type="sldNum" idx="12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176" name="Google Shape;176;p39"/>
          <p:cNvSpPr txBox="1">
            <a:spLocks noGrp="1"/>
          </p:cNvSpPr>
          <p:nvPr>
            <p:ph type="dt" idx="10"/>
          </p:nvPr>
        </p:nvSpPr>
        <p:spPr>
          <a:xfrm rot="5400000">
            <a:off x="10155600" y="1790640"/>
            <a:ext cx="990360" cy="30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0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40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40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0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40"/>
          <p:cNvSpPr txBox="1">
            <a:spLocks noGrp="1"/>
          </p:cNvSpPr>
          <p:nvPr>
            <p:ph type="body" idx="4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40"/>
          <p:cNvSpPr txBox="1">
            <a:spLocks noGrp="1"/>
          </p:cNvSpPr>
          <p:nvPr>
            <p:ph type="ftr" idx="11"/>
          </p:nvPr>
        </p:nvSpPr>
        <p:spPr>
          <a:xfrm rot="5400000">
            <a:off x="8951760" y="3225240"/>
            <a:ext cx="3859560" cy="30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40"/>
          <p:cNvSpPr txBox="1">
            <a:spLocks noGrp="1"/>
          </p:cNvSpPr>
          <p:nvPr>
            <p:ph type="sldNum" idx="12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185" name="Google Shape;185;p40"/>
          <p:cNvSpPr txBox="1">
            <a:spLocks noGrp="1"/>
          </p:cNvSpPr>
          <p:nvPr>
            <p:ph type="dt" idx="10"/>
          </p:nvPr>
        </p:nvSpPr>
        <p:spPr>
          <a:xfrm rot="5400000">
            <a:off x="10155600" y="1790640"/>
            <a:ext cx="990360" cy="30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1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41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41"/>
          <p:cNvSpPr txBox="1">
            <a:spLocks noGrp="1"/>
          </p:cNvSpPr>
          <p:nvPr>
            <p:ph type="body" idx="2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41"/>
          <p:cNvSpPr txBox="1">
            <a:spLocks noGrp="1"/>
          </p:cNvSpPr>
          <p:nvPr>
            <p:ph type="body" idx="3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41"/>
          <p:cNvSpPr txBox="1">
            <a:spLocks noGrp="1"/>
          </p:cNvSpPr>
          <p:nvPr>
            <p:ph type="body" idx="4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41"/>
          <p:cNvSpPr txBox="1">
            <a:spLocks noGrp="1"/>
          </p:cNvSpPr>
          <p:nvPr>
            <p:ph type="body" idx="5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41"/>
          <p:cNvSpPr txBox="1">
            <a:spLocks noGrp="1"/>
          </p:cNvSpPr>
          <p:nvPr>
            <p:ph type="body" idx="6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41"/>
          <p:cNvSpPr txBox="1">
            <a:spLocks noGrp="1"/>
          </p:cNvSpPr>
          <p:nvPr>
            <p:ph type="ftr" idx="11"/>
          </p:nvPr>
        </p:nvSpPr>
        <p:spPr>
          <a:xfrm rot="5400000">
            <a:off x="8951760" y="3225240"/>
            <a:ext cx="3859560" cy="30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41"/>
          <p:cNvSpPr txBox="1">
            <a:spLocks noGrp="1"/>
          </p:cNvSpPr>
          <p:nvPr>
            <p:ph type="sldNum" idx="12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196" name="Google Shape;196;p41"/>
          <p:cNvSpPr txBox="1">
            <a:spLocks noGrp="1"/>
          </p:cNvSpPr>
          <p:nvPr>
            <p:ph type="dt" idx="10"/>
          </p:nvPr>
        </p:nvSpPr>
        <p:spPr>
          <a:xfrm rot="5400000">
            <a:off x="10155600" y="1790640"/>
            <a:ext cx="990360" cy="30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ftr" idx="11"/>
          </p:nvPr>
        </p:nvSpPr>
        <p:spPr>
          <a:xfrm rot="5400000">
            <a:off x="8951760" y="3225240"/>
            <a:ext cx="3859560" cy="30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sldNum" idx="12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dt" idx="10"/>
          </p:nvPr>
        </p:nvSpPr>
        <p:spPr>
          <a:xfrm rot="5400000">
            <a:off x="10155600" y="1790640"/>
            <a:ext cx="990360" cy="30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ftr" idx="11"/>
          </p:nvPr>
        </p:nvSpPr>
        <p:spPr>
          <a:xfrm rot="5400000">
            <a:off x="8951760" y="3225240"/>
            <a:ext cx="3859560" cy="30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sldNum" idx="12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dt" idx="10"/>
          </p:nvPr>
        </p:nvSpPr>
        <p:spPr>
          <a:xfrm rot="5400000">
            <a:off x="10155600" y="1790640"/>
            <a:ext cx="990360" cy="30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ftr" idx="11"/>
          </p:nvPr>
        </p:nvSpPr>
        <p:spPr>
          <a:xfrm rot="5400000">
            <a:off x="8951760" y="3225240"/>
            <a:ext cx="3859560" cy="30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sldNum" idx="12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dt" idx="10"/>
          </p:nvPr>
        </p:nvSpPr>
        <p:spPr>
          <a:xfrm rot="5400000">
            <a:off x="10155600" y="1790640"/>
            <a:ext cx="990360" cy="30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>
            <a:spLocks noGrp="1"/>
          </p:cNvSpPr>
          <p:nvPr>
            <p:ph type="subTitle" idx="1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ftr" idx="11"/>
          </p:nvPr>
        </p:nvSpPr>
        <p:spPr>
          <a:xfrm rot="5400000">
            <a:off x="8951760" y="3225240"/>
            <a:ext cx="3859560" cy="30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sldNum" idx="12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dt" idx="10"/>
          </p:nvPr>
        </p:nvSpPr>
        <p:spPr>
          <a:xfrm rot="5400000">
            <a:off x="10155600" y="1790640"/>
            <a:ext cx="990360" cy="30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5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ftr" idx="11"/>
          </p:nvPr>
        </p:nvSpPr>
        <p:spPr>
          <a:xfrm rot="5400000">
            <a:off x="8951760" y="3225240"/>
            <a:ext cx="3859560" cy="30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sldNum" idx="12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dt" idx="10"/>
          </p:nvPr>
        </p:nvSpPr>
        <p:spPr>
          <a:xfrm rot="5400000">
            <a:off x="10155600" y="1790640"/>
            <a:ext cx="990360" cy="30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body" idx="3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ftr" idx="11"/>
          </p:nvPr>
        </p:nvSpPr>
        <p:spPr>
          <a:xfrm rot="5400000">
            <a:off x="8951760" y="3225240"/>
            <a:ext cx="3859560" cy="30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sldNum" idx="12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dt" idx="10"/>
          </p:nvPr>
        </p:nvSpPr>
        <p:spPr>
          <a:xfrm rot="5400000">
            <a:off x="10155600" y="1790640"/>
            <a:ext cx="990360" cy="30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7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7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ftr" idx="11"/>
          </p:nvPr>
        </p:nvSpPr>
        <p:spPr>
          <a:xfrm rot="5400000">
            <a:off x="8951760" y="3225240"/>
            <a:ext cx="3859560" cy="30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sldNum" idx="12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dt" idx="10"/>
          </p:nvPr>
        </p:nvSpPr>
        <p:spPr>
          <a:xfrm rot="5400000">
            <a:off x="10155600" y="1790640"/>
            <a:ext cx="990360" cy="30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6"/>
          <p:cNvPicPr preferRelativeResize="0"/>
          <p:nvPr/>
        </p:nvPicPr>
        <p:blipFill rotWithShape="1">
          <a:blip r:embed="rId15">
            <a:alphaModFix/>
          </a:blip>
          <a:srcRect l="3610"/>
          <a:stretch/>
        </p:blipFill>
        <p:spPr>
          <a:xfrm>
            <a:off x="0" y="2669760"/>
            <a:ext cx="4036680" cy="4187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6"/>
          <p:cNvPicPr preferRelativeResize="0"/>
          <p:nvPr/>
        </p:nvPicPr>
        <p:blipFill rotWithShape="1">
          <a:blip r:embed="rId16">
            <a:alphaModFix/>
          </a:blip>
          <a:srcRect l="35647"/>
          <a:stretch/>
        </p:blipFill>
        <p:spPr>
          <a:xfrm>
            <a:off x="0" y="2892240"/>
            <a:ext cx="1522080" cy="2365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6"/>
          <p:cNvSpPr/>
          <p:nvPr/>
        </p:nvSpPr>
        <p:spPr>
          <a:xfrm>
            <a:off x="8609040" y="1676520"/>
            <a:ext cx="2819160" cy="2819160"/>
          </a:xfrm>
          <a:prstGeom prst="ellipse">
            <a:avLst/>
          </a:prstGeom>
          <a:gradFill>
            <a:gsLst>
              <a:gs pos="0">
                <a:srgbClr val="50B9C1">
                  <a:alpha val="6666"/>
                </a:srgbClr>
              </a:gs>
              <a:gs pos="100000">
                <a:srgbClr val="50B9C1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38160" dist="2556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Google Shape;9;p16"/>
          <p:cNvPicPr preferRelativeResize="0"/>
          <p:nvPr/>
        </p:nvPicPr>
        <p:blipFill rotWithShape="1">
          <a:blip r:embed="rId17">
            <a:alphaModFix/>
          </a:blip>
          <a:srcRect t="28812"/>
          <a:stretch/>
        </p:blipFill>
        <p:spPr>
          <a:xfrm>
            <a:off x="7999560" y="0"/>
            <a:ext cx="1603080" cy="114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6"/>
          <p:cNvPicPr preferRelativeResize="0"/>
          <p:nvPr/>
        </p:nvPicPr>
        <p:blipFill rotWithShape="1">
          <a:blip r:embed="rId18">
            <a:alphaModFix/>
          </a:blip>
          <a:srcRect b="23333"/>
          <a:stretch/>
        </p:blipFill>
        <p:spPr>
          <a:xfrm>
            <a:off x="8605800" y="6095880"/>
            <a:ext cx="993240" cy="76176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6"/>
          <p:cNvSpPr/>
          <p:nvPr/>
        </p:nvSpPr>
        <p:spPr>
          <a:xfrm>
            <a:off x="10437840" y="0"/>
            <a:ext cx="685440" cy="11426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st="2556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title"/>
          </p:nvPr>
        </p:nvSpPr>
        <p:spPr>
          <a:xfrm>
            <a:off x="1154880" y="1447920"/>
            <a:ext cx="8825400" cy="332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dt" idx="10"/>
          </p:nvPr>
        </p:nvSpPr>
        <p:spPr>
          <a:xfrm rot="5400000">
            <a:off x="10155600" y="1790640"/>
            <a:ext cx="990360" cy="30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entury Gothic"/>
              <a:buNone/>
              <a:defRPr sz="11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ftr" idx="11"/>
          </p:nvPr>
        </p:nvSpPr>
        <p:spPr>
          <a:xfrm rot="5400000">
            <a:off x="8951760" y="3225240"/>
            <a:ext cx="3859560" cy="30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sldNum" idx="12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" name="Google Shape;16;p16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8"/>
          <p:cNvPicPr preferRelativeResize="0"/>
          <p:nvPr/>
        </p:nvPicPr>
        <p:blipFill rotWithShape="1">
          <a:blip r:embed="rId15">
            <a:alphaModFix/>
          </a:blip>
          <a:srcRect l="3610"/>
          <a:stretch/>
        </p:blipFill>
        <p:spPr>
          <a:xfrm>
            <a:off x="0" y="2669760"/>
            <a:ext cx="4036680" cy="4187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 rotWithShape="1">
          <a:blip r:embed="rId16">
            <a:alphaModFix/>
          </a:blip>
          <a:srcRect l="35647"/>
          <a:stretch/>
        </p:blipFill>
        <p:spPr>
          <a:xfrm>
            <a:off x="0" y="2892240"/>
            <a:ext cx="1522080" cy="236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/>
          <p:nvPr/>
        </p:nvSpPr>
        <p:spPr>
          <a:xfrm>
            <a:off x="8609040" y="1676520"/>
            <a:ext cx="2819160" cy="2819160"/>
          </a:xfrm>
          <a:prstGeom prst="ellipse">
            <a:avLst/>
          </a:prstGeom>
          <a:gradFill>
            <a:gsLst>
              <a:gs pos="0">
                <a:srgbClr val="50B9C1">
                  <a:alpha val="6666"/>
                </a:srgbClr>
              </a:gs>
              <a:gs pos="100000">
                <a:srgbClr val="50B9C1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38160" dist="2556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5" name="Google Shape;105;p18"/>
          <p:cNvPicPr preferRelativeResize="0"/>
          <p:nvPr/>
        </p:nvPicPr>
        <p:blipFill rotWithShape="1">
          <a:blip r:embed="rId17">
            <a:alphaModFix/>
          </a:blip>
          <a:srcRect t="28812"/>
          <a:stretch/>
        </p:blipFill>
        <p:spPr>
          <a:xfrm>
            <a:off x="7999560" y="0"/>
            <a:ext cx="1603080" cy="114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8"/>
          <p:cNvPicPr preferRelativeResize="0"/>
          <p:nvPr/>
        </p:nvPicPr>
        <p:blipFill rotWithShape="1">
          <a:blip r:embed="rId18">
            <a:alphaModFix/>
          </a:blip>
          <a:srcRect b="23333"/>
          <a:stretch/>
        </p:blipFill>
        <p:spPr>
          <a:xfrm>
            <a:off x="8605800" y="6095880"/>
            <a:ext cx="993240" cy="76176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/>
          <p:nvPr/>
        </p:nvSpPr>
        <p:spPr>
          <a:xfrm>
            <a:off x="10437840" y="0"/>
            <a:ext cx="685440" cy="11426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st="2556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dt" idx="10"/>
          </p:nvPr>
        </p:nvSpPr>
        <p:spPr>
          <a:xfrm rot="5400000">
            <a:off x="10155600" y="1790640"/>
            <a:ext cx="990360" cy="30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entury Gothic"/>
              <a:buNone/>
              <a:defRPr sz="11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ftr" idx="11"/>
          </p:nvPr>
        </p:nvSpPr>
        <p:spPr>
          <a:xfrm rot="5400000">
            <a:off x="8951760" y="3225240"/>
            <a:ext cx="3859560" cy="30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sldNum" idx="12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p18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chweigi.github.io/assembler-simulator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schweigi.github.io/assembler-simulator/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62626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"/>
          <p:cNvSpPr/>
          <p:nvPr/>
        </p:nvSpPr>
        <p:spPr>
          <a:xfrm>
            <a:off x="1841400" y="804600"/>
            <a:ext cx="2081520" cy="363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lang="es-ES" sz="18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INSTRUCCIONES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"/>
          <p:cNvSpPr/>
          <p:nvPr/>
        </p:nvSpPr>
        <p:spPr>
          <a:xfrm>
            <a:off x="1172160" y="1173960"/>
            <a:ext cx="3419640" cy="4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lang="es-ES" sz="2400" b="1" i="1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instrucciones de máquina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"/>
          <p:cNvSpPr/>
          <p:nvPr/>
        </p:nvSpPr>
        <p:spPr>
          <a:xfrm>
            <a:off x="1172520" y="1994400"/>
            <a:ext cx="3495960" cy="4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lang="es-ES" sz="2400" b="1" i="1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conjunto de instrucciones</a:t>
            </a:r>
            <a:r>
              <a:rPr lang="es-ES" sz="2400" b="1" i="1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"/>
          <p:cNvSpPr/>
          <p:nvPr/>
        </p:nvSpPr>
        <p:spPr>
          <a:xfrm>
            <a:off x="5186520" y="1625040"/>
            <a:ext cx="5926680" cy="363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lang="es-ES" sz="18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ELEMENTOS DE UNA INSTRUCCIÓN DE MÁQUINA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"/>
          <p:cNvSpPr/>
          <p:nvPr/>
        </p:nvSpPr>
        <p:spPr>
          <a:xfrm>
            <a:off x="5353920" y="2291760"/>
            <a:ext cx="5591880" cy="420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lang="es-ES" sz="1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s-ES" sz="1800" b="1" i="1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Código de Operación:</a:t>
            </a:r>
            <a:r>
              <a:rPr lang="es-ES" sz="1800" b="1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Especifica la operación a ser llevada a  cabo. Esta es indicada por un código binario, también conocido como “</a:t>
            </a:r>
            <a:r>
              <a:rPr lang="es-ES" sz="1800" b="1" i="1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Código Operativo”</a:t>
            </a:r>
            <a:r>
              <a:rPr lang="es-ES" sz="1800" b="1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lang="es-ES" sz="1800" b="1" i="1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- Referencia al operando fuente:</a:t>
            </a:r>
            <a:r>
              <a:rPr lang="es-ES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Esta operación puede comprender una o más fuentes de operandos, o sea datos que  son las entradas de la operación.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lang="es-ES" sz="1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s-ES" sz="1800" b="1" i="1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Referencia al operando resultado:</a:t>
            </a:r>
            <a:r>
              <a:rPr lang="es-ES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La operación puede generar un resultado. Generalmente donde hay que almacenarlo.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lang="es-ES" sz="1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s-ES" sz="1800" b="1" i="1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Referencia a la próxima instrucción:</a:t>
            </a:r>
            <a:r>
              <a:rPr lang="es-ES" sz="1800" b="1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 que indica a la UCP donde buscar la </a:t>
            </a:r>
            <a:r>
              <a:rPr lang="es-ES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próxima instrucción</a:t>
            </a:r>
            <a:r>
              <a:rPr lang="es-ES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luego de haber concluido la ejecución de la actual.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3160" y="1321560"/>
            <a:ext cx="9232200" cy="4214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4800" y="1042920"/>
            <a:ext cx="9549720" cy="50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4AA662-E51A-8352-BE5F-3492F285F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9F10210-88D0-3599-2A2B-3378F5F4E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682" y="208347"/>
            <a:ext cx="8578635" cy="664965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3E5E09E-E391-A53D-0D96-FA0C50FF58B6}"/>
              </a:ext>
            </a:extLst>
          </p:cNvPr>
          <p:cNvSpPr txBox="1"/>
          <p:nvPr/>
        </p:nvSpPr>
        <p:spPr>
          <a:xfrm>
            <a:off x="3610627" y="208347"/>
            <a:ext cx="60939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tabLst>
                <a:tab pos="457200" algn="l"/>
              </a:tabLst>
            </a:pPr>
            <a:r>
              <a:rPr lang="es-ES" sz="1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400" u="sng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http://schweigi.github.io/assembler-simulator/</a:t>
            </a:r>
            <a:endParaRPr lang="es-ES" sz="1400" u="sng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521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7D61A289-A88E-5C76-D29D-C1FC4131ED26}"/>
              </a:ext>
            </a:extLst>
          </p:cNvPr>
          <p:cNvSpPr txBox="1"/>
          <p:nvPr/>
        </p:nvSpPr>
        <p:spPr>
          <a:xfrm>
            <a:off x="735495" y="612844"/>
            <a:ext cx="1072100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es-E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Mediante el software de simulación</a:t>
            </a:r>
          </a:p>
          <a:p>
            <a:pPr lvl="0" algn="just">
              <a:tabLst>
                <a:tab pos="457200" algn="l"/>
              </a:tabLst>
            </a:pPr>
            <a:r>
              <a:rPr lang="es-E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2400" u="sng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http://schweigi.github.io/assembler-simulator/</a:t>
            </a:r>
            <a:endParaRPr lang="es-ES" sz="2400" u="sng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1" algn="just">
              <a:tabLst>
                <a:tab pos="914400" algn="l"/>
              </a:tabLst>
            </a:pP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lvl="1" indent="-457200" algn="just">
              <a:buFont typeface="+mj-lt"/>
              <a:buAutoNum type="alphaLcParenR"/>
              <a:tabLst>
                <a:tab pos="914400" algn="l"/>
              </a:tabLst>
            </a:pPr>
            <a:r>
              <a:rPr lang="es-E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Programa que sume dos datos</a:t>
            </a:r>
          </a:p>
          <a:p>
            <a:pPr marL="914400" lvl="1" indent="-457200" algn="just">
              <a:buFont typeface="+mj-lt"/>
              <a:buAutoNum type="alphaLcParenR"/>
              <a:tabLst>
                <a:tab pos="914400" algn="l"/>
              </a:tabLst>
            </a:pPr>
            <a:endParaRPr lang="es-A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lvl="1" indent="-457200" algn="just">
              <a:buFont typeface="+mj-lt"/>
              <a:buAutoNum type="alphaLcParenR"/>
              <a:tabLst>
                <a:tab pos="914400" algn="l"/>
              </a:tabLst>
            </a:pPr>
            <a:r>
              <a:rPr lang="es-E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Implementar un programa que realice la suma y la resta con dos datos almacenado en memoria.</a:t>
            </a:r>
          </a:p>
          <a:p>
            <a:pPr marL="914400" lvl="1" indent="-457200" algn="just">
              <a:buFont typeface="+mj-lt"/>
              <a:buAutoNum type="alphaLcParenR"/>
              <a:tabLst>
                <a:tab pos="914400" algn="l"/>
              </a:tabLst>
            </a:pPr>
            <a:endParaRPr lang="es-A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lphaLcParenR"/>
              <a:tabLst>
                <a:tab pos="914400" algn="l"/>
              </a:tabLst>
            </a:pPr>
            <a:r>
              <a:rPr lang="es-E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Escribir un programa que compare dos números. Si son iguales el programa debe finalizar y si son distintos los debe sumar.</a:t>
            </a:r>
          </a:p>
          <a:p>
            <a:pPr marL="914400" lvl="1" indent="-457200">
              <a:buFont typeface="+mj-lt"/>
              <a:buAutoNum type="alphaLcParenR"/>
              <a:tabLst>
                <a:tab pos="914400" algn="l"/>
              </a:tabLst>
            </a:pPr>
            <a:endParaRPr lang="es-A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lphaLcParenR"/>
              <a:tabLst>
                <a:tab pos="914400" algn="l"/>
              </a:tabLst>
            </a:pPr>
            <a:r>
              <a:rPr lang="es-ES" sz="2400" dirty="0">
                <a:effectLst/>
                <a:latin typeface="Times-Roman"/>
                <a:ea typeface="Times New Roman" panose="02020603050405020304" pitchFamily="18" charset="0"/>
                <a:cs typeface="Times-Roman"/>
              </a:rPr>
              <a:t>Un programa que lea un dato e indique si es par o impar. </a:t>
            </a:r>
          </a:p>
          <a:p>
            <a:endParaRPr lang="es-A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A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-Roman"/>
              </a:rPr>
              <a:t>      e ) </a:t>
            </a:r>
            <a:r>
              <a:rPr lang="es-ES" sz="2400" dirty="0">
                <a:effectLst/>
                <a:latin typeface="Times-Roman"/>
                <a:ea typeface="Times New Roman" panose="02020603050405020304" pitchFamily="18" charset="0"/>
                <a:cs typeface="Times-Roman"/>
              </a:rPr>
              <a:t> Programa que indique el funcionamiento de el </a:t>
            </a:r>
            <a:r>
              <a:rPr lang="es-ES" sz="2400" dirty="0" err="1">
                <a:effectLst/>
                <a:latin typeface="Times-Roman"/>
                <a:ea typeface="Times New Roman" panose="02020603050405020304" pitchFamily="18" charset="0"/>
                <a:cs typeface="Times-Roman"/>
              </a:rPr>
              <a:t>stack</a:t>
            </a:r>
            <a:r>
              <a:rPr lang="es-ES" sz="2400" dirty="0">
                <a:effectLst/>
                <a:latin typeface="Times-Roman"/>
                <a:ea typeface="Times New Roman" panose="02020603050405020304" pitchFamily="18" charset="0"/>
                <a:cs typeface="Times-Roman"/>
              </a:rPr>
              <a:t>. (pila)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44995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7D5A5B-B67B-BEF4-FF09-C5F36623D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499ED95-34D0-BCDF-D7B7-FEE1438FB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161" y="350542"/>
            <a:ext cx="6531000" cy="674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556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4EA0F9-14F0-05A2-58F4-47D2FE00A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F1FF1AB-04F5-4A76-2489-20500E743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788" y="1383983"/>
            <a:ext cx="6762832" cy="504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593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87689D-1DB4-862E-1A86-B05365253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FB0D2FB-A04A-002B-0817-3028D17A0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584" y="1467958"/>
            <a:ext cx="7886655" cy="510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406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7A7865-51F9-41B8-8357-F15956E26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502EE56-FD25-F2AB-31D0-65888E35B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594" y="888761"/>
            <a:ext cx="5554370" cy="58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14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"/>
          <p:cNvSpPr/>
          <p:nvPr/>
        </p:nvSpPr>
        <p:spPr>
          <a:xfrm>
            <a:off x="797760" y="605520"/>
            <a:ext cx="9313200" cy="527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s-E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s-ES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s-ES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Los operandos fuente y resultado, pueden encontrarse en alguna de las siguientes tres áreas: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308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Noto Sans Symbols"/>
              <a:buChar char="-"/>
            </a:pPr>
            <a:r>
              <a:rPr lang="es-ES" sz="2000" b="1" i="1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Memoria principal o virtual:</a:t>
            </a:r>
            <a:r>
              <a:rPr lang="es-ES" sz="2000" b="1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Como referencia a la próxima instrucción debe entregarse la dirección en la cual se encuentra, tanto sea en la memoria principal como en la virtual.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308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Noto Sans Symbols"/>
              <a:buChar char="-"/>
            </a:pPr>
            <a:r>
              <a:rPr lang="es-ES" sz="2000" b="1" i="1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Registro de la UCP:</a:t>
            </a:r>
            <a:r>
              <a:rPr lang="es-ES" sz="2000" b="1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 raras excepciones, la UCP contiene uno o más registros que pueden ser referenciados por las instrucciones de máquina. Cuando existe uno solo, la referencia puede ser implícita. Si existen varios, a cada uno se le asigna un número, y la instrucción contendrá el número del referenciado.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Arial"/>
              <a:buNone/>
            </a:pPr>
            <a:r>
              <a:rPr lang="es-ES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s-ES" sz="2000" b="1" i="1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Dispositivo de E/S:</a:t>
            </a:r>
            <a:r>
              <a:rPr lang="es-ES" sz="2000" b="1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 instrucción debe especificar cual módulo y cual dispositivo se utilizarán para la operación. Si  se utiliza un sistema de E/S por memoria mapeada, es necesaria la dirección de memoria principal o virtual a la cual se conecta el dispositivo a emplear.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"/>
          <p:cNvSpPr/>
          <p:nvPr/>
        </p:nvSpPr>
        <p:spPr>
          <a:xfrm>
            <a:off x="1306440" y="554040"/>
            <a:ext cx="4762080" cy="363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lang="es-ES" sz="18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REPRESENTACIÓN DE INSTRUCCIONES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9800" y="1127520"/>
            <a:ext cx="4740840" cy="153072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"/>
          <p:cNvSpPr/>
          <p:nvPr/>
        </p:nvSpPr>
        <p:spPr>
          <a:xfrm>
            <a:off x="198720" y="3322080"/>
            <a:ext cx="6095520" cy="173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lang="es-ES" sz="18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 = suma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lang="es-ES" sz="18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 = sustracción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lang="es-ES" sz="18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MPY =multiplicación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lang="es-ES" sz="18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DIV  =  división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lang="es-ES" sz="18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LOAD  = carga de datos desde la memoria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lang="es-ES" sz="18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STOR  = almacenamiento de datos en memoria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"/>
          <p:cNvSpPr/>
          <p:nvPr/>
        </p:nvSpPr>
        <p:spPr>
          <a:xfrm>
            <a:off x="216720" y="5378040"/>
            <a:ext cx="6095520" cy="118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lang="es-ES" sz="18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 R,Y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lang="es-ES" sz="18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lang="es-ES" sz="18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puede significar: </a:t>
            </a:r>
            <a:r>
              <a:rPr lang="es-ES" sz="1800" b="1" i="1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Sumar el contenido de la locación Y al contenido del registro R.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7941240" y="1572840"/>
            <a:ext cx="3200040" cy="363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lang="es-ES" sz="18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TIPOS DE INSTRUCCIONES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"/>
          <p:cNvSpPr/>
          <p:nvPr/>
        </p:nvSpPr>
        <p:spPr>
          <a:xfrm>
            <a:off x="6735960" y="2243520"/>
            <a:ext cx="5257080" cy="36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lang="es-ES" sz="18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En general pueden darse cuatro categorías o tipos de instrucciones: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Times New Roman"/>
              <a:buNone/>
            </a:pPr>
            <a:r>
              <a:rPr lang="es-ES" sz="1800" b="1" i="1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 procesamiento de datos</a:t>
            </a:r>
            <a:r>
              <a:rPr lang="es-ES" sz="18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es-ES" sz="18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instrucciones aritméticas y lógicas.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Times New Roman"/>
              <a:buNone/>
            </a:pPr>
            <a:r>
              <a:rPr lang="es-ES" sz="1800" b="1" i="1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 almacenamiento de datos</a:t>
            </a:r>
            <a:r>
              <a:rPr lang="es-ES" sz="18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es-ES" sz="18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instrucciones con referencia a memoria.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lang="es-ES" sz="18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Times New Roman"/>
              <a:buNone/>
            </a:pPr>
            <a:r>
              <a:rPr lang="es-ES" sz="1800" b="1" i="1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 movimiento de datos</a:t>
            </a:r>
            <a:r>
              <a:rPr lang="es-ES" sz="18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es-ES" sz="18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instrucciones de E/S.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Times New Roman"/>
              <a:buNone/>
            </a:pPr>
            <a:r>
              <a:rPr lang="es-ES" sz="1800" b="1" i="1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 Control</a:t>
            </a:r>
            <a:r>
              <a:rPr lang="es-ES" sz="18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s-ES" sz="18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Instrucciones de prueba y de bifurcación.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1" name="Google Shape;221;p3"/>
          <p:cNvCxnSpPr/>
          <p:nvPr/>
        </p:nvCxnSpPr>
        <p:spPr>
          <a:xfrm>
            <a:off x="6453720" y="279360"/>
            <a:ext cx="360" cy="6298920"/>
          </a:xfrm>
          <a:prstGeom prst="straightConnector1">
            <a:avLst/>
          </a:prstGeom>
          <a:noFill/>
          <a:ln w="9525" cap="rnd" cmpd="sng">
            <a:solidFill>
              <a:srgbClr val="B01513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"/>
          <p:cNvSpPr/>
          <p:nvPr/>
        </p:nvSpPr>
        <p:spPr>
          <a:xfrm>
            <a:off x="997200" y="1299600"/>
            <a:ext cx="3451680" cy="363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lang="es-ES" sz="18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CANTIDAD DE DIRECCIONES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4"/>
          <p:cNvSpPr/>
          <p:nvPr/>
        </p:nvSpPr>
        <p:spPr>
          <a:xfrm>
            <a:off x="-649440" y="2412720"/>
            <a:ext cx="6744960" cy="118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Times New Roman"/>
              <a:buNone/>
            </a:pPr>
            <a:r>
              <a:rPr lang="es-ES" sz="18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r>
              <a:rPr lang="es-ES" sz="18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1) la ubicación del primer operando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Times New Roman"/>
              <a:buNone/>
            </a:pPr>
            <a:r>
              <a:rPr lang="es-ES" sz="18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2) la ubicación del segundo operando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Times New Roman"/>
              <a:buNone/>
            </a:pPr>
            <a:r>
              <a:rPr lang="es-ES" sz="18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3) la ubicación donde guardar el resultado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Times New Roman"/>
              <a:buNone/>
            </a:pPr>
            <a:r>
              <a:rPr lang="es-ES" sz="18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4) la ubicación de la próxima instrucción.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45240" y="190440"/>
            <a:ext cx="5992560" cy="6469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"/>
          <p:cNvSpPr/>
          <p:nvPr/>
        </p:nvSpPr>
        <p:spPr>
          <a:xfrm>
            <a:off x="1296360" y="796680"/>
            <a:ext cx="2733840" cy="363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lang="es-ES" sz="18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TIPOS DE OPERANDOS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5"/>
          <p:cNvSpPr/>
          <p:nvPr/>
        </p:nvSpPr>
        <p:spPr>
          <a:xfrm>
            <a:off x="790200" y="1618920"/>
            <a:ext cx="3746160" cy="118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lang="es-ES" sz="18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</a:t>
            </a:r>
            <a:r>
              <a:rPr lang="es-ES" sz="1800" b="1" i="1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Direcciones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lang="es-ES" sz="1800" b="1" i="1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Números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lang="es-ES" sz="1800" b="1" i="1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Caracteres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lang="es-ES" sz="1800" b="1" i="1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Datos Lógicos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5"/>
          <p:cNvSpPr/>
          <p:nvPr/>
        </p:nvSpPr>
        <p:spPr>
          <a:xfrm>
            <a:off x="4271040" y="1618920"/>
            <a:ext cx="1482480" cy="363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lang="es-ES" sz="18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NÚMEROS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5"/>
          <p:cNvSpPr/>
          <p:nvPr/>
        </p:nvSpPr>
        <p:spPr>
          <a:xfrm>
            <a:off x="2663640" y="2126520"/>
            <a:ext cx="6095520" cy="9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Times New Roman"/>
              <a:buNone/>
            </a:pPr>
            <a:r>
              <a:rPr lang="es-ES" sz="18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r>
              <a:rPr lang="es-ES" sz="18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Coma fija o enteros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lang="es-ES" sz="18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- Coma flotante o notación científica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lang="es-ES" sz="18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- Decimales empaquetados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5"/>
          <p:cNvSpPr/>
          <p:nvPr/>
        </p:nvSpPr>
        <p:spPr>
          <a:xfrm>
            <a:off x="4331880" y="3326760"/>
            <a:ext cx="1752480" cy="363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lang="es-ES" sz="18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CARACTERES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5"/>
          <p:cNvSpPr/>
          <p:nvPr/>
        </p:nvSpPr>
        <p:spPr>
          <a:xfrm>
            <a:off x="4303440" y="3953880"/>
            <a:ext cx="2147040" cy="363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lang="es-ES" sz="18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-DATOS LÓGICOS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5"/>
          <p:cNvSpPr/>
          <p:nvPr/>
        </p:nvSpPr>
        <p:spPr>
          <a:xfrm>
            <a:off x="8519400" y="1757160"/>
            <a:ext cx="2974680" cy="363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lang="es-ES" sz="18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TIPOS DE OPERACIONES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5"/>
          <p:cNvSpPr/>
          <p:nvPr/>
        </p:nvSpPr>
        <p:spPr>
          <a:xfrm>
            <a:off x="7664040" y="2126520"/>
            <a:ext cx="4182480" cy="200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89964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lang="es-ES" sz="18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s-ES" sz="1800" b="1" i="1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Transferencia de datos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89964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lang="es-ES" sz="1800" b="1" i="1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Aritméticas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89964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lang="es-ES" sz="1800" b="1" i="1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Lógicas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89964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lang="es-ES" sz="1800" b="1" i="1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de Conversión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89964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lang="es-ES" sz="1800" b="1" i="1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de E/S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89964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lang="es-ES" sz="1800" b="1" i="1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de Control del sistema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89964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lang="es-ES" sz="1800" b="1" i="1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-de Transferencia del control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5"/>
          <p:cNvSpPr/>
          <p:nvPr/>
        </p:nvSpPr>
        <p:spPr>
          <a:xfrm>
            <a:off x="1556280" y="5061600"/>
            <a:ext cx="6095520" cy="9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lang="es-ES" sz="18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pueden alterar el contenido de algunos registros de control, así como pueden modificar los códigos de protección del almacenamiento.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5"/>
          <p:cNvSpPr/>
          <p:nvPr/>
        </p:nvSpPr>
        <p:spPr>
          <a:xfrm>
            <a:off x="7249680" y="5061600"/>
            <a:ext cx="6095520" cy="9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lang="es-ES" sz="18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- Bifurcación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lang="es-ES" sz="18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- Salto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lang="es-ES" sz="18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- Llamado a Subrutina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5"/>
          <p:cNvSpPr/>
          <p:nvPr/>
        </p:nvSpPr>
        <p:spPr>
          <a:xfrm flipH="1">
            <a:off x="7249680" y="3696120"/>
            <a:ext cx="1373760" cy="125532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 cap="rnd" cmpd="sng">
            <a:solidFill>
              <a:srgbClr val="B01513"/>
            </a:solidFill>
            <a:prstDash val="solid"/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244" name="Google Shape;244;p5"/>
          <p:cNvSpPr/>
          <p:nvPr/>
        </p:nvSpPr>
        <p:spPr>
          <a:xfrm flipH="1">
            <a:off x="9196920" y="4064400"/>
            <a:ext cx="809280" cy="9968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 cap="rnd" cmpd="sng">
            <a:solidFill>
              <a:srgbClr val="B01513"/>
            </a:solidFill>
            <a:prstDash val="solid"/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6120" y="502200"/>
            <a:ext cx="8643600" cy="5996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080" y="114480"/>
            <a:ext cx="5644800" cy="6656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7" descr="Nueva imag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5880" y="311040"/>
            <a:ext cx="5657400" cy="669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8"/>
          <p:cNvSpPr/>
          <p:nvPr/>
        </p:nvSpPr>
        <p:spPr>
          <a:xfrm>
            <a:off x="963720" y="405720"/>
            <a:ext cx="2758320" cy="363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None/>
            </a:pPr>
            <a:r>
              <a:rPr lang="es-ES" sz="18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DIRECCIONAMIENTO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1" name="Google Shape;26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0600" y="1276200"/>
            <a:ext cx="9091800" cy="4895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6200" y="976320"/>
            <a:ext cx="10126800" cy="4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644</Words>
  <Application>Microsoft Office PowerPoint</Application>
  <PresentationFormat>Panorámica</PresentationFormat>
  <Paragraphs>77</Paragraphs>
  <Slides>17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Noto Sans Symbols</vt:lpstr>
      <vt:lpstr>Times-Roman</vt:lpstr>
      <vt:lpstr>Century Gothic</vt:lpstr>
      <vt:lpstr>Arial</vt:lpstr>
      <vt:lpstr>Times New Roman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Bagui</dc:creator>
  <cp:lastModifiedBy>BAGUI ________</cp:lastModifiedBy>
  <cp:revision>1</cp:revision>
  <dcterms:created xsi:type="dcterms:W3CDTF">2018-03-14T21:37:13Z</dcterms:created>
  <dcterms:modified xsi:type="dcterms:W3CDTF">2025-04-06T20:20:57Z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Panorámica</vt:lpwstr>
  </property>
  <property fmtid="{D5CDD505-2E9C-101B-9397-08002B2CF9AE}" pid="3" name="Slides">
    <vt:i4>15</vt:i4>
  </property>
</Properties>
</file>