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7" r:id="rId3"/>
    <p:sldId id="275" r:id="rId4"/>
    <p:sldId id="276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13874-3778-4550-BC25-53B45D53C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1AD44D-7436-4684-9D56-55CE52F13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8B25E-A25F-4C4A-A94E-36BC78EB8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5025C-E38F-408C-9915-8FB1AFC7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D0CDF-5110-41B3-AFB3-8384C913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8993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6047-2190-4DDF-AE46-6E91A09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E3795-DB8E-4C2B-862B-389745182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09ED4-2CE6-4A03-8779-6B37C8CAC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A8813-14F0-4ADA-A2EC-4376AFCC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2C0-9E18-456D-B77C-F9BE82589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27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402C4E-8B22-4B31-8C0C-93C68EC77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DEF4EB-CE29-4F26-8AEE-A1FFB4C27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8493B-9037-4E9D-AC2C-69B67870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36F82-3D3D-48E3-B8AF-1DA5D4E2D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01AFF-EAE1-400B-AB59-2F4D9C44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0386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19200" y="1600201"/>
            <a:ext cx="10363200" cy="4530725"/>
          </a:xfrm>
        </p:spPr>
        <p:txBody>
          <a:bodyPr rtlCol="0">
            <a:normAutofit/>
          </a:bodyPr>
          <a:lstStyle/>
          <a:p>
            <a:pPr lvl="0"/>
            <a:endParaRPr lang="es-AR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67EAC-121B-4642-9455-EB647E9972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19200" y="6251575"/>
            <a:ext cx="264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alt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21870-DB4A-44F5-A797-7F94048C9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70400" y="62484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alt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B95F5-5686-406A-8EAD-36F5C4342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7DB3D-E577-418B-BDB7-5458E0FD77A0}" type="slidenum">
              <a:rPr lang="es-ES_tradnl" altLang="es-AR"/>
              <a:pPr>
                <a:defRPr/>
              </a:pPr>
              <a:t>‹#›</a:t>
            </a:fld>
            <a:endParaRPr lang="es-ES_tradnl" altLang="es-AR"/>
          </a:p>
        </p:txBody>
      </p:sp>
    </p:spTree>
    <p:extLst>
      <p:ext uri="{BB962C8B-B14F-4D97-AF65-F5344CB8AC3E}">
        <p14:creationId xmlns:p14="http://schemas.microsoft.com/office/powerpoint/2010/main" val="120984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8398D-FBCD-43E8-B9EC-7EE70F7C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77320-BF9E-4E33-B084-A964CF9A6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9D2FB-FCBC-402E-9F3F-7ED33C15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76F66-9629-4F57-A35C-970B39B6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1D288-9675-4B2A-BFFB-C65AA63C9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563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00EE-C963-4EFD-BBF9-837841EB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01524-69A3-47F3-A90C-54A7B1B5A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01C84-78D1-43CD-80C9-B40F0460E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D05FE-3F15-485D-A746-0995FE46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DFAE2-4B90-4E78-9F18-30CB654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687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488AA-AA1A-446A-B063-1E113BE6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E0048-3E48-4434-9BA6-B8FCEEA97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CE1F9-08C6-43F7-817C-3D4C27CF7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FBD53-C89D-4B0B-90DB-CE8DFF611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2C8F8-D7C3-44FD-8906-C7FEBC4A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C5BE1-BD6D-448C-B4B4-A9F616B8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6093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C714B-0DEE-40C9-A325-61570A711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9CB51-12DC-4258-990A-62846AD3C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8EDEA1-DB16-46B4-BF6A-710676295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F5DB32-4892-4078-B7A7-B3A15D486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E2B91-8E53-4C36-A1D9-25AEB19A72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B980C4-8BD9-4CE3-B138-0C631DBF1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E4556A-A78E-4791-AD17-15EEF4212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6AE130-675F-4A9B-B184-2CB6FB7A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348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462E-9C68-4FCE-A2F9-7B4DF973F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8C321F-1391-4C69-8109-B217F17E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3379E-21A5-47CE-A717-B3B7C440C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90230-640F-4B01-83A2-9210D0DB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652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011046-C727-4D7B-B182-24258EE07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FA6B03-0055-4F12-9D28-FA7D042F6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6D930-16E5-4675-9ADE-A41CF452C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224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8A2D5-9B5F-40BC-AFB5-41F4C236D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104BF-A3CD-4A1E-B1CB-3C2664273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BA4EA-2814-49AB-B1AE-1A8A32C16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CE1CF-AFC9-4F17-8728-7D03AA834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579F0-EA29-4F0B-A558-F24AEF98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21601-E8FE-446D-9050-298591B4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69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611DB-AC03-4261-AA1E-AB5ECDC9A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9BCDC9-4BBB-4A44-92DD-0EF94A1A4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D2025-D573-487E-A2BC-5C171CA51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BD0EB-9780-4643-B517-1835567F0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21A2D-AF5D-40AC-A1D3-C36680AF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E550E-6C4A-413D-8499-68528274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52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EA9AE-F4B2-4820-A5EB-CBC6A1859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D81F0-3D30-4D01-80F4-AB93EBB86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B1C76-94DF-49AF-96A6-2498E5DF5E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5547B-8B80-4401-A768-862CED5B727C}" type="datetimeFigureOut">
              <a:rPr lang="es-AR" smtClean="0"/>
              <a:t>28/5/2020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236F5-D10B-4016-A376-2C5705C261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77229-2F2F-4932-B969-F98ECBD35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7103E-565A-49E1-A640-82EC43E27E2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263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2">
            <a:extLst>
              <a:ext uri="{FF2B5EF4-FFF2-40B4-BE49-F238E27FC236}">
                <a16:creationId xmlns:a16="http://schemas.microsoft.com/office/drawing/2014/main" id="{2209ECD0-843C-42BF-BA2B-D2DCF3E64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AR"/>
              <a:t>Construcción de escenarios</a:t>
            </a:r>
          </a:p>
        </p:txBody>
      </p:sp>
      <p:graphicFrame>
        <p:nvGraphicFramePr>
          <p:cNvPr id="24632" name="Group 56">
            <a:extLst>
              <a:ext uri="{FF2B5EF4-FFF2-40B4-BE49-F238E27FC236}">
                <a16:creationId xmlns:a16="http://schemas.microsoft.com/office/drawing/2014/main" id="{08FD08C6-6181-4D63-BAC7-15F125A532F8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18989078"/>
              </p:ext>
            </p:extLst>
          </p:nvPr>
        </p:nvGraphicFramePr>
        <p:xfrm>
          <a:off x="2438400" y="1600200"/>
          <a:ext cx="7772400" cy="3390900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231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Caso de uso</a:t>
                      </a:r>
                      <a:endParaRPr kumimoji="0" lang="es-ES" altLang="es-A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Dar de baja</a:t>
                      </a:r>
                      <a:endParaRPr kumimoji="0" lang="es-ES" altLang="es-A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25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Descripción del caso de uso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 da de baja socio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40"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A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25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Activación</a:t>
                      </a:r>
                      <a:endParaRPr kumimoji="0" lang="es-ES" altLang="es-A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administrativo ingresa al menú socios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D664EC7-7A3A-4C51-8D46-C889AF9E6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AR"/>
              <a:t>Construcción de escenarios</a:t>
            </a:r>
          </a:p>
        </p:txBody>
      </p:sp>
      <p:graphicFrame>
        <p:nvGraphicFramePr>
          <p:cNvPr id="44059" name="Group 27">
            <a:extLst>
              <a:ext uri="{FF2B5EF4-FFF2-40B4-BE49-F238E27FC236}">
                <a16:creationId xmlns:a16="http://schemas.microsoft.com/office/drawing/2014/main" id="{3DED4F4B-37C1-4DE5-9EF6-FB045107B22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29404509"/>
              </p:ext>
            </p:extLst>
          </p:nvPr>
        </p:nvGraphicFramePr>
        <p:xfrm>
          <a:off x="2438400" y="1600201"/>
          <a:ext cx="7772400" cy="4530725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38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Flujo principal</a:t>
                      </a:r>
                      <a:endParaRPr kumimoji="0" lang="es-ES" altLang="es-A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6850">
                <a:tc>
                  <a:txBody>
                    <a:bodyPr/>
                    <a:lstStyle>
                      <a:lvl1pPr marL="457200" indent="-4572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76300" indent="-4191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314450" indent="-4000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usuario selecciona la opción “socios”.</a:t>
                      </a:r>
                      <a:endParaRPr kumimoji="0" lang="es-ES_tradnl" altLang="es-A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solicita el ID del socio.</a:t>
                      </a:r>
                      <a:endParaRPr kumimoji="0" lang="es-ES_tradnl" altLang="es-A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usuario ingresa ID del socio</a:t>
                      </a: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va al caso de uso “Consultar socio”, verifica que  exista el socio y muestra la información</a:t>
                      </a: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  <a:defRPr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El sistema va al caso de uso “Consultar deudas de socio”, verifica que no exista deuda</a:t>
                      </a: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solicita confirmación de baja</a:t>
                      </a: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usuario acepta</a:t>
                      </a:r>
                    </a:p>
                    <a:p>
                      <a:pPr marL="457200" marR="0" lvl="0" indent="-4572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Fin caso de uso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7005FB6-AC82-4741-9070-90FD35821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AR"/>
              <a:t>Construcción de escenarios</a:t>
            </a:r>
          </a:p>
        </p:txBody>
      </p:sp>
      <p:graphicFrame>
        <p:nvGraphicFramePr>
          <p:cNvPr id="28741" name="Group 69">
            <a:extLst>
              <a:ext uri="{FF2B5EF4-FFF2-40B4-BE49-F238E27FC236}">
                <a16:creationId xmlns:a16="http://schemas.microsoft.com/office/drawing/2014/main" id="{3E19E54B-33E5-4B1A-A9EF-8BCAB7AB1F1C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51071090"/>
              </p:ext>
            </p:extLst>
          </p:nvPr>
        </p:nvGraphicFramePr>
        <p:xfrm>
          <a:off x="2438400" y="1600201"/>
          <a:ext cx="7772400" cy="4217360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8911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Flujos alternativos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Alternativa al paso 3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usuario ingresa ID nulo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972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indica la obligatoriedad de ingresar el dato nulo.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debe volver a la pantalla de solicitud de ID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Alternativa al paso 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usuario ingresa ID inexistente.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9416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tabLst>
                          <a:tab pos="228600" algn="l"/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indica ID inexistente.</a:t>
                      </a:r>
                      <a:endParaRPr kumimoji="0" lang="es-ES_tradnl" altLang="es-A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sistema vuelve a paso 2</a:t>
                      </a:r>
                      <a:endParaRPr kumimoji="0" lang="es-ES_tradnl" altLang="es-A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 caso de uso.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C704AFB-7894-4A96-809C-0481B9B045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AR"/>
              <a:t>Construcción de escenarios</a:t>
            </a:r>
          </a:p>
        </p:txBody>
      </p:sp>
      <p:graphicFrame>
        <p:nvGraphicFramePr>
          <p:cNvPr id="29774" name="Group 78">
            <a:extLst>
              <a:ext uri="{FF2B5EF4-FFF2-40B4-BE49-F238E27FC236}">
                <a16:creationId xmlns:a16="http://schemas.microsoft.com/office/drawing/2014/main" id="{16BA27C3-F249-42A8-9FD5-8F17AEA56893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51995508"/>
              </p:ext>
            </p:extLst>
          </p:nvPr>
        </p:nvGraphicFramePr>
        <p:xfrm>
          <a:off x="2438400" y="1600201"/>
          <a:ext cx="7772400" cy="5121033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10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Requisitos especiales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posee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9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Precondiciones</a:t>
                      </a:r>
                      <a:endParaRPr kumimoji="0" lang="es-ES" altLang="es-A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 poder ingresar a este menú se deberá contar con clave de administrativo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101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Poscondiciones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Registrar la baja en sistema contable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4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AR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Puntos de extensión</a:t>
                      </a:r>
                      <a:endParaRPr kumimoji="0" lang="es-ES" altLang="es-A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Paso 5.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El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sistema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indica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existencia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deuda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Invoca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caso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uso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”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rechazar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baja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socio e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informar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monto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deuda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Vuelve a </a:t>
                      </a:r>
                      <a:r>
                        <a:rPr kumimoji="0" lang="en-GB" altLang="es-A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paso</a:t>
                      </a:r>
                      <a:r>
                        <a:rPr kumimoji="0" lang="en-GB" altLang="es-A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8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230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Construcción de escenarios</vt:lpstr>
      <vt:lpstr>Construcción de escenarios</vt:lpstr>
      <vt:lpstr>Construcción de escenarios</vt:lpstr>
      <vt:lpstr>Construcción de escenarios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Construcción de escenarios</dc:title>
  <dc:creator>Matemática discreta</dc:creator>
  <cp:lastModifiedBy>Matemática discreta</cp:lastModifiedBy>
  <cp:revision>2</cp:revision>
  <dcterms:created xsi:type="dcterms:W3CDTF">2020-05-28T22:09:57Z</dcterms:created>
  <dcterms:modified xsi:type="dcterms:W3CDTF">2020-05-28T22:20:54Z</dcterms:modified>
</cp:coreProperties>
</file>