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754" r:id="rId3"/>
    <p:sldId id="764" r:id="rId4"/>
    <p:sldId id="765" r:id="rId5"/>
    <p:sldId id="766" r:id="rId6"/>
    <p:sldId id="767" r:id="rId7"/>
    <p:sldId id="768" r:id="rId8"/>
    <p:sldId id="769" r:id="rId9"/>
    <p:sldId id="770" r:id="rId10"/>
    <p:sldId id="771" r:id="rId11"/>
    <p:sldId id="772" r:id="rId12"/>
    <p:sldId id="773" r:id="rId13"/>
    <p:sldId id="774" r:id="rId14"/>
    <p:sldId id="775" r:id="rId15"/>
    <p:sldId id="776" r:id="rId16"/>
    <p:sldId id="777" r:id="rId17"/>
    <p:sldId id="778" r:id="rId18"/>
    <p:sldId id="779" r:id="rId19"/>
    <p:sldId id="780" r:id="rId20"/>
    <p:sldId id="781" r:id="rId21"/>
    <p:sldId id="755" r:id="rId22"/>
    <p:sldId id="756" r:id="rId23"/>
    <p:sldId id="757" r:id="rId24"/>
    <p:sldId id="782" r:id="rId25"/>
    <p:sldId id="759" r:id="rId26"/>
    <p:sldId id="758" r:id="rId27"/>
    <p:sldId id="760" r:id="rId28"/>
    <p:sldId id="762" r:id="rId29"/>
    <p:sldId id="761" r:id="rId30"/>
    <p:sldId id="763" r:id="rId31"/>
    <p:sldId id="783" r:id="rId32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00"/>
    <a:srgbClr val="233E6F"/>
    <a:srgbClr val="0016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7588F03-3C8B-467D-ADCF-A5BC346898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278BE7-E1F8-4C9C-90F2-A32AE395B4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7DD755-0EF6-401E-BD95-7F1D0F532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E30A39-0141-451F-A1E3-12822B7FB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AAACE4-AAE0-4ACF-ACE0-8CCC3AE83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71457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9928E-E2AC-4B81-B8AF-53516693D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BBE4CA8-DAEA-4971-831B-F43DFDF74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583DEB8-FE37-4CC9-AC83-7B94CB348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85112E-F143-4B8D-8EBA-201F3BC70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595111-5393-4B39-8170-62A54AEB3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670681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90F7880-8B04-48FD-836E-930263744A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8C0A797-A1D9-42C2-A0B0-CCF03EFAA7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65C821-9CE5-40F8-81EE-4C6F6FC351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D23A57-3E5C-4251-BAEE-1F13915CC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A0E2CD0-A96C-4BEF-9627-3A7CCC801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25713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A072DF-95B4-4230-AE73-F23DD4D73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61DDD6B-3168-4ED0-840D-CB44A73D6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0E04AC-621C-42EA-9DDF-D6CB40D1C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724996-629F-4E14-B5DB-B6A325BBB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08B171B-CBD5-490B-9636-3BB668840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7767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2DA758-6DBF-45C6-BE06-CCEF44A0D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DBF4B5D-2078-425B-AA35-0A11383D19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5A8114-F7A6-4B41-9F75-78C692FB1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2F24D6-6F06-486C-9E93-56759BEB4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8233C7-DA6B-43F1-AD9C-CC12B48DE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1712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23A0BB-F96B-460E-89C6-B22E1CCBE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4C83E1-A494-4D3C-9383-661FAF9E20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A0D7F50-C64F-4AC0-AE31-60F27048EB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B23BE4-AC73-4E53-9931-45A10B7FF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396715D-863D-460F-954F-BB9A0BBFD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7ED194D-68B4-4912-98E8-E12FA95FE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9892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2184D6-5DE2-4F30-82B9-EABD7B3FF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89F5515-3BE1-4DDE-A20A-591F3DCE6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4AFAB9C-7AB1-4F14-829C-94728F7519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8C9856A-11BB-4A60-B41C-C6DF8828DD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5CE1B6CE-E895-471D-B3FF-544958F001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BB05867-EC8E-499B-AF47-E62BF8E6C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4232FB1-D622-4941-A248-8044670B3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40BB2E8-0C79-4541-80A8-9F84B2914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91800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02941C-662D-4B43-B000-820D3C76F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9DDFAC9-F541-4DAA-B993-3F7976E31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6A823A0-42DD-4950-BA10-B6F2443A3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916003-C804-4B2E-960D-55CEAAA0BA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3195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C4161E8-C161-4C02-8D3A-F4169AD9C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CE42365-4D92-4CF8-B8C3-AD9E9C02A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AF77DD8-9042-4417-A286-C7CDEED20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6039466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6A88A5-61EE-44BD-88B0-9C9213DDC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12827D-E873-4059-AA43-561A58ECF1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A0B20F8-B401-4529-83AC-E1C86426F6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9111E83-1670-4F8A-8AA4-567D2508F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50CC6E6-04E5-4971-B61F-E92C5FA2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6E2F28D-9D9E-474E-8F9F-BB7F4618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361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A48AD5-B00C-4D0D-A78B-5EDCF8E65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2D331E8-1B6B-44F7-A0DF-30AD5EB8FC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096AE0-1D06-4678-B70F-DCEA33BA7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DE5826-26D7-4D5E-9550-7396FBDBB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492CB13-BBAD-4B6E-8F00-C6268D930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BCB94-5C0A-4836-9726-5DD23B1A5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55479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FBAD9D4-8621-4280-9518-40A1C15B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2AC9A2A-8926-4102-94CE-9128F2F393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3C6007E-069F-4837-8C7E-FD68BDCFF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E19168-1BA7-40C2-B959-8059C2D8C061}" type="datetimeFigureOut">
              <a:rPr lang="es-AR" smtClean="0"/>
              <a:t>5/9/2025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52CDB44-8DD5-4158-930D-C4626A1A5A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6FFB53-B16A-4A2C-8A14-B844A3CA9C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5B7955-9EB1-430C-80E2-31681C2DFC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720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audio" Target="../media/media1.mp3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8.png"/><Relationship Id="rId5" Type="http://schemas.openxmlformats.org/officeDocument/2006/relationships/image" Target="../media/image83.png"/><Relationship Id="rId4" Type="http://schemas.openxmlformats.org/officeDocument/2006/relationships/image" Target="../media/image8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8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83" y="943727"/>
            <a:ext cx="10572750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92" y="3693695"/>
            <a:ext cx="3457692" cy="2110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558" y="4010776"/>
            <a:ext cx="6048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5530" y="5604710"/>
            <a:ext cx="2286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315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84" y="536323"/>
            <a:ext cx="4220164" cy="3229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5" y="1978841"/>
            <a:ext cx="6094611" cy="4534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1816" y="342834"/>
            <a:ext cx="33147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7530D7A-A980-4B93-A477-6488F3D7B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3209" y="5907532"/>
            <a:ext cx="1143160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82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609" y="4055012"/>
            <a:ext cx="7175287" cy="280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3" y="245308"/>
            <a:ext cx="3895725" cy="361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542" y="235784"/>
            <a:ext cx="48006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7EC39DA5-7134-48A6-9527-5ED4FBDF14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6045" y="408776"/>
            <a:ext cx="218152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6950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23" y="939115"/>
            <a:ext cx="8874761" cy="493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59928-02C2-48CA-B3C5-430535A4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158" y="5302052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99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76" y="1297460"/>
            <a:ext cx="9242819" cy="4721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A20B916-C6FE-47DC-973A-B0B2340D6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789" y="1505697"/>
            <a:ext cx="1066949" cy="36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72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480" y="660653"/>
            <a:ext cx="8222558" cy="5438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649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77" y="768564"/>
            <a:ext cx="9364133" cy="5320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F607B17-925D-4C4D-A514-2CCB96E0F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5190" y="5289695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666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23" y="939115"/>
            <a:ext cx="8874761" cy="493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59928-02C2-48CA-B3C5-430535A4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158" y="5302052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38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1172" y="609283"/>
            <a:ext cx="6394222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16633"/>
            <a:ext cx="4464496" cy="24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3690505"/>
            <a:ext cx="5024174" cy="298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1B06E75-3820-4353-9AA4-82E3CEF11C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512" y="2953152"/>
            <a:ext cx="1991003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723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836" y="2134502"/>
            <a:ext cx="4756088" cy="4568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75" y="139211"/>
            <a:ext cx="6714480" cy="5062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678F45C-FC2E-45EB-ABAB-253775B96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9836" y="3609175"/>
            <a:ext cx="109479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0990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80" y="433040"/>
            <a:ext cx="4134427" cy="139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070" y="231182"/>
            <a:ext cx="4524375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2BE9164-101D-4BE5-89A3-E7F76D3DF0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2358" y="2343451"/>
            <a:ext cx="6995322" cy="4283367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692AA7F-A35E-486A-974E-8291CA21E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7843" y="2512848"/>
            <a:ext cx="666843" cy="3620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15642EE-3C2B-4793-BD4F-DB459E173A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8735" y="1202732"/>
            <a:ext cx="1028844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461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5581"/>
            <a:ext cx="6398543" cy="17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811" y="3095617"/>
            <a:ext cx="12192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35" y="3125194"/>
            <a:ext cx="8858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7" y="3114173"/>
            <a:ext cx="17716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69" y="1225582"/>
            <a:ext cx="6032804" cy="1780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921" y="5653329"/>
            <a:ext cx="7239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7" y="3843666"/>
            <a:ext cx="5742572" cy="170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469" y="3843666"/>
            <a:ext cx="5983799" cy="170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2103" y="3005754"/>
            <a:ext cx="790575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36" y="3051375"/>
            <a:ext cx="9715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7765" y="5668377"/>
            <a:ext cx="16192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0511" y="5601881"/>
            <a:ext cx="17526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8511" y="3034329"/>
            <a:ext cx="685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723" y="5592356"/>
            <a:ext cx="109537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110" y="5592356"/>
            <a:ext cx="10096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97" y="5620752"/>
            <a:ext cx="119062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3.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5308935" y="2727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0123" y="939115"/>
            <a:ext cx="8874761" cy="4936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59928-02C2-48CA-B3C5-430535A4A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1158" y="5302052"/>
            <a:ext cx="781159" cy="38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5586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757" y="300706"/>
            <a:ext cx="5946275" cy="6248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8126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17" y="256478"/>
            <a:ext cx="8975558" cy="6400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747" y="768482"/>
            <a:ext cx="6010275" cy="347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022" y="826166"/>
            <a:ext cx="6191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86" y="2801041"/>
            <a:ext cx="5485419" cy="337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3585"/>
            <a:ext cx="61722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17" y="6205037"/>
            <a:ext cx="541972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586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578" y="223892"/>
            <a:ext cx="8771022" cy="634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351" y="270534"/>
            <a:ext cx="62198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68" y="2870436"/>
            <a:ext cx="6248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76" y="4304297"/>
            <a:ext cx="341195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551" y="5817770"/>
            <a:ext cx="4029075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3614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17" y="3056021"/>
            <a:ext cx="6745131" cy="325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017" y="745958"/>
            <a:ext cx="5472523" cy="1601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911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5" y="1003286"/>
            <a:ext cx="5491600" cy="4404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7079" y="2321341"/>
            <a:ext cx="49530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84" y="1003286"/>
            <a:ext cx="45624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84" y="1420381"/>
            <a:ext cx="2952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5237" y="2555542"/>
            <a:ext cx="362869" cy="3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300" y="2889376"/>
            <a:ext cx="362869" cy="3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8076" y="3501522"/>
            <a:ext cx="362869" cy="3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0506" y="4356268"/>
            <a:ext cx="362869" cy="3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8106" y="4733926"/>
            <a:ext cx="362869" cy="36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51" y="2285351"/>
            <a:ext cx="324806" cy="3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73" y="3193517"/>
            <a:ext cx="324806" cy="3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28" y="3864391"/>
            <a:ext cx="324806" cy="3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428" y="4172396"/>
            <a:ext cx="324806" cy="3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057" y="5092632"/>
            <a:ext cx="324806" cy="308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EF4e_PreintSB_3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593347" y="5638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0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F4e_PreintSB_3.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296278"/>
            <a:ext cx="609600" cy="609600"/>
          </a:xfrm>
          <a:prstGeom prst="rect">
            <a:avLst/>
          </a:prstGeo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675" y="132346"/>
            <a:ext cx="7096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0" y="1381963"/>
            <a:ext cx="6142647" cy="4999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927" y="1263316"/>
            <a:ext cx="5525596" cy="5311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515979" y="3636944"/>
            <a:ext cx="1445794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0" name="9 Rectángulo"/>
          <p:cNvSpPr/>
          <p:nvPr/>
        </p:nvSpPr>
        <p:spPr>
          <a:xfrm>
            <a:off x="3104146" y="2201278"/>
            <a:ext cx="1467854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10 Rectángulo"/>
          <p:cNvSpPr/>
          <p:nvPr/>
        </p:nvSpPr>
        <p:spPr>
          <a:xfrm>
            <a:off x="3469105" y="1679910"/>
            <a:ext cx="709863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11 Rectángulo"/>
          <p:cNvSpPr/>
          <p:nvPr/>
        </p:nvSpPr>
        <p:spPr>
          <a:xfrm>
            <a:off x="8117306" y="4760986"/>
            <a:ext cx="918410" cy="45719"/>
          </a:xfrm>
          <a:prstGeom prst="rect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5 Rectángulo"/>
          <p:cNvSpPr/>
          <p:nvPr/>
        </p:nvSpPr>
        <p:spPr>
          <a:xfrm>
            <a:off x="1058779" y="3836158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4" name="13 Rectángulo"/>
          <p:cNvSpPr/>
          <p:nvPr/>
        </p:nvSpPr>
        <p:spPr>
          <a:xfrm>
            <a:off x="2961773" y="4806705"/>
            <a:ext cx="219977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5" name="14 Rectángulo"/>
          <p:cNvSpPr/>
          <p:nvPr/>
        </p:nvSpPr>
        <p:spPr>
          <a:xfrm>
            <a:off x="2669006" y="5035305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6" name="15 Rectángulo"/>
          <p:cNvSpPr/>
          <p:nvPr/>
        </p:nvSpPr>
        <p:spPr>
          <a:xfrm>
            <a:off x="1342523" y="5275937"/>
            <a:ext cx="2495549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7" name="16 Rectángulo"/>
          <p:cNvSpPr/>
          <p:nvPr/>
        </p:nvSpPr>
        <p:spPr>
          <a:xfrm>
            <a:off x="2365208" y="5540632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8" name="17 Rectángulo"/>
          <p:cNvSpPr/>
          <p:nvPr/>
        </p:nvSpPr>
        <p:spPr>
          <a:xfrm>
            <a:off x="1638800" y="6033927"/>
            <a:ext cx="2422860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9" name="18 Rectángulo"/>
          <p:cNvSpPr/>
          <p:nvPr/>
        </p:nvSpPr>
        <p:spPr>
          <a:xfrm>
            <a:off x="5139989" y="6033926"/>
            <a:ext cx="1224716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0" name="19 Rectángulo"/>
          <p:cNvSpPr/>
          <p:nvPr/>
        </p:nvSpPr>
        <p:spPr>
          <a:xfrm>
            <a:off x="271188" y="6238463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1" name="20 Rectángulo"/>
          <p:cNvSpPr/>
          <p:nvPr/>
        </p:nvSpPr>
        <p:spPr>
          <a:xfrm>
            <a:off x="9335503" y="2161664"/>
            <a:ext cx="229903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8384006" y="3038063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3" name="22 Rectángulo"/>
          <p:cNvSpPr/>
          <p:nvPr/>
        </p:nvSpPr>
        <p:spPr>
          <a:xfrm>
            <a:off x="6709611" y="3254632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4" name="23 Rectángulo"/>
          <p:cNvSpPr/>
          <p:nvPr/>
        </p:nvSpPr>
        <p:spPr>
          <a:xfrm>
            <a:off x="10485020" y="3042964"/>
            <a:ext cx="1027697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5" name="24 Rectángulo"/>
          <p:cNvSpPr/>
          <p:nvPr/>
        </p:nvSpPr>
        <p:spPr>
          <a:xfrm>
            <a:off x="6731669" y="5230218"/>
            <a:ext cx="2480055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6" name="25 Rectángulo"/>
          <p:cNvSpPr/>
          <p:nvPr/>
        </p:nvSpPr>
        <p:spPr>
          <a:xfrm>
            <a:off x="7818523" y="5449194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7" name="26 Rectángulo"/>
          <p:cNvSpPr/>
          <p:nvPr/>
        </p:nvSpPr>
        <p:spPr>
          <a:xfrm>
            <a:off x="7432509" y="5645572"/>
            <a:ext cx="1902994" cy="45719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8357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007" y="385010"/>
            <a:ext cx="6767608" cy="6292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EF4e_PreintSB_3.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17242" y="814136"/>
            <a:ext cx="609600" cy="609600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2562726" y="2803358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‘m </a:t>
            </a:r>
            <a:r>
              <a:rPr lang="es-MX" sz="2200" b="1" dirty="0" err="1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es-MX" sz="2200" b="1" dirty="0" err="1">
                <a:solidFill>
                  <a:schemeClr val="accent6">
                    <a:lumMod val="75000"/>
                  </a:schemeClr>
                </a:solidFill>
              </a:rPr>
              <a:t>give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825415" y="3531267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‘re </a:t>
            </a:r>
            <a:r>
              <a:rPr lang="es-MX" sz="2200" b="1" dirty="0" err="1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to drive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548436" y="2891589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90473" y="4207042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‘re </a:t>
            </a:r>
            <a:r>
              <a:rPr lang="es-MX" sz="2200" b="1" dirty="0" err="1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es-MX" sz="2200" b="1" dirty="0" err="1">
                <a:solidFill>
                  <a:schemeClr val="accent6">
                    <a:lumMod val="75000"/>
                  </a:schemeClr>
                </a:solidFill>
              </a:rPr>
              <a:t>visit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562726" y="4844715"/>
            <a:ext cx="9645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am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714373" y="4844715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b="1" dirty="0" err="1">
                <a:solidFill>
                  <a:schemeClr val="accent6">
                    <a:lumMod val="75000"/>
                  </a:schemeClr>
                </a:solidFill>
              </a:rPr>
              <a:t>not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b="1" dirty="0" err="1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to </a:t>
            </a:r>
            <a:r>
              <a:rPr lang="es-MX" sz="2200" b="1" dirty="0" err="1">
                <a:solidFill>
                  <a:schemeClr val="accent6">
                    <a:lumMod val="75000"/>
                  </a:schemeClr>
                </a:solidFill>
              </a:rPr>
              <a:t>buy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2457449" y="5518484"/>
            <a:ext cx="735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b="1" dirty="0" err="1">
                <a:solidFill>
                  <a:schemeClr val="accent6">
                    <a:lumMod val="75000"/>
                  </a:schemeClr>
                </a:solidFill>
              </a:rPr>
              <a:t>Is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3679657" y="5518484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s-MX" sz="2200" b="1" dirty="0" err="1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to be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2656972" y="6246638"/>
            <a:ext cx="244241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‘s </a:t>
            </a:r>
            <a:r>
              <a:rPr lang="es-MX" sz="2200" b="1" dirty="0" err="1">
                <a:solidFill>
                  <a:schemeClr val="accent6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6">
                    <a:lumMod val="75000"/>
                  </a:schemeClr>
                </a:solidFill>
              </a:rPr>
              <a:t> to be</a:t>
            </a:r>
            <a:endParaRPr lang="es-AR" sz="2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529" y="5721895"/>
            <a:ext cx="4391025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15 CuadroTexto"/>
          <p:cNvSpPr txBox="1"/>
          <p:nvPr/>
        </p:nvSpPr>
        <p:spPr>
          <a:xfrm>
            <a:off x="293019" y="6229972"/>
            <a:ext cx="1767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0070C0"/>
                </a:solidFill>
              </a:rPr>
              <a:t>prediction</a:t>
            </a:r>
            <a:endParaRPr lang="es-AR" sz="2200" b="1" dirty="0">
              <a:solidFill>
                <a:srgbClr val="0070C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984835" y="2789075"/>
            <a:ext cx="10926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rgbClr val="FF0000"/>
                </a:solidFill>
              </a:rPr>
              <a:t>      plan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967915" y="3531266"/>
            <a:ext cx="10926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rgbClr val="FF0000"/>
                </a:solidFill>
              </a:rPr>
              <a:t>      plan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1019930" y="4184737"/>
            <a:ext cx="10926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rgbClr val="FF0000"/>
                </a:solidFill>
              </a:rPr>
              <a:t>      plan</a:t>
            </a:r>
            <a:endParaRPr lang="es-AR" sz="2200" b="1" dirty="0">
              <a:solidFill>
                <a:srgbClr val="FF0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345034" y="5506451"/>
            <a:ext cx="1767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0070C0"/>
                </a:solidFill>
              </a:rPr>
              <a:t>prediction</a:t>
            </a:r>
            <a:endParaRPr lang="es-AR" sz="2200" b="1" dirty="0">
              <a:solidFill>
                <a:srgbClr val="0070C0"/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45034" y="4872787"/>
            <a:ext cx="17675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rgbClr val="0070C0"/>
                </a:solidFill>
              </a:rPr>
              <a:t>prediction</a:t>
            </a:r>
            <a:endParaRPr lang="es-AR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05" y="248190"/>
            <a:ext cx="9252284" cy="6290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EF4e_PreintSB_3.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9316" y="4050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73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228" y="284748"/>
            <a:ext cx="46672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56198"/>
            <a:ext cx="3876675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890" y="1656011"/>
            <a:ext cx="6623887" cy="4633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3212432" y="2009274"/>
            <a:ext cx="128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Is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658228" y="1917031"/>
            <a:ext cx="128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810628" y="2069431"/>
            <a:ext cx="128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096000" y="2031086"/>
            <a:ext cx="19383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to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3134728" y="2347918"/>
            <a:ext cx="128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learn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3573880" y="2778805"/>
            <a:ext cx="32961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aren’t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13 CuadroTexto"/>
          <p:cNvSpPr txBox="1"/>
          <p:nvPr/>
        </p:nvSpPr>
        <p:spPr>
          <a:xfrm>
            <a:off x="4681788" y="3033028"/>
            <a:ext cx="26213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‘re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stay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552323" y="3463915"/>
            <a:ext cx="2543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‘re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to be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552323" y="3894802"/>
            <a:ext cx="2543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‘s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to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get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201403" y="4219073"/>
            <a:ext cx="265797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‘m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cook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5356058" y="4649960"/>
            <a:ext cx="26782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‘m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not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to listen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283744" y="5080847"/>
            <a:ext cx="128737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are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6421478" y="4977063"/>
            <a:ext cx="28308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to do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3573880" y="5735052"/>
            <a:ext cx="265847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‘m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study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422107" y="1656011"/>
            <a:ext cx="505326" cy="4134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22" name="21 Rectángulo"/>
          <p:cNvSpPr/>
          <p:nvPr/>
        </p:nvSpPr>
        <p:spPr>
          <a:xfrm>
            <a:off x="5590674" y="1710321"/>
            <a:ext cx="1844842" cy="4134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3104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010EC5B-1E1D-45D1-9598-A8D029D2E8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56385" y="679623"/>
            <a:ext cx="4522572" cy="452257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F8C4F4C-5276-4635-A68F-24F4158F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04" y="482963"/>
            <a:ext cx="5730620" cy="265565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8BB33E3-5EB7-4A4F-B4C7-776A31F3E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05" y="3262184"/>
            <a:ext cx="6324342" cy="327846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3D685CD-045B-4B04-A316-FE33825A8D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621" y="5968798"/>
            <a:ext cx="1095528" cy="419158"/>
          </a:xfrm>
          <a:prstGeom prst="rect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14034640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53" y="386449"/>
            <a:ext cx="8614610" cy="6238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7255042" y="3188368"/>
            <a:ext cx="2490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‘re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to be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17894" y="6200273"/>
            <a:ext cx="2490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‘re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to break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015916" y="5891463"/>
            <a:ext cx="2490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‘s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going</a:t>
            </a:r>
            <a:r>
              <a:rPr lang="es-MX" sz="2200" b="1" dirty="0">
                <a:solidFill>
                  <a:schemeClr val="accent5">
                    <a:lumMod val="75000"/>
                  </a:schemeClr>
                </a:solidFill>
              </a:rPr>
              <a:t> to </a:t>
            </a:r>
            <a:r>
              <a:rPr lang="es-MX" sz="2200" b="1" dirty="0" err="1">
                <a:solidFill>
                  <a:schemeClr val="accent5">
                    <a:lumMod val="75000"/>
                  </a:schemeClr>
                </a:solidFill>
              </a:rPr>
              <a:t>win</a:t>
            </a:r>
            <a:endParaRPr lang="es-AR" sz="2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751222" y="3182520"/>
            <a:ext cx="2229852" cy="41342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4677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04" y="565234"/>
            <a:ext cx="46291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296" y="3934325"/>
            <a:ext cx="6195161" cy="252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0" y="1184107"/>
            <a:ext cx="6200064" cy="2521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8543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429" y="827903"/>
            <a:ext cx="8219239" cy="541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5129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640" y="1061812"/>
            <a:ext cx="8916744" cy="5100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DDB980-CD4D-49D5-BE1B-AE0BFC2BD4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7081" y="1235675"/>
            <a:ext cx="1076475" cy="347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29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2087" y="1099752"/>
            <a:ext cx="9507825" cy="505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ACDE9DA-E0B5-41B5-8215-FACA3B42FF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901" y="1254697"/>
            <a:ext cx="2114845" cy="419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82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173" y="890759"/>
            <a:ext cx="7974379" cy="5376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1336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783" y="1260389"/>
            <a:ext cx="7844769" cy="5476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2F0332E-BDBE-4883-8004-979FFBE3F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507" y="3429000"/>
            <a:ext cx="2048161" cy="4667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F7552-AC25-45C7-8197-7230445BD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60" y="651753"/>
            <a:ext cx="33147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0522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77" y="365125"/>
            <a:ext cx="6679020" cy="3996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798" y="2395865"/>
            <a:ext cx="5877259" cy="409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209F9A0-1198-41EE-BE78-5FA521C726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2796" y="5898006"/>
            <a:ext cx="2048161" cy="40010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61FBEE0-113E-4816-8B4D-9C3613D75C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400" y="547530"/>
            <a:ext cx="2048161" cy="400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1246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1921</TotalTime>
  <Words>104</Words>
  <Application>Microsoft Office PowerPoint</Application>
  <PresentationFormat>Panorámica</PresentationFormat>
  <Paragraphs>30</Paragraphs>
  <Slides>31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Miss Clara</cp:lastModifiedBy>
  <cp:revision>85</cp:revision>
  <dcterms:created xsi:type="dcterms:W3CDTF">2020-06-04T21:07:52Z</dcterms:created>
  <dcterms:modified xsi:type="dcterms:W3CDTF">2025-09-05T16:09:41Z</dcterms:modified>
</cp:coreProperties>
</file>