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717" r:id="rId2"/>
    <p:sldId id="808" r:id="rId3"/>
    <p:sldId id="809" r:id="rId4"/>
    <p:sldId id="810" r:id="rId5"/>
    <p:sldId id="811" r:id="rId6"/>
    <p:sldId id="812" r:id="rId7"/>
    <p:sldId id="813" r:id="rId8"/>
    <p:sldId id="814" r:id="rId9"/>
    <p:sldId id="815" r:id="rId10"/>
    <p:sldId id="821" r:id="rId11"/>
    <p:sldId id="816" r:id="rId12"/>
    <p:sldId id="817" r:id="rId13"/>
    <p:sldId id="804" r:id="rId14"/>
    <p:sldId id="806" r:id="rId15"/>
    <p:sldId id="805" r:id="rId16"/>
    <p:sldId id="807" r:id="rId17"/>
    <p:sldId id="818" r:id="rId18"/>
    <p:sldId id="819" r:id="rId19"/>
    <p:sldId id="820" r:id="rId20"/>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EA7CD-BFAB-4D1D-AAE8-D7CA2FD9AA1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E8B3345E-E969-431E-AE64-014BA9B73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92F519AE-2357-4285-B33A-A50FD442ABA9}"/>
              </a:ext>
            </a:extLst>
          </p:cNvPr>
          <p:cNvSpPr>
            <a:spLocks noGrp="1"/>
          </p:cNvSpPr>
          <p:nvPr>
            <p:ph type="dt" sz="half" idx="10"/>
          </p:nvPr>
        </p:nvSpPr>
        <p:spPr/>
        <p:txBody>
          <a:bodyPr/>
          <a:lstStyle/>
          <a:p>
            <a:fld id="{26207A22-558F-456C-BBCC-AF301DEA31C8}" type="datetimeFigureOut">
              <a:rPr lang="es-AR" smtClean="0"/>
              <a:t>1/10/2025</a:t>
            </a:fld>
            <a:endParaRPr lang="es-AR"/>
          </a:p>
        </p:txBody>
      </p:sp>
      <p:sp>
        <p:nvSpPr>
          <p:cNvPr id="5" name="Marcador de pie de página 4">
            <a:extLst>
              <a:ext uri="{FF2B5EF4-FFF2-40B4-BE49-F238E27FC236}">
                <a16:creationId xmlns:a16="http://schemas.microsoft.com/office/drawing/2014/main" id="{61A81531-DABB-4FF7-BDA6-23533D2450C8}"/>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74D4E2DF-0B61-486E-8477-332713847256}"/>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473166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CE5AB-C4ED-4F14-AD94-D47EC75C3EC4}"/>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EAEC0177-2C4C-4B91-8814-093B65C97D0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841D293D-79F1-4623-94A1-AA8DD63839A6}"/>
              </a:ext>
            </a:extLst>
          </p:cNvPr>
          <p:cNvSpPr>
            <a:spLocks noGrp="1"/>
          </p:cNvSpPr>
          <p:nvPr>
            <p:ph type="dt" sz="half" idx="10"/>
          </p:nvPr>
        </p:nvSpPr>
        <p:spPr/>
        <p:txBody>
          <a:bodyPr/>
          <a:lstStyle/>
          <a:p>
            <a:fld id="{26207A22-558F-456C-BBCC-AF301DEA31C8}" type="datetimeFigureOut">
              <a:rPr lang="es-AR" smtClean="0"/>
              <a:t>1/10/2025</a:t>
            </a:fld>
            <a:endParaRPr lang="es-AR"/>
          </a:p>
        </p:txBody>
      </p:sp>
      <p:sp>
        <p:nvSpPr>
          <p:cNvPr id="5" name="Marcador de pie de página 4">
            <a:extLst>
              <a:ext uri="{FF2B5EF4-FFF2-40B4-BE49-F238E27FC236}">
                <a16:creationId xmlns:a16="http://schemas.microsoft.com/office/drawing/2014/main" id="{524E566F-F4F5-45B6-9505-269C2831F27C}"/>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6F3E56BD-88B4-4ECC-95DB-C9393CD7E4F2}"/>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359096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1C2E1CE-B69D-4113-9141-310EF3FD85D8}"/>
              </a:ext>
            </a:extLst>
          </p:cNvPr>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D9BE9841-371C-432E-A107-35B407602361}"/>
              </a:ext>
            </a:extLst>
          </p:cNvPr>
          <p:cNvSpPr>
            <a:spLocks noGrp="1"/>
          </p:cNvSpPr>
          <p:nvPr>
            <p:ph type="body" orient="vert" idx="1"/>
          </p:nvPr>
        </p:nvSpPr>
        <p:spPr>
          <a:xfrm>
            <a:off x="838202"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AE3D0D78-DE6A-4930-B672-47315E4486BB}"/>
              </a:ext>
            </a:extLst>
          </p:cNvPr>
          <p:cNvSpPr>
            <a:spLocks noGrp="1"/>
          </p:cNvSpPr>
          <p:nvPr>
            <p:ph type="dt" sz="half" idx="10"/>
          </p:nvPr>
        </p:nvSpPr>
        <p:spPr/>
        <p:txBody>
          <a:bodyPr/>
          <a:lstStyle/>
          <a:p>
            <a:fld id="{26207A22-558F-456C-BBCC-AF301DEA31C8}" type="datetimeFigureOut">
              <a:rPr lang="es-AR" smtClean="0"/>
              <a:t>1/10/2025</a:t>
            </a:fld>
            <a:endParaRPr lang="es-AR"/>
          </a:p>
        </p:txBody>
      </p:sp>
      <p:sp>
        <p:nvSpPr>
          <p:cNvPr id="5" name="Marcador de pie de página 4">
            <a:extLst>
              <a:ext uri="{FF2B5EF4-FFF2-40B4-BE49-F238E27FC236}">
                <a16:creationId xmlns:a16="http://schemas.microsoft.com/office/drawing/2014/main" id="{AA4C4D4D-F76B-4AFA-B621-9AA287B82FAE}"/>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886E82A2-5921-4017-998E-8B78C51BD92B}"/>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4082457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F87A40-BDE8-4315-8BC2-42B172802FF3}"/>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38715FFB-87BA-4E3E-835E-7CB2EFB6D48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57D8F0D9-63EE-477A-A8D7-0EAD21716CB3}"/>
              </a:ext>
            </a:extLst>
          </p:cNvPr>
          <p:cNvSpPr>
            <a:spLocks noGrp="1"/>
          </p:cNvSpPr>
          <p:nvPr>
            <p:ph type="dt" sz="half" idx="10"/>
          </p:nvPr>
        </p:nvSpPr>
        <p:spPr/>
        <p:txBody>
          <a:bodyPr/>
          <a:lstStyle/>
          <a:p>
            <a:fld id="{26207A22-558F-456C-BBCC-AF301DEA31C8}" type="datetimeFigureOut">
              <a:rPr lang="es-AR" smtClean="0"/>
              <a:t>1/10/2025</a:t>
            </a:fld>
            <a:endParaRPr lang="es-AR"/>
          </a:p>
        </p:txBody>
      </p:sp>
      <p:sp>
        <p:nvSpPr>
          <p:cNvPr id="5" name="Marcador de pie de página 4">
            <a:extLst>
              <a:ext uri="{FF2B5EF4-FFF2-40B4-BE49-F238E27FC236}">
                <a16:creationId xmlns:a16="http://schemas.microsoft.com/office/drawing/2014/main" id="{4B141ADC-678E-482B-B8D0-BB479A36C59A}"/>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8F32494E-A35C-44C9-8A54-C2FB84D4C049}"/>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2060882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9BE5D9-EA0F-460E-9BD0-0D4851162896}"/>
              </a:ext>
            </a:extLst>
          </p:cNvPr>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52339EED-106B-4283-9EB1-B60ED47D143F}"/>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3943F9F-3744-45CD-89CB-DBE8E9CC6A1F}"/>
              </a:ext>
            </a:extLst>
          </p:cNvPr>
          <p:cNvSpPr>
            <a:spLocks noGrp="1"/>
          </p:cNvSpPr>
          <p:nvPr>
            <p:ph type="dt" sz="half" idx="10"/>
          </p:nvPr>
        </p:nvSpPr>
        <p:spPr/>
        <p:txBody>
          <a:bodyPr/>
          <a:lstStyle/>
          <a:p>
            <a:fld id="{26207A22-558F-456C-BBCC-AF301DEA31C8}" type="datetimeFigureOut">
              <a:rPr lang="es-AR" smtClean="0"/>
              <a:t>1/10/2025</a:t>
            </a:fld>
            <a:endParaRPr lang="es-AR"/>
          </a:p>
        </p:txBody>
      </p:sp>
      <p:sp>
        <p:nvSpPr>
          <p:cNvPr id="5" name="Marcador de pie de página 4">
            <a:extLst>
              <a:ext uri="{FF2B5EF4-FFF2-40B4-BE49-F238E27FC236}">
                <a16:creationId xmlns:a16="http://schemas.microsoft.com/office/drawing/2014/main" id="{58F0BEB1-3D97-47A3-B62F-B658AE82B49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7AB8CFA7-1C6D-4EC3-85C9-6C168AA38D8B}"/>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89276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2525F2-9EA5-4809-8BF9-8F07C0DCCCC7}"/>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C1F19A7D-44E4-48FE-AC49-867A0307C82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51DB41DB-4681-4FE1-9C9C-4B0C7549CF9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68B11021-B6CD-4E39-B7F2-E719D8568BA4}"/>
              </a:ext>
            </a:extLst>
          </p:cNvPr>
          <p:cNvSpPr>
            <a:spLocks noGrp="1"/>
          </p:cNvSpPr>
          <p:nvPr>
            <p:ph type="dt" sz="half" idx="10"/>
          </p:nvPr>
        </p:nvSpPr>
        <p:spPr/>
        <p:txBody>
          <a:bodyPr/>
          <a:lstStyle/>
          <a:p>
            <a:fld id="{26207A22-558F-456C-BBCC-AF301DEA31C8}" type="datetimeFigureOut">
              <a:rPr lang="es-AR" smtClean="0"/>
              <a:t>1/10/2025</a:t>
            </a:fld>
            <a:endParaRPr lang="es-AR"/>
          </a:p>
        </p:txBody>
      </p:sp>
      <p:sp>
        <p:nvSpPr>
          <p:cNvPr id="6" name="Marcador de pie de página 5">
            <a:extLst>
              <a:ext uri="{FF2B5EF4-FFF2-40B4-BE49-F238E27FC236}">
                <a16:creationId xmlns:a16="http://schemas.microsoft.com/office/drawing/2014/main" id="{97D981B8-C8F9-4CA6-BE51-0DC70436A2EB}"/>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8CA2EEDD-9159-49A5-BB23-7A92DA2724E9}"/>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1248356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4DFA88-7D61-4B04-AC5B-149238F44AAC}"/>
              </a:ext>
            </a:extLst>
          </p:cNvPr>
          <p:cNvSpPr>
            <a:spLocks noGrp="1"/>
          </p:cNvSpPr>
          <p:nvPr>
            <p:ph type="title"/>
          </p:nvPr>
        </p:nvSpPr>
        <p:spPr>
          <a:xfrm>
            <a:off x="839788" y="365129"/>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FEAC91D3-9F4C-4122-851F-B068E5E2988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600F3A6-A77B-4F0C-9C45-50751D8C5FE4}"/>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CD90B664-9E59-4A8C-BF4D-DA47E02CB298}"/>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E833550-A2BE-4C1B-87FB-D86739B8AFC9}"/>
              </a:ext>
            </a:extLst>
          </p:cNvPr>
          <p:cNvSpPr>
            <a:spLocks noGrp="1"/>
          </p:cNvSpPr>
          <p:nvPr>
            <p:ph sz="quarter" idx="4"/>
          </p:nvPr>
        </p:nvSpPr>
        <p:spPr>
          <a:xfrm>
            <a:off x="6172202"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61D47751-977E-4ABA-85C4-A680EE267A38}"/>
              </a:ext>
            </a:extLst>
          </p:cNvPr>
          <p:cNvSpPr>
            <a:spLocks noGrp="1"/>
          </p:cNvSpPr>
          <p:nvPr>
            <p:ph type="dt" sz="half" idx="10"/>
          </p:nvPr>
        </p:nvSpPr>
        <p:spPr/>
        <p:txBody>
          <a:bodyPr/>
          <a:lstStyle/>
          <a:p>
            <a:fld id="{26207A22-558F-456C-BBCC-AF301DEA31C8}" type="datetimeFigureOut">
              <a:rPr lang="es-AR" smtClean="0"/>
              <a:t>1/10/2025</a:t>
            </a:fld>
            <a:endParaRPr lang="es-AR"/>
          </a:p>
        </p:txBody>
      </p:sp>
      <p:sp>
        <p:nvSpPr>
          <p:cNvPr id="8" name="Marcador de pie de página 7">
            <a:extLst>
              <a:ext uri="{FF2B5EF4-FFF2-40B4-BE49-F238E27FC236}">
                <a16:creationId xmlns:a16="http://schemas.microsoft.com/office/drawing/2014/main" id="{CA922137-F7F3-4A81-BDC9-3B1EA4911A64}"/>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16B4A516-08E5-4E40-ABE7-483723CDCA52}"/>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290258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72BA8-C4AF-4F89-BCC5-115C4A42C8F3}"/>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062FAF6C-6E1C-4830-B1D3-6B768526C91E}"/>
              </a:ext>
            </a:extLst>
          </p:cNvPr>
          <p:cNvSpPr>
            <a:spLocks noGrp="1"/>
          </p:cNvSpPr>
          <p:nvPr>
            <p:ph type="dt" sz="half" idx="10"/>
          </p:nvPr>
        </p:nvSpPr>
        <p:spPr/>
        <p:txBody>
          <a:bodyPr/>
          <a:lstStyle/>
          <a:p>
            <a:fld id="{26207A22-558F-456C-BBCC-AF301DEA31C8}" type="datetimeFigureOut">
              <a:rPr lang="es-AR" smtClean="0"/>
              <a:t>1/10/2025</a:t>
            </a:fld>
            <a:endParaRPr lang="es-AR"/>
          </a:p>
        </p:txBody>
      </p:sp>
      <p:sp>
        <p:nvSpPr>
          <p:cNvPr id="4" name="Marcador de pie de página 3">
            <a:extLst>
              <a:ext uri="{FF2B5EF4-FFF2-40B4-BE49-F238E27FC236}">
                <a16:creationId xmlns:a16="http://schemas.microsoft.com/office/drawing/2014/main" id="{F0639D46-C038-4091-9794-A716789A0EA0}"/>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9DBB8542-B82E-443F-B191-832E2F4EFF56}"/>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8581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610610D-55E7-4056-85FE-4C7E59076F0A}"/>
              </a:ext>
            </a:extLst>
          </p:cNvPr>
          <p:cNvSpPr>
            <a:spLocks noGrp="1"/>
          </p:cNvSpPr>
          <p:nvPr>
            <p:ph type="dt" sz="half" idx="10"/>
          </p:nvPr>
        </p:nvSpPr>
        <p:spPr/>
        <p:txBody>
          <a:bodyPr/>
          <a:lstStyle/>
          <a:p>
            <a:fld id="{26207A22-558F-456C-BBCC-AF301DEA31C8}" type="datetimeFigureOut">
              <a:rPr lang="es-AR" smtClean="0"/>
              <a:t>1/10/2025</a:t>
            </a:fld>
            <a:endParaRPr lang="es-AR"/>
          </a:p>
        </p:txBody>
      </p:sp>
      <p:sp>
        <p:nvSpPr>
          <p:cNvPr id="3" name="Marcador de pie de página 2">
            <a:extLst>
              <a:ext uri="{FF2B5EF4-FFF2-40B4-BE49-F238E27FC236}">
                <a16:creationId xmlns:a16="http://schemas.microsoft.com/office/drawing/2014/main" id="{9848330D-49C4-44CE-A377-15563D8A87D5}"/>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7D578E54-5B55-4A5B-B743-FAB5DE6D5939}"/>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4006413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6828C6-F180-430C-B513-B9EEA9CA449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B254F4E8-AFAD-4E43-9951-AD27EE88EDD3}"/>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FA6FEC73-37BB-4DFA-B9ED-4F0F0F11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B3D7563-7BD0-44B7-A62F-34798489C484}"/>
              </a:ext>
            </a:extLst>
          </p:cNvPr>
          <p:cNvSpPr>
            <a:spLocks noGrp="1"/>
          </p:cNvSpPr>
          <p:nvPr>
            <p:ph type="dt" sz="half" idx="10"/>
          </p:nvPr>
        </p:nvSpPr>
        <p:spPr/>
        <p:txBody>
          <a:bodyPr/>
          <a:lstStyle/>
          <a:p>
            <a:fld id="{26207A22-558F-456C-BBCC-AF301DEA31C8}" type="datetimeFigureOut">
              <a:rPr lang="es-AR" smtClean="0"/>
              <a:t>1/10/2025</a:t>
            </a:fld>
            <a:endParaRPr lang="es-AR"/>
          </a:p>
        </p:txBody>
      </p:sp>
      <p:sp>
        <p:nvSpPr>
          <p:cNvPr id="6" name="Marcador de pie de página 5">
            <a:extLst>
              <a:ext uri="{FF2B5EF4-FFF2-40B4-BE49-F238E27FC236}">
                <a16:creationId xmlns:a16="http://schemas.microsoft.com/office/drawing/2014/main" id="{C758BFEF-55A3-4B69-AB4C-3D40582DCB1D}"/>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4A86F8EF-709E-40F6-A296-83B89C7A578E}"/>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554984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534A49-CDA6-4569-AC4F-27B51ABE6FE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1656E11D-01D2-415D-B7D1-D730D0513412}"/>
              </a:ext>
            </a:extLst>
          </p:cNvPr>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5A9A84DD-3B56-40E3-AF9A-66F94E887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527D257-0445-4104-9C0B-9073B2876EBB}"/>
              </a:ext>
            </a:extLst>
          </p:cNvPr>
          <p:cNvSpPr>
            <a:spLocks noGrp="1"/>
          </p:cNvSpPr>
          <p:nvPr>
            <p:ph type="dt" sz="half" idx="10"/>
          </p:nvPr>
        </p:nvSpPr>
        <p:spPr/>
        <p:txBody>
          <a:bodyPr/>
          <a:lstStyle/>
          <a:p>
            <a:fld id="{26207A22-558F-456C-BBCC-AF301DEA31C8}" type="datetimeFigureOut">
              <a:rPr lang="es-AR" smtClean="0"/>
              <a:t>1/10/2025</a:t>
            </a:fld>
            <a:endParaRPr lang="es-AR"/>
          </a:p>
        </p:txBody>
      </p:sp>
      <p:sp>
        <p:nvSpPr>
          <p:cNvPr id="6" name="Marcador de pie de página 5">
            <a:extLst>
              <a:ext uri="{FF2B5EF4-FFF2-40B4-BE49-F238E27FC236}">
                <a16:creationId xmlns:a16="http://schemas.microsoft.com/office/drawing/2014/main" id="{A6AB6A1D-F4C6-49B7-BEA8-4997C7BBFFF9}"/>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E3E7A46A-FEB6-45BF-B001-6A3162F2A9B6}"/>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1797527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4FF5EFD-7FDE-425F-BDAE-A7CC63BC632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ACA9042E-2195-43B6-8922-FF5992EBD3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8A069077-2840-4ED9-8864-AF0E78CF650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07A22-558F-456C-BBCC-AF301DEA31C8}" type="datetimeFigureOut">
              <a:rPr lang="es-AR" smtClean="0"/>
              <a:t>1/10/2025</a:t>
            </a:fld>
            <a:endParaRPr lang="es-AR"/>
          </a:p>
        </p:txBody>
      </p:sp>
      <p:sp>
        <p:nvSpPr>
          <p:cNvPr id="5" name="Marcador de pie de página 4">
            <a:extLst>
              <a:ext uri="{FF2B5EF4-FFF2-40B4-BE49-F238E27FC236}">
                <a16:creationId xmlns:a16="http://schemas.microsoft.com/office/drawing/2014/main" id="{FE64BECF-7CB5-4F42-90FC-9EA1D9E2F9A2}"/>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424B2959-A8DB-4229-87B1-066E5E907CEC}"/>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84D8D-AD87-4017-B11E-5319812386C1}" type="slidenum">
              <a:rPr lang="es-AR" smtClean="0"/>
              <a:t>‹Nº›</a:t>
            </a:fld>
            <a:endParaRPr lang="es-AR"/>
          </a:p>
        </p:txBody>
      </p:sp>
    </p:spTree>
    <p:extLst>
      <p:ext uri="{BB962C8B-B14F-4D97-AF65-F5344CB8AC3E}">
        <p14:creationId xmlns:p14="http://schemas.microsoft.com/office/powerpoint/2010/main" val="668504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38.png"/><Relationship Id="rId12" Type="http://schemas.openxmlformats.org/officeDocument/2006/relationships/image" Target="../media/image2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2.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584" y="431633"/>
            <a:ext cx="9982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936" y="3188368"/>
            <a:ext cx="4888514" cy="273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593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78" y="476965"/>
            <a:ext cx="6602580" cy="298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16" y="3838211"/>
            <a:ext cx="5108658" cy="19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191" y="3437716"/>
            <a:ext cx="572452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adroTexto 1">
            <a:extLst>
              <a:ext uri="{FF2B5EF4-FFF2-40B4-BE49-F238E27FC236}">
                <a16:creationId xmlns:a16="http://schemas.microsoft.com/office/drawing/2014/main" id="{5CDF38D4-9696-98E6-DF5D-B85EF7E1542C}"/>
              </a:ext>
            </a:extLst>
          </p:cNvPr>
          <p:cNvSpPr txBox="1"/>
          <p:nvPr/>
        </p:nvSpPr>
        <p:spPr>
          <a:xfrm>
            <a:off x="887896" y="2955234"/>
            <a:ext cx="301686" cy="369332"/>
          </a:xfrm>
          <a:prstGeom prst="rect">
            <a:avLst/>
          </a:prstGeom>
          <a:noFill/>
        </p:spPr>
        <p:txBody>
          <a:bodyPr wrap="none" rtlCol="0">
            <a:spAutoFit/>
          </a:bodyPr>
          <a:lstStyle/>
          <a:p>
            <a:r>
              <a:rPr lang="es-ES" dirty="0"/>
              <a:t>1</a:t>
            </a:r>
            <a:endParaRPr lang="es-AR" dirty="0"/>
          </a:p>
        </p:txBody>
      </p:sp>
      <p:sp>
        <p:nvSpPr>
          <p:cNvPr id="3" name="CuadroTexto 2">
            <a:extLst>
              <a:ext uri="{FF2B5EF4-FFF2-40B4-BE49-F238E27FC236}">
                <a16:creationId xmlns:a16="http://schemas.microsoft.com/office/drawing/2014/main" id="{C5539E72-E6CA-B2B1-8798-31F2AD33F67C}"/>
              </a:ext>
            </a:extLst>
          </p:cNvPr>
          <p:cNvSpPr txBox="1"/>
          <p:nvPr/>
        </p:nvSpPr>
        <p:spPr>
          <a:xfrm>
            <a:off x="4287079" y="1755959"/>
            <a:ext cx="301686" cy="369332"/>
          </a:xfrm>
          <a:prstGeom prst="rect">
            <a:avLst/>
          </a:prstGeom>
          <a:noFill/>
        </p:spPr>
        <p:txBody>
          <a:bodyPr wrap="none" rtlCol="0">
            <a:spAutoFit/>
          </a:bodyPr>
          <a:lstStyle/>
          <a:p>
            <a:r>
              <a:rPr lang="es-ES" dirty="0"/>
              <a:t>2</a:t>
            </a:r>
            <a:endParaRPr lang="es-AR" dirty="0"/>
          </a:p>
        </p:txBody>
      </p:sp>
      <p:sp>
        <p:nvSpPr>
          <p:cNvPr id="5" name="CuadroTexto 4">
            <a:extLst>
              <a:ext uri="{FF2B5EF4-FFF2-40B4-BE49-F238E27FC236}">
                <a16:creationId xmlns:a16="http://schemas.microsoft.com/office/drawing/2014/main" id="{D759B012-19B5-5D9A-6F56-5640E0AA39D4}"/>
              </a:ext>
            </a:extLst>
          </p:cNvPr>
          <p:cNvSpPr txBox="1"/>
          <p:nvPr/>
        </p:nvSpPr>
        <p:spPr>
          <a:xfrm>
            <a:off x="4287079" y="2019296"/>
            <a:ext cx="301686" cy="369332"/>
          </a:xfrm>
          <a:prstGeom prst="rect">
            <a:avLst/>
          </a:prstGeom>
          <a:noFill/>
        </p:spPr>
        <p:txBody>
          <a:bodyPr wrap="none" rtlCol="0">
            <a:spAutoFit/>
          </a:bodyPr>
          <a:lstStyle/>
          <a:p>
            <a:r>
              <a:rPr lang="es-ES" dirty="0"/>
              <a:t>3</a:t>
            </a:r>
            <a:endParaRPr lang="es-AR" dirty="0"/>
          </a:p>
        </p:txBody>
      </p:sp>
      <p:sp>
        <p:nvSpPr>
          <p:cNvPr id="6" name="CuadroTexto 5">
            <a:extLst>
              <a:ext uri="{FF2B5EF4-FFF2-40B4-BE49-F238E27FC236}">
                <a16:creationId xmlns:a16="http://schemas.microsoft.com/office/drawing/2014/main" id="{7EE1B7F6-EB4D-6B91-14A2-CD7143B49CB8}"/>
              </a:ext>
            </a:extLst>
          </p:cNvPr>
          <p:cNvSpPr txBox="1"/>
          <p:nvPr/>
        </p:nvSpPr>
        <p:spPr>
          <a:xfrm>
            <a:off x="884782" y="1755959"/>
            <a:ext cx="301686" cy="369332"/>
          </a:xfrm>
          <a:prstGeom prst="rect">
            <a:avLst/>
          </a:prstGeom>
          <a:noFill/>
        </p:spPr>
        <p:txBody>
          <a:bodyPr wrap="none" rtlCol="0">
            <a:spAutoFit/>
          </a:bodyPr>
          <a:lstStyle/>
          <a:p>
            <a:r>
              <a:rPr lang="es-ES" dirty="0"/>
              <a:t>5</a:t>
            </a:r>
            <a:endParaRPr lang="es-AR" dirty="0"/>
          </a:p>
        </p:txBody>
      </p:sp>
      <p:sp>
        <p:nvSpPr>
          <p:cNvPr id="7" name="CuadroTexto 6">
            <a:extLst>
              <a:ext uri="{FF2B5EF4-FFF2-40B4-BE49-F238E27FC236}">
                <a16:creationId xmlns:a16="http://schemas.microsoft.com/office/drawing/2014/main" id="{57449200-C234-57A2-E980-8B4A1387E986}"/>
              </a:ext>
            </a:extLst>
          </p:cNvPr>
          <p:cNvSpPr txBox="1"/>
          <p:nvPr/>
        </p:nvSpPr>
        <p:spPr>
          <a:xfrm>
            <a:off x="886737" y="2388628"/>
            <a:ext cx="301686" cy="369332"/>
          </a:xfrm>
          <a:prstGeom prst="rect">
            <a:avLst/>
          </a:prstGeom>
          <a:noFill/>
        </p:spPr>
        <p:txBody>
          <a:bodyPr wrap="none" rtlCol="0">
            <a:spAutoFit/>
          </a:bodyPr>
          <a:lstStyle/>
          <a:p>
            <a:r>
              <a:rPr lang="es-ES" dirty="0"/>
              <a:t>3</a:t>
            </a:r>
            <a:endParaRPr lang="es-AR" dirty="0"/>
          </a:p>
        </p:txBody>
      </p:sp>
      <p:sp>
        <p:nvSpPr>
          <p:cNvPr id="8" name="CuadroTexto 7">
            <a:extLst>
              <a:ext uri="{FF2B5EF4-FFF2-40B4-BE49-F238E27FC236}">
                <a16:creationId xmlns:a16="http://schemas.microsoft.com/office/drawing/2014/main" id="{4EAB5A2F-C868-3CF0-DA81-B4207227E65B}"/>
              </a:ext>
            </a:extLst>
          </p:cNvPr>
          <p:cNvSpPr txBox="1"/>
          <p:nvPr/>
        </p:nvSpPr>
        <p:spPr>
          <a:xfrm>
            <a:off x="2752402" y="2955234"/>
            <a:ext cx="301686" cy="369332"/>
          </a:xfrm>
          <a:prstGeom prst="rect">
            <a:avLst/>
          </a:prstGeom>
          <a:noFill/>
        </p:spPr>
        <p:txBody>
          <a:bodyPr wrap="none" rtlCol="0">
            <a:spAutoFit/>
          </a:bodyPr>
          <a:lstStyle/>
          <a:p>
            <a:r>
              <a:rPr lang="es-ES" dirty="0"/>
              <a:t>5</a:t>
            </a:r>
            <a:endParaRPr lang="es-AR" dirty="0"/>
          </a:p>
        </p:txBody>
      </p:sp>
      <p:sp>
        <p:nvSpPr>
          <p:cNvPr id="9" name="CuadroTexto 8">
            <a:extLst>
              <a:ext uri="{FF2B5EF4-FFF2-40B4-BE49-F238E27FC236}">
                <a16:creationId xmlns:a16="http://schemas.microsoft.com/office/drawing/2014/main" id="{85F99AAD-F6F6-3EFC-F637-4C329B29AABA}"/>
              </a:ext>
            </a:extLst>
          </p:cNvPr>
          <p:cNvSpPr txBox="1"/>
          <p:nvPr/>
        </p:nvSpPr>
        <p:spPr>
          <a:xfrm>
            <a:off x="2716158" y="2365559"/>
            <a:ext cx="301686" cy="369332"/>
          </a:xfrm>
          <a:prstGeom prst="rect">
            <a:avLst/>
          </a:prstGeom>
          <a:noFill/>
        </p:spPr>
        <p:txBody>
          <a:bodyPr wrap="none" rtlCol="0">
            <a:spAutoFit/>
          </a:bodyPr>
          <a:lstStyle/>
          <a:p>
            <a:r>
              <a:rPr lang="es-ES" dirty="0"/>
              <a:t>9</a:t>
            </a:r>
            <a:endParaRPr lang="es-AR" dirty="0"/>
          </a:p>
        </p:txBody>
      </p:sp>
      <p:sp>
        <p:nvSpPr>
          <p:cNvPr id="10" name="CuadroTexto 9">
            <a:extLst>
              <a:ext uri="{FF2B5EF4-FFF2-40B4-BE49-F238E27FC236}">
                <a16:creationId xmlns:a16="http://schemas.microsoft.com/office/drawing/2014/main" id="{31FC8F94-83E8-238C-2F6F-0986BF940557}"/>
              </a:ext>
            </a:extLst>
          </p:cNvPr>
          <p:cNvSpPr txBox="1"/>
          <p:nvPr/>
        </p:nvSpPr>
        <p:spPr>
          <a:xfrm>
            <a:off x="4324823" y="2961042"/>
            <a:ext cx="301686" cy="369332"/>
          </a:xfrm>
          <a:prstGeom prst="rect">
            <a:avLst/>
          </a:prstGeom>
          <a:noFill/>
        </p:spPr>
        <p:txBody>
          <a:bodyPr wrap="none" rtlCol="0">
            <a:spAutoFit/>
          </a:bodyPr>
          <a:lstStyle/>
          <a:p>
            <a:r>
              <a:rPr lang="es-ES" dirty="0"/>
              <a:t>9</a:t>
            </a:r>
            <a:endParaRPr lang="es-AR" dirty="0"/>
          </a:p>
        </p:txBody>
      </p:sp>
      <p:sp>
        <p:nvSpPr>
          <p:cNvPr id="11" name="CuadroTexto 10">
            <a:extLst>
              <a:ext uri="{FF2B5EF4-FFF2-40B4-BE49-F238E27FC236}">
                <a16:creationId xmlns:a16="http://schemas.microsoft.com/office/drawing/2014/main" id="{0181F92B-FA82-0D2F-27F9-46F6057B1793}"/>
              </a:ext>
            </a:extLst>
          </p:cNvPr>
          <p:cNvSpPr txBox="1"/>
          <p:nvPr/>
        </p:nvSpPr>
        <p:spPr>
          <a:xfrm>
            <a:off x="2657649" y="1755959"/>
            <a:ext cx="418704" cy="369332"/>
          </a:xfrm>
          <a:prstGeom prst="rect">
            <a:avLst/>
          </a:prstGeom>
          <a:noFill/>
        </p:spPr>
        <p:txBody>
          <a:bodyPr wrap="none" rtlCol="0">
            <a:spAutoFit/>
          </a:bodyPr>
          <a:lstStyle/>
          <a:p>
            <a:r>
              <a:rPr lang="es-ES" dirty="0"/>
              <a:t>16</a:t>
            </a:r>
            <a:endParaRPr lang="es-AR" dirty="0"/>
          </a:p>
        </p:txBody>
      </p:sp>
      <p:sp>
        <p:nvSpPr>
          <p:cNvPr id="12" name="CuadroTexto 11">
            <a:extLst>
              <a:ext uri="{FF2B5EF4-FFF2-40B4-BE49-F238E27FC236}">
                <a16:creationId xmlns:a16="http://schemas.microsoft.com/office/drawing/2014/main" id="{8CE32120-C316-93D7-9BBC-9EBC7D256E1B}"/>
              </a:ext>
            </a:extLst>
          </p:cNvPr>
          <p:cNvSpPr txBox="1"/>
          <p:nvPr/>
        </p:nvSpPr>
        <p:spPr>
          <a:xfrm>
            <a:off x="9404684" y="3653545"/>
            <a:ext cx="1438022" cy="369332"/>
          </a:xfrm>
          <a:prstGeom prst="rect">
            <a:avLst/>
          </a:prstGeom>
          <a:noFill/>
        </p:spPr>
        <p:txBody>
          <a:bodyPr wrap="none" rtlCol="0">
            <a:spAutoFit/>
          </a:bodyPr>
          <a:lstStyle/>
          <a:p>
            <a:r>
              <a:rPr lang="es-ES" dirty="0"/>
              <a:t>AMSTERDAM</a:t>
            </a:r>
            <a:endParaRPr lang="es-AR" dirty="0"/>
          </a:p>
        </p:txBody>
      </p:sp>
      <p:sp>
        <p:nvSpPr>
          <p:cNvPr id="13" name="CuadroTexto 12">
            <a:extLst>
              <a:ext uri="{FF2B5EF4-FFF2-40B4-BE49-F238E27FC236}">
                <a16:creationId xmlns:a16="http://schemas.microsoft.com/office/drawing/2014/main" id="{D7870B09-5333-5C6B-D7B3-446147D29108}"/>
              </a:ext>
            </a:extLst>
          </p:cNvPr>
          <p:cNvSpPr txBox="1"/>
          <p:nvPr/>
        </p:nvSpPr>
        <p:spPr>
          <a:xfrm>
            <a:off x="10601200" y="3890959"/>
            <a:ext cx="1029449" cy="369332"/>
          </a:xfrm>
          <a:prstGeom prst="rect">
            <a:avLst/>
          </a:prstGeom>
          <a:noFill/>
        </p:spPr>
        <p:txBody>
          <a:bodyPr wrap="none" rtlCol="0">
            <a:spAutoFit/>
          </a:bodyPr>
          <a:lstStyle/>
          <a:p>
            <a:r>
              <a:rPr lang="es-ES" dirty="0"/>
              <a:t>HELSINKI</a:t>
            </a:r>
            <a:endParaRPr lang="es-AR" dirty="0"/>
          </a:p>
        </p:txBody>
      </p:sp>
      <p:sp>
        <p:nvSpPr>
          <p:cNvPr id="14" name="CuadroTexto 13">
            <a:extLst>
              <a:ext uri="{FF2B5EF4-FFF2-40B4-BE49-F238E27FC236}">
                <a16:creationId xmlns:a16="http://schemas.microsoft.com/office/drawing/2014/main" id="{B03A0134-2465-7789-3790-6EBBE2B6D761}"/>
              </a:ext>
            </a:extLst>
          </p:cNvPr>
          <p:cNvSpPr txBox="1"/>
          <p:nvPr/>
        </p:nvSpPr>
        <p:spPr>
          <a:xfrm>
            <a:off x="9842278" y="4135581"/>
            <a:ext cx="1116268" cy="369332"/>
          </a:xfrm>
          <a:prstGeom prst="rect">
            <a:avLst/>
          </a:prstGeom>
          <a:noFill/>
        </p:spPr>
        <p:txBody>
          <a:bodyPr wrap="none" rtlCol="0">
            <a:spAutoFit/>
          </a:bodyPr>
          <a:lstStyle/>
          <a:p>
            <a:r>
              <a:rPr lang="es-ES" dirty="0"/>
              <a:t>MOSCOW</a:t>
            </a:r>
            <a:endParaRPr lang="es-AR" dirty="0"/>
          </a:p>
        </p:txBody>
      </p:sp>
      <p:sp>
        <p:nvSpPr>
          <p:cNvPr id="15" name="CuadroTexto 14">
            <a:extLst>
              <a:ext uri="{FF2B5EF4-FFF2-40B4-BE49-F238E27FC236}">
                <a16:creationId xmlns:a16="http://schemas.microsoft.com/office/drawing/2014/main" id="{B1C99AAA-E73D-2BCC-D6F1-469893C637E7}"/>
              </a:ext>
            </a:extLst>
          </p:cNvPr>
          <p:cNvSpPr txBox="1"/>
          <p:nvPr/>
        </p:nvSpPr>
        <p:spPr>
          <a:xfrm>
            <a:off x="10443821" y="4482021"/>
            <a:ext cx="1040028" cy="369332"/>
          </a:xfrm>
          <a:prstGeom prst="rect">
            <a:avLst/>
          </a:prstGeom>
          <a:noFill/>
        </p:spPr>
        <p:txBody>
          <a:bodyPr wrap="none" rtlCol="0">
            <a:spAutoFit/>
          </a:bodyPr>
          <a:lstStyle/>
          <a:p>
            <a:r>
              <a:rPr lang="es-ES" dirty="0"/>
              <a:t>MUMBAI</a:t>
            </a:r>
            <a:endParaRPr lang="es-AR" dirty="0"/>
          </a:p>
        </p:txBody>
      </p:sp>
      <p:sp>
        <p:nvSpPr>
          <p:cNvPr id="16" name="CuadroTexto 15">
            <a:extLst>
              <a:ext uri="{FF2B5EF4-FFF2-40B4-BE49-F238E27FC236}">
                <a16:creationId xmlns:a16="http://schemas.microsoft.com/office/drawing/2014/main" id="{4C420E2F-56F1-CB8F-952B-7125AFCBB6E7}"/>
              </a:ext>
            </a:extLst>
          </p:cNvPr>
          <p:cNvSpPr txBox="1"/>
          <p:nvPr/>
        </p:nvSpPr>
        <p:spPr>
          <a:xfrm>
            <a:off x="7895425" y="5018734"/>
            <a:ext cx="1022780" cy="369332"/>
          </a:xfrm>
          <a:prstGeom prst="rect">
            <a:avLst/>
          </a:prstGeom>
          <a:noFill/>
        </p:spPr>
        <p:txBody>
          <a:bodyPr wrap="none" rtlCol="0">
            <a:spAutoFit/>
          </a:bodyPr>
          <a:lstStyle/>
          <a:p>
            <a:r>
              <a:rPr lang="es-ES" dirty="0"/>
              <a:t>LONDON</a:t>
            </a:r>
            <a:endParaRPr lang="es-AR" dirty="0"/>
          </a:p>
        </p:txBody>
      </p:sp>
      <p:sp>
        <p:nvSpPr>
          <p:cNvPr id="17" name="CuadroTexto 16">
            <a:extLst>
              <a:ext uri="{FF2B5EF4-FFF2-40B4-BE49-F238E27FC236}">
                <a16:creationId xmlns:a16="http://schemas.microsoft.com/office/drawing/2014/main" id="{763E9E4B-6284-7A33-A5C2-08368D8868A7}"/>
              </a:ext>
            </a:extLst>
          </p:cNvPr>
          <p:cNvSpPr txBox="1"/>
          <p:nvPr/>
        </p:nvSpPr>
        <p:spPr>
          <a:xfrm>
            <a:off x="11120269" y="5305094"/>
            <a:ext cx="727160" cy="369332"/>
          </a:xfrm>
          <a:prstGeom prst="rect">
            <a:avLst/>
          </a:prstGeom>
          <a:noFill/>
        </p:spPr>
        <p:txBody>
          <a:bodyPr wrap="square" rtlCol="0">
            <a:spAutoFit/>
          </a:bodyPr>
          <a:lstStyle/>
          <a:p>
            <a:r>
              <a:rPr lang="es-ES" dirty="0"/>
              <a:t>47%</a:t>
            </a:r>
            <a:endParaRPr lang="es-AR" dirty="0"/>
          </a:p>
        </p:txBody>
      </p:sp>
      <p:sp>
        <p:nvSpPr>
          <p:cNvPr id="18" name="CuadroTexto 17">
            <a:extLst>
              <a:ext uri="{FF2B5EF4-FFF2-40B4-BE49-F238E27FC236}">
                <a16:creationId xmlns:a16="http://schemas.microsoft.com/office/drawing/2014/main" id="{3B817DE9-4FF4-7FDE-775A-3A9520CB3290}"/>
              </a:ext>
            </a:extLst>
          </p:cNvPr>
          <p:cNvSpPr txBox="1"/>
          <p:nvPr/>
        </p:nvSpPr>
        <p:spPr>
          <a:xfrm>
            <a:off x="9709484" y="231733"/>
            <a:ext cx="2516911" cy="707886"/>
          </a:xfrm>
          <a:prstGeom prst="rect">
            <a:avLst/>
          </a:prstGeom>
          <a:noFill/>
        </p:spPr>
        <p:txBody>
          <a:bodyPr wrap="square" rtlCol="0">
            <a:spAutoFit/>
          </a:bodyPr>
          <a:lstStyle/>
          <a:p>
            <a:r>
              <a:rPr lang="es-ES" sz="4000" dirty="0">
                <a:solidFill>
                  <a:srgbClr val="FF0000"/>
                </a:solidFill>
              </a:rPr>
              <a:t>ANSWERS</a:t>
            </a:r>
            <a:endParaRPr lang="es-AR" sz="4000" dirty="0">
              <a:solidFill>
                <a:srgbClr val="FF0000"/>
              </a:solidFill>
            </a:endParaRPr>
          </a:p>
        </p:txBody>
      </p:sp>
    </p:spTree>
    <p:extLst>
      <p:ext uri="{BB962C8B-B14F-4D97-AF65-F5344CB8AC3E}">
        <p14:creationId xmlns:p14="http://schemas.microsoft.com/office/powerpoint/2010/main" val="108277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2662" y="71526"/>
            <a:ext cx="11754854" cy="6555641"/>
          </a:xfrm>
          <a:prstGeom prst="rect">
            <a:avLst/>
          </a:prstGeom>
        </p:spPr>
        <p:txBody>
          <a:bodyPr wrap="square">
            <a:spAutoFit/>
          </a:bodyPr>
          <a:lstStyle/>
          <a:p>
            <a:endParaRPr lang="es-AR" sz="1500" dirty="0"/>
          </a:p>
          <a:p>
            <a:r>
              <a:rPr lang="en-GB" sz="1500" b="1" dirty="0"/>
              <a:t>I</a:t>
            </a:r>
            <a:r>
              <a:rPr lang="en-GB" sz="1500" dirty="0"/>
              <a:t>  Today we’re talking about a very interesting experiment to find the most and least honest cities in the world. It involved journalists travelling to 16 cities and ‘losing’ 12 wallets in each city, then waiting to see how many people returned them in each place. Our presenter Oliver has got the results. So, Oliver, which was the most honest city?</a:t>
            </a:r>
            <a:endParaRPr lang="es-AR" sz="1500" dirty="0"/>
          </a:p>
          <a:p>
            <a:r>
              <a:rPr lang="en-GB" sz="1500" b="1" dirty="0"/>
              <a:t>O</a:t>
            </a:r>
            <a:r>
              <a:rPr lang="en-GB" sz="1500" dirty="0"/>
              <a:t>  Well, in first place was Helsinki, in Finland. People returned 11 of the 12 wallets. A businessman, who found the wallet in the city centre, said that Finnish people were naturally honest. He said there was very little corruption in Finland, and that people didn’t even drive through red traffic lights!</a:t>
            </a:r>
            <a:endParaRPr lang="es-AR" sz="1500" dirty="0"/>
          </a:p>
          <a:p>
            <a:r>
              <a:rPr lang="en-GB" sz="1500" b="1" dirty="0"/>
              <a:t>I</a:t>
            </a:r>
            <a:r>
              <a:rPr lang="en-GB" sz="1500" dirty="0"/>
              <a:t>  Really? And the least honest?</a:t>
            </a:r>
            <a:endParaRPr lang="es-AR" sz="1500" dirty="0"/>
          </a:p>
          <a:p>
            <a:r>
              <a:rPr lang="en-GB" sz="1500" b="1" dirty="0"/>
              <a:t>O</a:t>
            </a:r>
            <a:r>
              <a:rPr lang="en-GB" sz="1500" dirty="0"/>
              <a:t>  Well, I was quite surprised by this, but the least honest city, in 16th place, was Lisbon in Portugal. Only one person phoned to say they’d found the wallet. And he wasn’t Portuguese, he was a 60-year-old tourist from Holland.</a:t>
            </a:r>
            <a:endParaRPr lang="es-AR" sz="1500" dirty="0"/>
          </a:p>
          <a:p>
            <a:r>
              <a:rPr lang="en-GB" sz="1500" b="1" dirty="0"/>
              <a:t>I</a:t>
            </a:r>
            <a:r>
              <a:rPr lang="en-GB" sz="1500" dirty="0"/>
              <a:t>  Interesting! What other results surprised you?</a:t>
            </a:r>
            <a:endParaRPr lang="es-AR" sz="1500" dirty="0"/>
          </a:p>
          <a:p>
            <a:r>
              <a:rPr lang="en-GB" sz="1500" b="1" dirty="0"/>
              <a:t>O</a:t>
            </a:r>
            <a:r>
              <a:rPr lang="en-GB" sz="1500" dirty="0"/>
              <a:t>  Well, I expected richer cities, cities with a higher standard of living, to be more honest than poorer ones, but this wasn’t necessarily true. The city that came second in the experiment was Mumbai in India – people returned 9 out of the 12 wallets. One of them was a young mother. She took it to a post office and she said ‘I teach my children to be honest, just like my parents taught me.’</a:t>
            </a:r>
            <a:endParaRPr lang="es-AR" sz="1500" dirty="0"/>
          </a:p>
          <a:p>
            <a:r>
              <a:rPr lang="en-GB" sz="1500" b="1" dirty="0"/>
              <a:t>I</a:t>
            </a:r>
            <a:r>
              <a:rPr lang="en-GB" sz="1500" dirty="0"/>
              <a:t>  And which city came next?</a:t>
            </a:r>
            <a:endParaRPr lang="es-AR" sz="1500" dirty="0"/>
          </a:p>
          <a:p>
            <a:r>
              <a:rPr lang="en-GB" sz="1500" b="1" dirty="0"/>
              <a:t>O</a:t>
            </a:r>
            <a:r>
              <a:rPr lang="en-GB" sz="1500" dirty="0"/>
              <a:t>   In joint third place were New York and Budapest. People gave back 8 wallets in both places.</a:t>
            </a:r>
            <a:endParaRPr lang="es-AR" sz="1500" dirty="0"/>
          </a:p>
          <a:p>
            <a:r>
              <a:rPr lang="en-GB" sz="1500" b="1" dirty="0"/>
              <a:t>I</a:t>
            </a:r>
            <a:r>
              <a:rPr lang="en-GB" sz="1500" dirty="0"/>
              <a:t>  And then?</a:t>
            </a:r>
            <a:endParaRPr lang="es-AR" sz="1500" dirty="0"/>
          </a:p>
          <a:p>
            <a:r>
              <a:rPr lang="en-GB" sz="1500" b="1" dirty="0"/>
              <a:t>O</a:t>
            </a:r>
            <a:r>
              <a:rPr lang="en-GB" sz="1500" dirty="0"/>
              <a:t>  Moscow and Amsterdam came joint 5th. In both places 7 out of 12 wallets were returned. And people gave lovely reasons for returning them. In Moscow a woman said ‘I think that people need to help each other, and if I can make someone a little happier, I want to do it.’ And in Amsterdam a man said ‘My wife once lost her wallet. It was found and returned. So I wanted to do the same.’ </a:t>
            </a:r>
            <a:endParaRPr lang="es-AR" sz="1500" dirty="0"/>
          </a:p>
          <a:p>
            <a:r>
              <a:rPr lang="en-GB" sz="1500" b="1" dirty="0"/>
              <a:t>I</a:t>
            </a:r>
            <a:r>
              <a:rPr lang="en-GB" sz="1500" dirty="0"/>
              <a:t>  </a:t>
            </a:r>
            <a:r>
              <a:rPr lang="en-GB" sz="1500" dirty="0" err="1"/>
              <a:t>I</a:t>
            </a:r>
            <a:r>
              <a:rPr lang="en-GB" sz="1500" dirty="0"/>
              <a:t> notice my home city, London, is on the list. How did it do?</a:t>
            </a:r>
            <a:endParaRPr lang="es-AR" sz="1500" dirty="0"/>
          </a:p>
          <a:p>
            <a:r>
              <a:rPr lang="en-GB" sz="1500" b="1" dirty="0"/>
              <a:t>O</a:t>
            </a:r>
            <a:r>
              <a:rPr lang="en-GB" sz="1500" dirty="0"/>
              <a:t>  London was somewhere in the middle, joint 9th with Warsaw. Just 5 of the wallets were returned in each place. Interestingly one of the people who returned a wallet in London was a Polish woman. When she found the wallet, 	she gave it to her boss. He – her boss – said to her, ‘if you find money you 	can’t be sure it belongs to a rich man – it might be the last bit of money a mother has to feed her family.’ </a:t>
            </a:r>
            <a:endParaRPr lang="es-AR" sz="1500" dirty="0"/>
          </a:p>
          <a:p>
            <a:r>
              <a:rPr lang="en-GB" sz="1500" b="1" dirty="0"/>
              <a:t>I</a:t>
            </a:r>
            <a:r>
              <a:rPr lang="en-GB" sz="1500" dirty="0"/>
              <a:t>  </a:t>
            </a:r>
            <a:r>
              <a:rPr lang="en-GB" sz="1500" dirty="0" err="1"/>
              <a:t>I</a:t>
            </a:r>
            <a:r>
              <a:rPr lang="en-GB" sz="1500" dirty="0"/>
              <a:t> think that’s fantastic advice. So were there any general conclusions? What did the experiment prove?</a:t>
            </a:r>
            <a:endParaRPr lang="es-AR" sz="1500" dirty="0"/>
          </a:p>
          <a:p>
            <a:r>
              <a:rPr lang="en-GB" sz="1500" b="1" dirty="0"/>
              <a:t>O</a:t>
            </a:r>
            <a:r>
              <a:rPr lang="en-GB" sz="1500" dirty="0"/>
              <a:t>  47 per cent of the wallets were returned, so that’s nearly half. And when we looked through the results we found that you couldn’t predict who was going to be honest or dishonest. There was no common factor. Young people and old people both kept or returned wallets; men and women both kept or returned wallets; and as I said before, it didn’t make any difference whether a city was rich or poor. So our conclusion was that there are honest and dishonest people everywhere. </a:t>
            </a:r>
            <a:endParaRPr lang="es-AR" sz="1500" dirty="0"/>
          </a:p>
        </p:txBody>
      </p:sp>
      <p:pic>
        <p:nvPicPr>
          <p:cNvPr id="5" name="EF4e_PreintSB_5.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2411" y="3044547"/>
            <a:ext cx="609600" cy="609600"/>
          </a:xfrm>
          <a:prstGeom prst="rect">
            <a:avLst/>
          </a:prstGeom>
        </p:spPr>
      </p:pic>
    </p:spTree>
    <p:extLst>
      <p:ext uri="{BB962C8B-B14F-4D97-AF65-F5344CB8AC3E}">
        <p14:creationId xmlns:p14="http://schemas.microsoft.com/office/powerpoint/2010/main" val="41906240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99411" y="1347538"/>
            <a:ext cx="9456821" cy="3456716"/>
          </a:xfrm>
          <a:prstGeom prst="rect">
            <a:avLst/>
          </a:prstGeom>
        </p:spPr>
        <p:txBody>
          <a:bodyPr wrap="square">
            <a:spAutoFit/>
          </a:bodyPr>
          <a:lstStyle/>
          <a:p>
            <a:pPr>
              <a:lnSpc>
                <a:spcPts val="3300"/>
              </a:lnSpc>
            </a:pPr>
            <a:r>
              <a:rPr lang="en-GB" sz="2500" b="1" dirty="0"/>
              <a:t>1</a:t>
            </a:r>
            <a:r>
              <a:rPr lang="en-GB" sz="2500" dirty="0"/>
              <a:t>	What’s the most beautiful city you’ve ever been to?</a:t>
            </a:r>
            <a:endParaRPr lang="es-AR" sz="2500" dirty="0"/>
          </a:p>
          <a:p>
            <a:pPr>
              <a:lnSpc>
                <a:spcPts val="3300"/>
              </a:lnSpc>
            </a:pPr>
            <a:r>
              <a:rPr lang="en-GB" sz="2500" b="1" dirty="0"/>
              <a:t>2</a:t>
            </a:r>
            <a:r>
              <a:rPr lang="en-GB" sz="2500" dirty="0"/>
              <a:t>	What’s the most relaxing holiday you’ve ever had?</a:t>
            </a:r>
            <a:endParaRPr lang="es-AR" sz="2500" dirty="0"/>
          </a:p>
          <a:p>
            <a:pPr>
              <a:lnSpc>
                <a:spcPts val="3300"/>
              </a:lnSpc>
            </a:pPr>
            <a:r>
              <a:rPr lang="en-GB" sz="2500" b="1" dirty="0"/>
              <a:t>3</a:t>
            </a:r>
            <a:r>
              <a:rPr lang="en-GB" sz="2500" dirty="0"/>
              <a:t>	What’s the most frightening film you’ve ever seen?</a:t>
            </a:r>
            <a:endParaRPr lang="es-AR" sz="2500" dirty="0"/>
          </a:p>
          <a:p>
            <a:pPr>
              <a:lnSpc>
                <a:spcPts val="3300"/>
              </a:lnSpc>
            </a:pPr>
            <a:r>
              <a:rPr lang="en-GB" sz="2500" b="1" dirty="0"/>
              <a:t>4</a:t>
            </a:r>
            <a:r>
              <a:rPr lang="en-GB" sz="2500" dirty="0"/>
              <a:t>	What’s the most exciting sporting event you’ve ever watched?</a:t>
            </a:r>
            <a:endParaRPr lang="es-AR" sz="2500" dirty="0"/>
          </a:p>
          <a:p>
            <a:pPr>
              <a:lnSpc>
                <a:spcPts val="3300"/>
              </a:lnSpc>
            </a:pPr>
            <a:r>
              <a:rPr lang="en-GB" sz="2500" b="1" dirty="0"/>
              <a:t>5</a:t>
            </a:r>
            <a:r>
              <a:rPr lang="en-GB" sz="2500" dirty="0"/>
              <a:t>	What’s the most expensive thing you’ve ever bought?</a:t>
            </a:r>
            <a:endParaRPr lang="es-AR" sz="2500" dirty="0"/>
          </a:p>
          <a:p>
            <a:pPr>
              <a:lnSpc>
                <a:spcPts val="3300"/>
              </a:lnSpc>
            </a:pPr>
            <a:r>
              <a:rPr lang="en-GB" sz="2500" b="1" dirty="0"/>
              <a:t>6</a:t>
            </a:r>
            <a:r>
              <a:rPr lang="en-GB" sz="2500" dirty="0"/>
              <a:t>	Who’s the most generous person you’ve ever met?</a:t>
            </a:r>
            <a:endParaRPr lang="es-AR" sz="2500" dirty="0"/>
          </a:p>
          <a:p>
            <a:pPr>
              <a:lnSpc>
                <a:spcPts val="3300"/>
              </a:lnSpc>
            </a:pPr>
            <a:r>
              <a:rPr lang="en-GB" sz="2500" b="1" dirty="0"/>
              <a:t>7</a:t>
            </a:r>
            <a:r>
              <a:rPr lang="en-GB" sz="2500" dirty="0"/>
              <a:t>	What’s the most dangerous sport you’ve ever done?</a:t>
            </a:r>
            <a:endParaRPr lang="es-AR" sz="2500" dirty="0"/>
          </a:p>
          <a:p>
            <a:pPr>
              <a:lnSpc>
                <a:spcPts val="3300"/>
              </a:lnSpc>
            </a:pPr>
            <a:r>
              <a:rPr lang="en-GB" sz="2500" b="1" dirty="0"/>
              <a:t>8</a:t>
            </a:r>
            <a:r>
              <a:rPr lang="en-GB" sz="2500" dirty="0"/>
              <a:t>	What’s the most difficult subject you’ve ever studied?</a:t>
            </a:r>
            <a:endParaRPr lang="es-AR" sz="2500" dirty="0"/>
          </a:p>
        </p:txBody>
      </p:sp>
      <p:pic>
        <p:nvPicPr>
          <p:cNvPr id="5" name="EF4e_PreintSB_5.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71547" y="5061284"/>
            <a:ext cx="609600" cy="609600"/>
          </a:xfrm>
          <a:prstGeom prst="rect">
            <a:avLst/>
          </a:prstGeom>
        </p:spPr>
      </p:pic>
    </p:spTree>
    <p:extLst>
      <p:ext uri="{BB962C8B-B14F-4D97-AF65-F5344CB8AC3E}">
        <p14:creationId xmlns:p14="http://schemas.microsoft.com/office/powerpoint/2010/main" val="621064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1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03" y="374734"/>
            <a:ext cx="735330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803" y="1425492"/>
            <a:ext cx="51339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352" y="3079328"/>
            <a:ext cx="6319370" cy="2972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Elipse"/>
          <p:cNvSpPr/>
          <p:nvPr/>
        </p:nvSpPr>
        <p:spPr>
          <a:xfrm>
            <a:off x="4271211" y="3970420"/>
            <a:ext cx="709863" cy="48126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7 Elipse"/>
          <p:cNvSpPr/>
          <p:nvPr/>
        </p:nvSpPr>
        <p:spPr>
          <a:xfrm>
            <a:off x="2859506" y="4324846"/>
            <a:ext cx="2037347" cy="48126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5" name="EF4e_PreintSB_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00800" y="2101516"/>
            <a:ext cx="609600" cy="609600"/>
          </a:xfrm>
          <a:prstGeom prst="rect">
            <a:avLst/>
          </a:prstGeom>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1774" y="3079328"/>
            <a:ext cx="5597920" cy="322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p:cNvCxnSpPr/>
          <p:nvPr/>
        </p:nvCxnSpPr>
        <p:spPr>
          <a:xfrm>
            <a:off x="3443037" y="3970420"/>
            <a:ext cx="43514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094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375" y="969044"/>
            <a:ext cx="4733925"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033" y="969044"/>
            <a:ext cx="474345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810" y="4008271"/>
            <a:ext cx="12192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0775" y="3590925"/>
            <a:ext cx="153352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0775" y="3130467"/>
            <a:ext cx="18764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5696" y="2731169"/>
            <a:ext cx="10763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0775" y="2193758"/>
            <a:ext cx="1581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3508" y="1731044"/>
            <a:ext cx="2295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EF4e_PreintSB_5.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70758" y="3278104"/>
            <a:ext cx="609600" cy="609600"/>
          </a:xfrm>
          <a:prstGeom prst="rect">
            <a:avLst/>
          </a:prstGeom>
        </p:spPr>
      </p:pic>
      <p:pic>
        <p:nvPicPr>
          <p:cNvPr id="4106"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458" y="452689"/>
            <a:ext cx="30670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3166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46" y="455194"/>
            <a:ext cx="5153025" cy="475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271" y="2068680"/>
            <a:ext cx="6447141" cy="303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de flecha"/>
          <p:cNvCxnSpPr/>
          <p:nvPr/>
        </p:nvCxnSpPr>
        <p:spPr>
          <a:xfrm>
            <a:off x="2707105" y="2298032"/>
            <a:ext cx="2825166" cy="200927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3605462" y="3579017"/>
            <a:ext cx="2121570" cy="100463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flipV="1">
            <a:off x="2901866" y="3922295"/>
            <a:ext cx="2630405" cy="159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2707105" y="2610853"/>
            <a:ext cx="2935706" cy="191502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flipV="1">
            <a:off x="3253664" y="3176337"/>
            <a:ext cx="2629778" cy="181275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3253664" y="3094122"/>
            <a:ext cx="2629778" cy="47424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865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52" y="395287"/>
            <a:ext cx="754380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3452" y="3855370"/>
            <a:ext cx="7000875"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4515852" y="4916451"/>
            <a:ext cx="1439780" cy="1477328"/>
          </a:xfrm>
          <a:prstGeom prst="rect">
            <a:avLst/>
          </a:prstGeom>
          <a:solidFill>
            <a:schemeClr val="bg1"/>
          </a:solidFill>
        </p:spPr>
        <p:txBody>
          <a:bodyPr wrap="square">
            <a:spAutoFit/>
          </a:bodyPr>
          <a:lstStyle/>
          <a:p>
            <a:r>
              <a:rPr lang="en-GB" dirty="0"/>
              <a:t>cathedral</a:t>
            </a:r>
            <a:endParaRPr lang="es-AR" dirty="0"/>
          </a:p>
          <a:p>
            <a:r>
              <a:rPr lang="en-GB" dirty="0"/>
              <a:t>church</a:t>
            </a:r>
            <a:endParaRPr lang="es-AR" dirty="0"/>
          </a:p>
          <a:p>
            <a:r>
              <a:rPr lang="en-GB" dirty="0"/>
              <a:t>mosque</a:t>
            </a:r>
            <a:endParaRPr lang="es-AR" dirty="0"/>
          </a:p>
          <a:p>
            <a:r>
              <a:rPr lang="en-GB" dirty="0"/>
              <a:t>synagogue</a:t>
            </a:r>
            <a:endParaRPr lang="es-AR" dirty="0"/>
          </a:p>
          <a:p>
            <a:r>
              <a:rPr lang="en-GB" dirty="0"/>
              <a:t>temple </a:t>
            </a:r>
            <a:endParaRPr lang="es-AR" dirty="0"/>
          </a:p>
        </p:txBody>
      </p:sp>
      <p:sp>
        <p:nvSpPr>
          <p:cNvPr id="5" name="4 Rectángulo"/>
          <p:cNvSpPr/>
          <p:nvPr/>
        </p:nvSpPr>
        <p:spPr>
          <a:xfrm>
            <a:off x="6160168" y="4916451"/>
            <a:ext cx="1552073" cy="1477328"/>
          </a:xfrm>
          <a:prstGeom prst="rect">
            <a:avLst/>
          </a:prstGeom>
          <a:solidFill>
            <a:schemeClr val="bg1"/>
          </a:solidFill>
        </p:spPr>
        <p:txBody>
          <a:bodyPr wrap="square">
            <a:spAutoFit/>
          </a:bodyPr>
          <a:lstStyle/>
          <a:p>
            <a:r>
              <a:rPr lang="en-GB" dirty="0"/>
              <a:t>department store</a:t>
            </a:r>
            <a:endParaRPr lang="es-AR" dirty="0"/>
          </a:p>
          <a:p>
            <a:r>
              <a:rPr lang="en-GB" dirty="0"/>
              <a:t>market</a:t>
            </a:r>
            <a:endParaRPr lang="es-AR" dirty="0"/>
          </a:p>
          <a:p>
            <a:r>
              <a:rPr lang="en-GB" dirty="0"/>
              <a:t>shopping centre</a:t>
            </a:r>
            <a:endParaRPr lang="es-AR" dirty="0"/>
          </a:p>
        </p:txBody>
      </p:sp>
      <p:sp>
        <p:nvSpPr>
          <p:cNvPr id="6" name="5 Rectángulo"/>
          <p:cNvSpPr/>
          <p:nvPr/>
        </p:nvSpPr>
        <p:spPr>
          <a:xfrm>
            <a:off x="7863889" y="4845729"/>
            <a:ext cx="1641058" cy="1754326"/>
          </a:xfrm>
          <a:prstGeom prst="rect">
            <a:avLst/>
          </a:prstGeom>
          <a:solidFill>
            <a:schemeClr val="bg1"/>
          </a:solidFill>
        </p:spPr>
        <p:txBody>
          <a:bodyPr wrap="square">
            <a:spAutoFit/>
          </a:bodyPr>
          <a:lstStyle/>
          <a:p>
            <a:r>
              <a:rPr lang="en-GB" dirty="0"/>
              <a:t>castle</a:t>
            </a:r>
            <a:endParaRPr lang="es-AR" dirty="0"/>
          </a:p>
          <a:p>
            <a:r>
              <a:rPr lang="en-GB" dirty="0"/>
              <a:t>city walls</a:t>
            </a:r>
            <a:endParaRPr lang="es-AR" dirty="0"/>
          </a:p>
          <a:p>
            <a:r>
              <a:rPr lang="en-GB" dirty="0"/>
              <a:t>museum</a:t>
            </a:r>
            <a:endParaRPr lang="es-AR" dirty="0"/>
          </a:p>
          <a:p>
            <a:r>
              <a:rPr lang="en-GB" dirty="0"/>
              <a:t>palace</a:t>
            </a:r>
            <a:r>
              <a:rPr lang="es-AR" dirty="0"/>
              <a:t>  ,   </a:t>
            </a:r>
            <a:r>
              <a:rPr lang="en-GB" dirty="0"/>
              <a:t>ruins</a:t>
            </a:r>
            <a:endParaRPr lang="es-AR" dirty="0"/>
          </a:p>
          <a:p>
            <a:r>
              <a:rPr lang="en-GB" dirty="0"/>
              <a:t>Statue, </a:t>
            </a:r>
            <a:endParaRPr lang="es-AR" dirty="0"/>
          </a:p>
          <a:p>
            <a:r>
              <a:rPr lang="en-GB" dirty="0"/>
              <a:t>town hall</a:t>
            </a:r>
            <a:endParaRPr lang="es-AR" dirty="0"/>
          </a:p>
        </p:txBody>
      </p:sp>
      <p:sp>
        <p:nvSpPr>
          <p:cNvPr id="7" name="6 Rectángulo"/>
          <p:cNvSpPr/>
          <p:nvPr/>
        </p:nvSpPr>
        <p:spPr>
          <a:xfrm>
            <a:off x="9629274" y="4889118"/>
            <a:ext cx="1355883" cy="1477328"/>
          </a:xfrm>
          <a:prstGeom prst="rect">
            <a:avLst/>
          </a:prstGeom>
          <a:solidFill>
            <a:schemeClr val="bg1"/>
          </a:solidFill>
        </p:spPr>
        <p:txBody>
          <a:bodyPr wrap="square">
            <a:spAutoFit/>
          </a:bodyPr>
          <a:lstStyle/>
          <a:p>
            <a:r>
              <a:rPr lang="en-GB" dirty="0"/>
              <a:t>bridge</a:t>
            </a:r>
            <a:endParaRPr lang="es-AR" dirty="0"/>
          </a:p>
          <a:p>
            <a:r>
              <a:rPr lang="en-GB" dirty="0"/>
              <a:t>canal</a:t>
            </a:r>
            <a:endParaRPr lang="es-AR" dirty="0"/>
          </a:p>
          <a:p>
            <a:r>
              <a:rPr lang="en-GB" dirty="0"/>
              <a:t>harbour</a:t>
            </a:r>
            <a:endParaRPr lang="es-AR" dirty="0"/>
          </a:p>
          <a:p>
            <a:r>
              <a:rPr lang="en-GB" dirty="0"/>
              <a:t>hill</a:t>
            </a:r>
            <a:endParaRPr lang="es-AR" dirty="0"/>
          </a:p>
          <a:p>
            <a:r>
              <a:rPr lang="en-GB" dirty="0"/>
              <a:t>lake</a:t>
            </a:r>
            <a:endParaRPr lang="es-AR" dirty="0"/>
          </a:p>
        </p:txBody>
      </p:sp>
      <p:pic>
        <p:nvPicPr>
          <p:cNvPr id="8" name="EF4e_PreintSB_5.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75021" y="4660232"/>
            <a:ext cx="609600" cy="609600"/>
          </a:xfrm>
          <a:prstGeom prst="rect">
            <a:avLst/>
          </a:prstGeom>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0777" y="296917"/>
            <a:ext cx="4896994" cy="176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69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7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9736" y="857260"/>
            <a:ext cx="4626894" cy="643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42" y="180223"/>
            <a:ext cx="6245393" cy="423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367" y="3824697"/>
            <a:ext cx="6337633" cy="286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4598" y="367214"/>
            <a:ext cx="118110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3442" y="1861386"/>
            <a:ext cx="8286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2338" y="2679533"/>
            <a:ext cx="8953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305175"/>
            <a:ext cx="91440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2633" y="4590298"/>
            <a:ext cx="5905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5035" y="5879683"/>
            <a:ext cx="74295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5008" y="6173454"/>
            <a:ext cx="63817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7613" y="742960"/>
            <a:ext cx="60007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676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869" y="763504"/>
            <a:ext cx="42576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869" y="1534027"/>
            <a:ext cx="43053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137" y="2277979"/>
            <a:ext cx="26384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4137" y="2718134"/>
            <a:ext cx="26479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869" y="3293645"/>
            <a:ext cx="40767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4545" y="3003884"/>
            <a:ext cx="471487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6639120" y="916045"/>
            <a:ext cx="2811988" cy="923330"/>
          </a:xfrm>
          <a:prstGeom prst="rect">
            <a:avLst/>
          </a:prstGeom>
          <a:noFill/>
        </p:spPr>
        <p:txBody>
          <a:bodyPr wrap="none" lIns="91440" tIns="45720" rIns="91440" bIns="45720">
            <a:spAutoFit/>
          </a:bodyPr>
          <a:lstStyle/>
          <a:p>
            <a:pPr algn="ctr"/>
            <a:r>
              <a:rPr lang="es-E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WRITING</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757572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157" y="447675"/>
            <a:ext cx="6783388"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230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231358"/>
            <a:ext cx="749617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75" y="2668253"/>
            <a:ext cx="4733925"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654" y="353930"/>
            <a:ext cx="420052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2535" y="2959768"/>
            <a:ext cx="5571558" cy="182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6002535" y="5265639"/>
            <a:ext cx="4801314" cy="369332"/>
          </a:xfrm>
          <a:prstGeom prst="rect">
            <a:avLst/>
          </a:prstGeom>
        </p:spPr>
        <p:txBody>
          <a:bodyPr wrap="none">
            <a:spAutoFit/>
          </a:bodyPr>
          <a:lstStyle/>
          <a:p>
            <a:r>
              <a:rPr lang="en-GB" b="1" dirty="0"/>
              <a:t>Tokyo is the cleanest capital city in the world.	</a:t>
            </a:r>
            <a:endParaRPr lang="es-AR" b="1" dirty="0"/>
          </a:p>
        </p:txBody>
      </p:sp>
      <p:sp>
        <p:nvSpPr>
          <p:cNvPr id="5" name="4 Rectángulo"/>
          <p:cNvSpPr/>
          <p:nvPr/>
        </p:nvSpPr>
        <p:spPr>
          <a:xfrm>
            <a:off x="8403192" y="2959768"/>
            <a:ext cx="869020" cy="430887"/>
          </a:xfrm>
          <a:prstGeom prst="rect">
            <a:avLst/>
          </a:prstGeom>
        </p:spPr>
        <p:txBody>
          <a:bodyPr wrap="none">
            <a:spAutoFit/>
          </a:bodyPr>
          <a:lstStyle/>
          <a:p>
            <a:r>
              <a:rPr lang="en-GB" sz="2200" b="1" dirty="0"/>
              <a:t>Tokyo</a:t>
            </a:r>
            <a:endParaRPr lang="es-AR" sz="2200" b="1" dirty="0"/>
          </a:p>
        </p:txBody>
      </p:sp>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391" y="5948864"/>
            <a:ext cx="34385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863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791" y="697081"/>
            <a:ext cx="6397804" cy="3213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489" y="2280955"/>
            <a:ext cx="3617870" cy="2221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622" y="1552575"/>
            <a:ext cx="13049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703" y="4287173"/>
            <a:ext cx="3582760" cy="232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6046" y="2913419"/>
            <a:ext cx="136207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047" y="4191129"/>
            <a:ext cx="3520604" cy="2270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4622" y="3429000"/>
            <a:ext cx="8382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5381" y="330766"/>
            <a:ext cx="3630666" cy="179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6046" y="1115929"/>
            <a:ext cx="9334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2322" y="154815"/>
            <a:ext cx="2639678" cy="2608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78777" y="2122697"/>
            <a:ext cx="13811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1"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00732" y="4191129"/>
            <a:ext cx="3291268" cy="205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2"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66046" y="2557479"/>
            <a:ext cx="119062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7186489" y="6249760"/>
            <a:ext cx="4845090" cy="461665"/>
          </a:xfrm>
          <a:prstGeom prst="rect">
            <a:avLst/>
          </a:prstGeom>
          <a:solidFill>
            <a:schemeClr val="bg1"/>
          </a:solidFill>
        </p:spPr>
        <p:txBody>
          <a:bodyPr wrap="square" rtlCol="0">
            <a:spAutoFit/>
          </a:bodyPr>
          <a:lstStyle/>
          <a:p>
            <a:r>
              <a:rPr lang="es-MX" sz="2400" b="1" dirty="0">
                <a:solidFill>
                  <a:srgbClr val="FF0000"/>
                </a:solidFill>
              </a:rPr>
              <a:t>Argentina?   Mendoza?  </a:t>
            </a:r>
            <a:r>
              <a:rPr lang="es-MX" sz="2400" b="1" dirty="0" err="1">
                <a:solidFill>
                  <a:srgbClr val="FF0000"/>
                </a:solidFill>
              </a:rPr>
              <a:t>Your</a:t>
            </a:r>
            <a:r>
              <a:rPr lang="es-MX" sz="2400" b="1" dirty="0">
                <a:solidFill>
                  <a:srgbClr val="FF0000"/>
                </a:solidFill>
              </a:rPr>
              <a:t> </a:t>
            </a:r>
            <a:r>
              <a:rPr lang="es-MX" sz="2400" b="1" dirty="0" err="1">
                <a:solidFill>
                  <a:srgbClr val="FF0000"/>
                </a:solidFill>
              </a:rPr>
              <a:t>town</a:t>
            </a:r>
            <a:r>
              <a:rPr lang="es-MX" sz="2400" b="1" dirty="0">
                <a:solidFill>
                  <a:srgbClr val="FF0000"/>
                </a:solidFill>
              </a:rPr>
              <a:t>?</a:t>
            </a:r>
            <a:endParaRPr lang="es-AR" sz="2400" b="1" dirty="0">
              <a:solidFill>
                <a:srgbClr val="FF0000"/>
              </a:solidFill>
            </a:endParaRPr>
          </a:p>
        </p:txBody>
      </p:sp>
    </p:spTree>
    <p:extLst>
      <p:ext uri="{BB962C8B-B14F-4D97-AF65-F5344CB8AC3E}">
        <p14:creationId xmlns:p14="http://schemas.microsoft.com/office/powerpoint/2010/main" val="279287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316" y="410925"/>
            <a:ext cx="9252285" cy="605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EF4e_PreintSB_5.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8684" y="2209800"/>
            <a:ext cx="609600" cy="609600"/>
          </a:xfrm>
          <a:prstGeom prst="rect">
            <a:avLst/>
          </a:prstGeom>
        </p:spPr>
      </p:pic>
      <p:cxnSp>
        <p:nvCxnSpPr>
          <p:cNvPr id="6" name="5 Conector recto"/>
          <p:cNvCxnSpPr/>
          <p:nvPr/>
        </p:nvCxnSpPr>
        <p:spPr>
          <a:xfrm>
            <a:off x="4102768" y="6075947"/>
            <a:ext cx="282742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074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946" y="854243"/>
            <a:ext cx="9376145" cy="529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6882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715" y="214083"/>
            <a:ext cx="10118558" cy="60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8718883" y="477252"/>
            <a:ext cx="2304047" cy="477054"/>
          </a:xfrm>
          <a:prstGeom prst="rect">
            <a:avLst/>
          </a:prstGeom>
          <a:noFill/>
        </p:spPr>
        <p:txBody>
          <a:bodyPr wrap="square" rtlCol="0">
            <a:spAutoFit/>
          </a:bodyPr>
          <a:lstStyle/>
          <a:p>
            <a:endParaRPr lang="es-MX" sz="2400" i="1" dirty="0">
              <a:solidFill>
                <a:srgbClr val="0070C0"/>
              </a:solidFill>
            </a:endParaRPr>
          </a:p>
        </p:txBody>
      </p:sp>
      <p:sp>
        <p:nvSpPr>
          <p:cNvPr id="7" name="6 CuadroTexto"/>
          <p:cNvSpPr txBox="1"/>
          <p:nvPr/>
        </p:nvSpPr>
        <p:spPr>
          <a:xfrm>
            <a:off x="3789947" y="1335505"/>
            <a:ext cx="2304047" cy="477054"/>
          </a:xfrm>
          <a:prstGeom prst="rect">
            <a:avLst/>
          </a:prstGeom>
          <a:noFill/>
          <a:ln>
            <a:solidFill>
              <a:srgbClr val="FF0000"/>
            </a:solidFill>
          </a:ln>
        </p:spPr>
        <p:txBody>
          <a:bodyPr wrap="square" rtlCol="0">
            <a:spAutoFit/>
          </a:bodyPr>
          <a:lstStyle/>
          <a:p>
            <a:endParaRPr lang="es-MX" sz="2400" i="1" dirty="0">
              <a:solidFill>
                <a:srgbClr val="0070C0"/>
              </a:solidFill>
            </a:endParaRPr>
          </a:p>
        </p:txBody>
      </p:sp>
      <p:sp>
        <p:nvSpPr>
          <p:cNvPr id="8" name="7 CuadroTexto"/>
          <p:cNvSpPr txBox="1"/>
          <p:nvPr/>
        </p:nvSpPr>
        <p:spPr>
          <a:xfrm>
            <a:off x="4102768" y="1712494"/>
            <a:ext cx="2550695" cy="461665"/>
          </a:xfrm>
          <a:prstGeom prst="rect">
            <a:avLst/>
          </a:prstGeom>
          <a:noFill/>
        </p:spPr>
        <p:txBody>
          <a:bodyPr wrap="square" rtlCol="0">
            <a:spAutoFit/>
          </a:bodyPr>
          <a:lstStyle/>
          <a:p>
            <a:r>
              <a:rPr lang="es-MX" sz="2400" i="1" dirty="0" err="1">
                <a:solidFill>
                  <a:srgbClr val="0070C0"/>
                </a:solidFill>
              </a:rPr>
              <a:t>the</a:t>
            </a:r>
            <a:r>
              <a:rPr lang="es-MX" sz="2400" i="1" dirty="0">
                <a:solidFill>
                  <a:srgbClr val="0070C0"/>
                </a:solidFill>
              </a:rPr>
              <a:t> </a:t>
            </a:r>
            <a:r>
              <a:rPr lang="es-MX" sz="2400" i="1" dirty="0" err="1">
                <a:solidFill>
                  <a:srgbClr val="0070C0"/>
                </a:solidFill>
              </a:rPr>
              <a:t>most</a:t>
            </a:r>
            <a:r>
              <a:rPr lang="es-MX" sz="2400" i="1" dirty="0">
                <a:solidFill>
                  <a:srgbClr val="0070C0"/>
                </a:solidFill>
              </a:rPr>
              <a:t> </a:t>
            </a:r>
            <a:r>
              <a:rPr lang="es-MX" sz="2400" i="1" dirty="0" err="1">
                <a:solidFill>
                  <a:srgbClr val="0070C0"/>
                </a:solidFill>
              </a:rPr>
              <a:t>generous</a:t>
            </a:r>
            <a:endParaRPr lang="es-MX" sz="2400" i="1" dirty="0">
              <a:solidFill>
                <a:srgbClr val="0070C0"/>
              </a:solidFill>
            </a:endParaRPr>
          </a:p>
        </p:txBody>
      </p:sp>
      <p:sp>
        <p:nvSpPr>
          <p:cNvPr id="9" name="8 CuadroTexto"/>
          <p:cNvSpPr txBox="1"/>
          <p:nvPr/>
        </p:nvSpPr>
        <p:spPr>
          <a:xfrm>
            <a:off x="4226091" y="2073442"/>
            <a:ext cx="2304047" cy="477054"/>
          </a:xfrm>
          <a:prstGeom prst="rect">
            <a:avLst/>
          </a:prstGeom>
          <a:noFill/>
        </p:spPr>
        <p:txBody>
          <a:bodyPr wrap="square" rtlCol="0">
            <a:spAutoFit/>
          </a:bodyPr>
          <a:lstStyle/>
          <a:p>
            <a:r>
              <a:rPr lang="es-MX" sz="2400" i="1" dirty="0" err="1">
                <a:solidFill>
                  <a:srgbClr val="0070C0"/>
                </a:solidFill>
              </a:rPr>
              <a:t>the</a:t>
            </a:r>
            <a:r>
              <a:rPr lang="es-MX" sz="2400" i="1" dirty="0">
                <a:solidFill>
                  <a:srgbClr val="0070C0"/>
                </a:solidFill>
              </a:rPr>
              <a:t> </a:t>
            </a:r>
            <a:r>
              <a:rPr lang="es-MX" sz="2400" i="1" dirty="0" err="1">
                <a:solidFill>
                  <a:srgbClr val="0070C0"/>
                </a:solidFill>
              </a:rPr>
              <a:t>hottest</a:t>
            </a:r>
            <a:endParaRPr lang="es-MX" sz="2400" i="1" dirty="0">
              <a:solidFill>
                <a:srgbClr val="0070C0"/>
              </a:solidFill>
            </a:endParaRPr>
          </a:p>
        </p:txBody>
      </p:sp>
      <p:sp>
        <p:nvSpPr>
          <p:cNvPr id="10" name="9 CuadroTexto"/>
          <p:cNvSpPr txBox="1"/>
          <p:nvPr/>
        </p:nvSpPr>
        <p:spPr>
          <a:xfrm>
            <a:off x="4349416" y="2550496"/>
            <a:ext cx="2304047" cy="477054"/>
          </a:xfrm>
          <a:prstGeom prst="rect">
            <a:avLst/>
          </a:prstGeom>
          <a:noFill/>
        </p:spPr>
        <p:txBody>
          <a:bodyPr wrap="square" rtlCol="0">
            <a:spAutoFit/>
          </a:bodyPr>
          <a:lstStyle/>
          <a:p>
            <a:r>
              <a:rPr lang="es-MX" sz="2400" i="1" dirty="0" err="1">
                <a:solidFill>
                  <a:srgbClr val="0070C0"/>
                </a:solidFill>
              </a:rPr>
              <a:t>the</a:t>
            </a:r>
            <a:r>
              <a:rPr lang="es-MX" sz="2400" i="1" dirty="0">
                <a:solidFill>
                  <a:srgbClr val="0070C0"/>
                </a:solidFill>
              </a:rPr>
              <a:t> </a:t>
            </a:r>
            <a:r>
              <a:rPr lang="es-MX" sz="2400" i="1" dirty="0" err="1">
                <a:solidFill>
                  <a:srgbClr val="0070C0"/>
                </a:solidFill>
              </a:rPr>
              <a:t>worst</a:t>
            </a:r>
            <a:endParaRPr lang="es-MX" sz="2400" i="1" dirty="0">
              <a:solidFill>
                <a:srgbClr val="0070C0"/>
              </a:solidFill>
            </a:endParaRPr>
          </a:p>
        </p:txBody>
      </p:sp>
      <p:sp>
        <p:nvSpPr>
          <p:cNvPr id="11" name="10 CuadroTexto"/>
          <p:cNvSpPr txBox="1"/>
          <p:nvPr/>
        </p:nvSpPr>
        <p:spPr>
          <a:xfrm>
            <a:off x="3074067" y="2915652"/>
            <a:ext cx="2304047" cy="477054"/>
          </a:xfrm>
          <a:prstGeom prst="rect">
            <a:avLst/>
          </a:prstGeom>
          <a:noFill/>
        </p:spPr>
        <p:txBody>
          <a:bodyPr wrap="square" rtlCol="0">
            <a:spAutoFit/>
          </a:bodyPr>
          <a:lstStyle/>
          <a:p>
            <a:r>
              <a:rPr lang="es-MX" sz="2400" i="1" dirty="0" err="1">
                <a:solidFill>
                  <a:srgbClr val="0070C0"/>
                </a:solidFill>
              </a:rPr>
              <a:t>The</a:t>
            </a:r>
            <a:r>
              <a:rPr lang="es-MX" sz="2400" i="1" dirty="0">
                <a:solidFill>
                  <a:srgbClr val="0070C0"/>
                </a:solidFill>
              </a:rPr>
              <a:t> </a:t>
            </a:r>
            <a:r>
              <a:rPr lang="es-MX" sz="2400" i="1" dirty="0" err="1">
                <a:solidFill>
                  <a:srgbClr val="0070C0"/>
                </a:solidFill>
              </a:rPr>
              <a:t>friendliest</a:t>
            </a:r>
            <a:endParaRPr lang="es-MX" sz="2400" i="1" dirty="0">
              <a:solidFill>
                <a:srgbClr val="0070C0"/>
              </a:solidFill>
            </a:endParaRPr>
          </a:p>
        </p:txBody>
      </p:sp>
      <p:sp>
        <p:nvSpPr>
          <p:cNvPr id="12" name="11 CuadroTexto"/>
          <p:cNvSpPr txBox="1"/>
          <p:nvPr/>
        </p:nvSpPr>
        <p:spPr>
          <a:xfrm>
            <a:off x="3197392" y="3288918"/>
            <a:ext cx="3456071" cy="461665"/>
          </a:xfrm>
          <a:prstGeom prst="rect">
            <a:avLst/>
          </a:prstGeom>
          <a:noFill/>
        </p:spPr>
        <p:txBody>
          <a:bodyPr wrap="square" rtlCol="0">
            <a:spAutoFit/>
          </a:bodyPr>
          <a:lstStyle/>
          <a:p>
            <a:r>
              <a:rPr lang="es-MX" sz="2400" i="1" dirty="0" err="1">
                <a:solidFill>
                  <a:srgbClr val="0070C0"/>
                </a:solidFill>
              </a:rPr>
              <a:t>the</a:t>
            </a:r>
            <a:r>
              <a:rPr lang="es-MX" sz="2400" i="1" dirty="0">
                <a:solidFill>
                  <a:srgbClr val="0070C0"/>
                </a:solidFill>
              </a:rPr>
              <a:t> </a:t>
            </a:r>
            <a:r>
              <a:rPr lang="es-MX" sz="2400" i="1" dirty="0" err="1">
                <a:solidFill>
                  <a:srgbClr val="0070C0"/>
                </a:solidFill>
              </a:rPr>
              <a:t>most</a:t>
            </a:r>
            <a:r>
              <a:rPr lang="es-MX" sz="2400" i="1" dirty="0">
                <a:solidFill>
                  <a:srgbClr val="0070C0"/>
                </a:solidFill>
              </a:rPr>
              <a:t> </a:t>
            </a:r>
            <a:r>
              <a:rPr lang="es-MX" sz="2400" i="1" dirty="0" err="1">
                <a:solidFill>
                  <a:srgbClr val="0070C0"/>
                </a:solidFill>
              </a:rPr>
              <a:t>important</a:t>
            </a:r>
            <a:endParaRPr lang="es-MX" sz="2400" i="1" dirty="0">
              <a:solidFill>
                <a:srgbClr val="0070C0"/>
              </a:solidFill>
            </a:endParaRPr>
          </a:p>
        </p:txBody>
      </p:sp>
      <p:sp>
        <p:nvSpPr>
          <p:cNvPr id="13" name="12 CuadroTexto"/>
          <p:cNvSpPr txBox="1"/>
          <p:nvPr/>
        </p:nvSpPr>
        <p:spPr>
          <a:xfrm>
            <a:off x="2314072" y="3750583"/>
            <a:ext cx="2304047" cy="477054"/>
          </a:xfrm>
          <a:prstGeom prst="rect">
            <a:avLst/>
          </a:prstGeom>
          <a:noFill/>
        </p:spPr>
        <p:txBody>
          <a:bodyPr wrap="square" rtlCol="0">
            <a:spAutoFit/>
          </a:bodyPr>
          <a:lstStyle/>
          <a:p>
            <a:r>
              <a:rPr lang="es-MX" sz="2400" i="1" dirty="0" err="1">
                <a:solidFill>
                  <a:srgbClr val="0070C0"/>
                </a:solidFill>
              </a:rPr>
              <a:t>The</a:t>
            </a:r>
            <a:r>
              <a:rPr lang="es-MX" sz="2400" i="1" dirty="0">
                <a:solidFill>
                  <a:srgbClr val="0070C0"/>
                </a:solidFill>
              </a:rPr>
              <a:t> </a:t>
            </a:r>
            <a:r>
              <a:rPr lang="es-MX" sz="2400" i="1" dirty="0" err="1">
                <a:solidFill>
                  <a:srgbClr val="0070C0"/>
                </a:solidFill>
              </a:rPr>
              <a:t>best</a:t>
            </a:r>
            <a:r>
              <a:rPr lang="es-MX" sz="2400" i="1" dirty="0">
                <a:solidFill>
                  <a:srgbClr val="0070C0"/>
                </a:solidFill>
              </a:rPr>
              <a:t> </a:t>
            </a:r>
          </a:p>
        </p:txBody>
      </p:sp>
      <p:sp>
        <p:nvSpPr>
          <p:cNvPr id="14" name="13 CuadroTexto"/>
          <p:cNvSpPr txBox="1"/>
          <p:nvPr/>
        </p:nvSpPr>
        <p:spPr>
          <a:xfrm>
            <a:off x="5149517" y="4123906"/>
            <a:ext cx="2404306" cy="430887"/>
          </a:xfrm>
          <a:prstGeom prst="rect">
            <a:avLst/>
          </a:prstGeom>
          <a:noFill/>
        </p:spPr>
        <p:txBody>
          <a:bodyPr wrap="square" rtlCol="0">
            <a:spAutoFit/>
          </a:bodyPr>
          <a:lstStyle/>
          <a:p>
            <a:r>
              <a:rPr lang="es-MX" sz="2200" i="1" dirty="0" err="1">
                <a:solidFill>
                  <a:srgbClr val="0070C0"/>
                </a:solidFill>
              </a:rPr>
              <a:t>the</a:t>
            </a:r>
            <a:r>
              <a:rPr lang="es-MX" sz="2200" i="1" dirty="0">
                <a:solidFill>
                  <a:srgbClr val="0070C0"/>
                </a:solidFill>
              </a:rPr>
              <a:t> </a:t>
            </a:r>
            <a:r>
              <a:rPr lang="es-MX" sz="2200" i="1" dirty="0" err="1">
                <a:solidFill>
                  <a:srgbClr val="0070C0"/>
                </a:solidFill>
              </a:rPr>
              <a:t>most</a:t>
            </a:r>
            <a:r>
              <a:rPr lang="es-MX" sz="2200" i="1" dirty="0">
                <a:solidFill>
                  <a:srgbClr val="0070C0"/>
                </a:solidFill>
              </a:rPr>
              <a:t> </a:t>
            </a:r>
            <a:r>
              <a:rPr lang="es-MX" sz="2200" i="1" dirty="0" err="1">
                <a:solidFill>
                  <a:srgbClr val="0070C0"/>
                </a:solidFill>
              </a:rPr>
              <a:t>polluted</a:t>
            </a:r>
            <a:endParaRPr lang="es-MX" sz="2200" i="1" dirty="0">
              <a:solidFill>
                <a:srgbClr val="0070C0"/>
              </a:solidFill>
            </a:endParaRPr>
          </a:p>
        </p:txBody>
      </p:sp>
      <p:sp>
        <p:nvSpPr>
          <p:cNvPr id="15" name="14 CuadroTexto"/>
          <p:cNvSpPr txBox="1"/>
          <p:nvPr/>
        </p:nvSpPr>
        <p:spPr>
          <a:xfrm>
            <a:off x="2314071" y="4532635"/>
            <a:ext cx="3779923" cy="461665"/>
          </a:xfrm>
          <a:prstGeom prst="rect">
            <a:avLst/>
          </a:prstGeom>
          <a:noFill/>
        </p:spPr>
        <p:txBody>
          <a:bodyPr wrap="square" rtlCol="0">
            <a:spAutoFit/>
          </a:bodyPr>
          <a:lstStyle/>
          <a:p>
            <a:r>
              <a:rPr lang="es-MX" sz="2400" i="1" dirty="0" err="1">
                <a:solidFill>
                  <a:srgbClr val="0070C0"/>
                </a:solidFill>
              </a:rPr>
              <a:t>The</a:t>
            </a:r>
            <a:r>
              <a:rPr lang="es-MX" sz="2400" i="1" dirty="0">
                <a:solidFill>
                  <a:srgbClr val="0070C0"/>
                </a:solidFill>
              </a:rPr>
              <a:t> </a:t>
            </a:r>
            <a:r>
              <a:rPr lang="es-MX" sz="2400" i="1" dirty="0" err="1">
                <a:solidFill>
                  <a:srgbClr val="0070C0"/>
                </a:solidFill>
              </a:rPr>
              <a:t>furthest</a:t>
            </a:r>
            <a:r>
              <a:rPr lang="es-MX" sz="2400" i="1" dirty="0">
                <a:solidFill>
                  <a:srgbClr val="0070C0"/>
                </a:solidFill>
              </a:rPr>
              <a:t>/ </a:t>
            </a:r>
            <a:r>
              <a:rPr lang="es-MX" sz="2400" i="1" dirty="0" err="1">
                <a:solidFill>
                  <a:srgbClr val="0070C0"/>
                </a:solidFill>
              </a:rPr>
              <a:t>the</a:t>
            </a:r>
            <a:r>
              <a:rPr lang="es-MX" sz="2400" i="1" dirty="0">
                <a:solidFill>
                  <a:srgbClr val="0070C0"/>
                </a:solidFill>
              </a:rPr>
              <a:t> </a:t>
            </a:r>
            <a:r>
              <a:rPr lang="es-MX" sz="2400" i="1" dirty="0" err="1">
                <a:solidFill>
                  <a:srgbClr val="0070C0"/>
                </a:solidFill>
              </a:rPr>
              <a:t>farthest</a:t>
            </a:r>
            <a:endParaRPr lang="es-MX" sz="2400" i="1" dirty="0">
              <a:solidFill>
                <a:srgbClr val="0070C0"/>
              </a:solidFill>
            </a:endParaRPr>
          </a:p>
        </p:txBody>
      </p:sp>
      <p:sp>
        <p:nvSpPr>
          <p:cNvPr id="16" name="15 CuadroTexto"/>
          <p:cNvSpPr txBox="1"/>
          <p:nvPr/>
        </p:nvSpPr>
        <p:spPr>
          <a:xfrm>
            <a:off x="3197392" y="4912894"/>
            <a:ext cx="2304047" cy="477054"/>
          </a:xfrm>
          <a:prstGeom prst="rect">
            <a:avLst/>
          </a:prstGeom>
          <a:noFill/>
        </p:spPr>
        <p:txBody>
          <a:bodyPr wrap="square" rtlCol="0">
            <a:spAutoFit/>
          </a:bodyPr>
          <a:lstStyle/>
          <a:p>
            <a:r>
              <a:rPr lang="es-MX" sz="2400" i="1" dirty="0" err="1">
                <a:solidFill>
                  <a:srgbClr val="0070C0"/>
                </a:solidFill>
              </a:rPr>
              <a:t>the</a:t>
            </a:r>
            <a:r>
              <a:rPr lang="es-MX" sz="2400" i="1" dirty="0">
                <a:solidFill>
                  <a:srgbClr val="0070C0"/>
                </a:solidFill>
              </a:rPr>
              <a:t> </a:t>
            </a:r>
            <a:r>
              <a:rPr lang="es-MX" sz="2400" i="1" dirty="0" err="1">
                <a:solidFill>
                  <a:srgbClr val="0070C0"/>
                </a:solidFill>
              </a:rPr>
              <a:t>funniest</a:t>
            </a:r>
            <a:endParaRPr lang="es-MX" sz="2400" i="1" dirty="0">
              <a:solidFill>
                <a:srgbClr val="0070C0"/>
              </a:solidFill>
            </a:endParaRPr>
          </a:p>
        </p:txBody>
      </p:sp>
      <p:sp>
        <p:nvSpPr>
          <p:cNvPr id="17" name="16 CuadroTexto"/>
          <p:cNvSpPr txBox="1"/>
          <p:nvPr/>
        </p:nvSpPr>
        <p:spPr>
          <a:xfrm>
            <a:off x="8871283" y="5355759"/>
            <a:ext cx="2304047" cy="477054"/>
          </a:xfrm>
          <a:prstGeom prst="rect">
            <a:avLst/>
          </a:prstGeom>
          <a:noFill/>
        </p:spPr>
        <p:txBody>
          <a:bodyPr wrap="square" rtlCol="0">
            <a:spAutoFit/>
          </a:bodyPr>
          <a:lstStyle/>
          <a:p>
            <a:r>
              <a:rPr lang="es-MX" sz="2400" i="1" dirty="0" err="1">
                <a:solidFill>
                  <a:srgbClr val="0070C0"/>
                </a:solidFill>
              </a:rPr>
              <a:t>the</a:t>
            </a:r>
            <a:r>
              <a:rPr lang="es-MX" sz="2400" i="1" dirty="0">
                <a:solidFill>
                  <a:srgbClr val="0070C0"/>
                </a:solidFill>
              </a:rPr>
              <a:t> </a:t>
            </a:r>
            <a:r>
              <a:rPr lang="es-MX" sz="2400" i="1" dirty="0" err="1">
                <a:solidFill>
                  <a:srgbClr val="0070C0"/>
                </a:solidFill>
              </a:rPr>
              <a:t>prettiest</a:t>
            </a:r>
            <a:endParaRPr lang="es-MX" sz="2400" i="1" dirty="0">
              <a:solidFill>
                <a:srgbClr val="0070C0"/>
              </a:solidFill>
            </a:endParaRPr>
          </a:p>
        </p:txBody>
      </p:sp>
    </p:spTree>
    <p:extLst>
      <p:ext uri="{BB962C8B-B14F-4D97-AF65-F5344CB8AC3E}">
        <p14:creationId xmlns:p14="http://schemas.microsoft.com/office/powerpoint/2010/main" val="82444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170" y="346311"/>
            <a:ext cx="7372350" cy="618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731168" y="2394284"/>
            <a:ext cx="4860758" cy="446276"/>
          </a:xfrm>
          <a:prstGeom prst="rect">
            <a:avLst/>
          </a:prstGeom>
          <a:solidFill>
            <a:schemeClr val="bg1"/>
          </a:solidFill>
        </p:spPr>
        <p:txBody>
          <a:bodyPr wrap="square" rtlCol="0">
            <a:spAutoFit/>
          </a:bodyPr>
          <a:lstStyle/>
          <a:p>
            <a:r>
              <a:rPr lang="es-MX" sz="2300" i="1" dirty="0" err="1">
                <a:solidFill>
                  <a:srgbClr val="0070C0"/>
                </a:solidFill>
              </a:rPr>
              <a:t>It’s</a:t>
            </a:r>
            <a:r>
              <a:rPr lang="es-MX" sz="2300" i="1" dirty="0">
                <a:solidFill>
                  <a:srgbClr val="0070C0"/>
                </a:solidFill>
              </a:rPr>
              <a:t> </a:t>
            </a:r>
            <a:r>
              <a:rPr lang="es-MX" sz="2300" i="1" dirty="0" err="1">
                <a:solidFill>
                  <a:srgbClr val="0070C0"/>
                </a:solidFill>
              </a:rPr>
              <a:t>the</a:t>
            </a:r>
            <a:r>
              <a:rPr lang="es-MX" sz="2300" i="1" dirty="0">
                <a:solidFill>
                  <a:srgbClr val="0070C0"/>
                </a:solidFill>
              </a:rPr>
              <a:t> </a:t>
            </a:r>
            <a:r>
              <a:rPr lang="es-MX" sz="2300" i="1" dirty="0" err="1">
                <a:solidFill>
                  <a:srgbClr val="0070C0"/>
                </a:solidFill>
              </a:rPr>
              <a:t>windiest</a:t>
            </a:r>
            <a:r>
              <a:rPr lang="es-MX" sz="2300" i="1" dirty="0">
                <a:solidFill>
                  <a:srgbClr val="0070C0"/>
                </a:solidFill>
              </a:rPr>
              <a:t> place </a:t>
            </a:r>
            <a:r>
              <a:rPr lang="es-MX" sz="2300" i="1" dirty="0" err="1">
                <a:solidFill>
                  <a:srgbClr val="0070C0"/>
                </a:solidFill>
              </a:rPr>
              <a:t>I’ve</a:t>
            </a:r>
            <a:r>
              <a:rPr lang="es-MX" sz="2300" i="1" dirty="0">
                <a:solidFill>
                  <a:srgbClr val="0070C0"/>
                </a:solidFill>
              </a:rPr>
              <a:t> </a:t>
            </a:r>
            <a:r>
              <a:rPr lang="es-MX" sz="2300" i="1" dirty="0" err="1">
                <a:solidFill>
                  <a:srgbClr val="0070C0"/>
                </a:solidFill>
              </a:rPr>
              <a:t>ever</a:t>
            </a:r>
            <a:r>
              <a:rPr lang="es-MX" sz="2300" i="1" dirty="0">
                <a:solidFill>
                  <a:srgbClr val="0070C0"/>
                </a:solidFill>
              </a:rPr>
              <a:t> </a:t>
            </a:r>
            <a:r>
              <a:rPr lang="es-MX" sz="2300" i="1" dirty="0" err="1">
                <a:solidFill>
                  <a:srgbClr val="0070C0"/>
                </a:solidFill>
              </a:rPr>
              <a:t>been</a:t>
            </a:r>
            <a:r>
              <a:rPr lang="es-MX" sz="2300" i="1" dirty="0">
                <a:solidFill>
                  <a:srgbClr val="0070C0"/>
                </a:solidFill>
              </a:rPr>
              <a:t> to</a:t>
            </a:r>
            <a:endParaRPr lang="es-AR" sz="2300" i="1" dirty="0">
              <a:solidFill>
                <a:srgbClr val="0070C0"/>
              </a:solidFill>
            </a:endParaRPr>
          </a:p>
        </p:txBody>
      </p:sp>
      <p:sp>
        <p:nvSpPr>
          <p:cNvPr id="6" name="5 CuadroTexto"/>
          <p:cNvSpPr txBox="1"/>
          <p:nvPr/>
        </p:nvSpPr>
        <p:spPr>
          <a:xfrm>
            <a:off x="6805863" y="1331495"/>
            <a:ext cx="4860758" cy="446276"/>
          </a:xfrm>
          <a:prstGeom prst="rect">
            <a:avLst/>
          </a:prstGeom>
          <a:solidFill>
            <a:schemeClr val="bg1"/>
          </a:solidFill>
        </p:spPr>
        <p:txBody>
          <a:bodyPr wrap="square" rtlCol="0">
            <a:spAutoFit/>
          </a:bodyPr>
          <a:lstStyle/>
          <a:p>
            <a:endParaRPr lang="es-AR" sz="2300" i="1" dirty="0">
              <a:solidFill>
                <a:srgbClr val="0070C0"/>
              </a:solidFill>
            </a:endParaRPr>
          </a:p>
        </p:txBody>
      </p:sp>
      <p:sp>
        <p:nvSpPr>
          <p:cNvPr id="7" name="6 CuadroTexto"/>
          <p:cNvSpPr txBox="1"/>
          <p:nvPr/>
        </p:nvSpPr>
        <p:spPr>
          <a:xfrm>
            <a:off x="2731168" y="2840560"/>
            <a:ext cx="6624887" cy="446276"/>
          </a:xfrm>
          <a:prstGeom prst="rect">
            <a:avLst/>
          </a:prstGeom>
          <a:solidFill>
            <a:schemeClr val="bg1"/>
          </a:solidFill>
        </p:spPr>
        <p:txBody>
          <a:bodyPr wrap="square" rtlCol="0">
            <a:spAutoFit/>
          </a:bodyPr>
          <a:lstStyle/>
          <a:p>
            <a:r>
              <a:rPr lang="es-MX" sz="2300" i="1" dirty="0" err="1">
                <a:solidFill>
                  <a:srgbClr val="0070C0"/>
                </a:solidFill>
              </a:rPr>
              <a:t>She</a:t>
            </a:r>
            <a:r>
              <a:rPr lang="es-MX" sz="2300" i="1" dirty="0">
                <a:solidFill>
                  <a:srgbClr val="0070C0"/>
                </a:solidFill>
              </a:rPr>
              <a:t> </a:t>
            </a:r>
            <a:r>
              <a:rPr lang="es-MX" sz="2300" i="1" dirty="0" err="1">
                <a:solidFill>
                  <a:srgbClr val="0070C0"/>
                </a:solidFill>
              </a:rPr>
              <a:t>is</a:t>
            </a:r>
            <a:r>
              <a:rPr lang="es-MX" sz="2300" i="1" dirty="0">
                <a:solidFill>
                  <a:srgbClr val="0070C0"/>
                </a:solidFill>
              </a:rPr>
              <a:t> </a:t>
            </a:r>
            <a:r>
              <a:rPr lang="es-MX" sz="2300" i="1" dirty="0" err="1">
                <a:solidFill>
                  <a:srgbClr val="0070C0"/>
                </a:solidFill>
              </a:rPr>
              <a:t>the</a:t>
            </a:r>
            <a:r>
              <a:rPr lang="es-MX" sz="2300" i="1" dirty="0">
                <a:solidFill>
                  <a:srgbClr val="0070C0"/>
                </a:solidFill>
              </a:rPr>
              <a:t> </a:t>
            </a:r>
            <a:r>
              <a:rPr lang="es-MX" sz="2300" i="1" dirty="0" err="1">
                <a:solidFill>
                  <a:srgbClr val="0070C0"/>
                </a:solidFill>
              </a:rPr>
              <a:t>most</a:t>
            </a:r>
            <a:r>
              <a:rPr lang="es-MX" sz="2300" i="1" dirty="0">
                <a:solidFill>
                  <a:srgbClr val="0070C0"/>
                </a:solidFill>
              </a:rPr>
              <a:t> </a:t>
            </a:r>
            <a:r>
              <a:rPr lang="es-MX" sz="2300" i="1" dirty="0" err="1">
                <a:solidFill>
                  <a:srgbClr val="0070C0"/>
                </a:solidFill>
              </a:rPr>
              <a:t>unfriendly</a:t>
            </a:r>
            <a:r>
              <a:rPr lang="es-MX" sz="2300" i="1" dirty="0">
                <a:solidFill>
                  <a:srgbClr val="0070C0"/>
                </a:solidFill>
              </a:rPr>
              <a:t> </a:t>
            </a:r>
            <a:r>
              <a:rPr lang="es-MX" sz="2300" i="1" dirty="0" err="1">
                <a:solidFill>
                  <a:srgbClr val="0070C0"/>
                </a:solidFill>
              </a:rPr>
              <a:t>person</a:t>
            </a:r>
            <a:r>
              <a:rPr lang="es-MX" sz="2300" i="1" dirty="0">
                <a:solidFill>
                  <a:srgbClr val="0070C0"/>
                </a:solidFill>
              </a:rPr>
              <a:t> </a:t>
            </a:r>
            <a:r>
              <a:rPr lang="es-MX" sz="2300" i="1" dirty="0" err="1">
                <a:solidFill>
                  <a:srgbClr val="0070C0"/>
                </a:solidFill>
              </a:rPr>
              <a:t>I’ve</a:t>
            </a:r>
            <a:r>
              <a:rPr lang="es-MX" sz="2300" i="1" dirty="0">
                <a:solidFill>
                  <a:srgbClr val="0070C0"/>
                </a:solidFill>
              </a:rPr>
              <a:t> </a:t>
            </a:r>
            <a:r>
              <a:rPr lang="es-MX" sz="2300" i="1" dirty="0" err="1">
                <a:solidFill>
                  <a:srgbClr val="0070C0"/>
                </a:solidFill>
              </a:rPr>
              <a:t>ever</a:t>
            </a:r>
            <a:r>
              <a:rPr lang="es-MX" sz="2300" i="1" dirty="0">
                <a:solidFill>
                  <a:srgbClr val="0070C0"/>
                </a:solidFill>
              </a:rPr>
              <a:t> </a:t>
            </a:r>
            <a:r>
              <a:rPr lang="es-MX" sz="2300" i="1" dirty="0" err="1">
                <a:solidFill>
                  <a:srgbClr val="0070C0"/>
                </a:solidFill>
              </a:rPr>
              <a:t>met</a:t>
            </a:r>
            <a:r>
              <a:rPr lang="es-MX" sz="2300" i="1" dirty="0">
                <a:solidFill>
                  <a:srgbClr val="0070C0"/>
                </a:solidFill>
              </a:rPr>
              <a:t>.</a:t>
            </a:r>
            <a:endParaRPr lang="es-AR" sz="2300" i="1" dirty="0">
              <a:solidFill>
                <a:srgbClr val="0070C0"/>
              </a:solidFill>
            </a:endParaRPr>
          </a:p>
        </p:txBody>
      </p:sp>
      <p:sp>
        <p:nvSpPr>
          <p:cNvPr id="8" name="7 CuadroTexto"/>
          <p:cNvSpPr txBox="1"/>
          <p:nvPr/>
        </p:nvSpPr>
        <p:spPr>
          <a:xfrm>
            <a:off x="2747209" y="3299740"/>
            <a:ext cx="5277350" cy="446276"/>
          </a:xfrm>
          <a:prstGeom prst="rect">
            <a:avLst/>
          </a:prstGeom>
          <a:solidFill>
            <a:schemeClr val="bg1"/>
          </a:solidFill>
        </p:spPr>
        <p:txBody>
          <a:bodyPr wrap="square" rtlCol="0">
            <a:spAutoFit/>
          </a:bodyPr>
          <a:lstStyle/>
          <a:p>
            <a:r>
              <a:rPr lang="es-MX" sz="2300" i="1" dirty="0" err="1">
                <a:solidFill>
                  <a:srgbClr val="0070C0"/>
                </a:solidFill>
              </a:rPr>
              <a:t>It’s</a:t>
            </a:r>
            <a:r>
              <a:rPr lang="es-MX" sz="2300" i="1" dirty="0">
                <a:solidFill>
                  <a:srgbClr val="0070C0"/>
                </a:solidFill>
              </a:rPr>
              <a:t> </a:t>
            </a:r>
            <a:r>
              <a:rPr lang="es-MX" sz="2300" i="1" dirty="0" err="1">
                <a:solidFill>
                  <a:srgbClr val="0070C0"/>
                </a:solidFill>
              </a:rPr>
              <a:t>the</a:t>
            </a:r>
            <a:r>
              <a:rPr lang="es-MX" sz="2300" i="1" dirty="0">
                <a:solidFill>
                  <a:srgbClr val="0070C0"/>
                </a:solidFill>
              </a:rPr>
              <a:t> </a:t>
            </a:r>
            <a:r>
              <a:rPr lang="es-MX" sz="2300" i="1" dirty="0" err="1">
                <a:solidFill>
                  <a:srgbClr val="0070C0"/>
                </a:solidFill>
              </a:rPr>
              <a:t>easiest</a:t>
            </a:r>
            <a:r>
              <a:rPr lang="es-MX" sz="2300" i="1" dirty="0">
                <a:solidFill>
                  <a:srgbClr val="0070C0"/>
                </a:solidFill>
              </a:rPr>
              <a:t> </a:t>
            </a:r>
            <a:r>
              <a:rPr lang="es-MX" sz="2300" i="1" dirty="0" err="1">
                <a:solidFill>
                  <a:srgbClr val="0070C0"/>
                </a:solidFill>
              </a:rPr>
              <a:t>exam</a:t>
            </a:r>
            <a:r>
              <a:rPr lang="es-MX" sz="2300" i="1" dirty="0">
                <a:solidFill>
                  <a:srgbClr val="0070C0"/>
                </a:solidFill>
              </a:rPr>
              <a:t> </a:t>
            </a:r>
            <a:r>
              <a:rPr lang="es-MX" sz="2300" i="1" dirty="0" err="1">
                <a:solidFill>
                  <a:srgbClr val="0070C0"/>
                </a:solidFill>
              </a:rPr>
              <a:t>we</a:t>
            </a:r>
            <a:r>
              <a:rPr lang="es-MX" sz="2300" i="1" dirty="0">
                <a:solidFill>
                  <a:srgbClr val="0070C0"/>
                </a:solidFill>
              </a:rPr>
              <a:t> </a:t>
            </a:r>
            <a:r>
              <a:rPr lang="es-MX" sz="2300" i="1" dirty="0" err="1">
                <a:solidFill>
                  <a:srgbClr val="0070C0"/>
                </a:solidFill>
              </a:rPr>
              <a:t>have</a:t>
            </a:r>
            <a:r>
              <a:rPr lang="es-MX" sz="2300" i="1" dirty="0">
                <a:solidFill>
                  <a:srgbClr val="0070C0"/>
                </a:solidFill>
              </a:rPr>
              <a:t> </a:t>
            </a:r>
            <a:r>
              <a:rPr lang="es-MX" sz="2300" i="1" dirty="0" err="1">
                <a:solidFill>
                  <a:srgbClr val="0070C0"/>
                </a:solidFill>
              </a:rPr>
              <a:t>ever</a:t>
            </a:r>
            <a:r>
              <a:rPr lang="es-MX" sz="2300" i="1" dirty="0">
                <a:solidFill>
                  <a:srgbClr val="0070C0"/>
                </a:solidFill>
              </a:rPr>
              <a:t> done</a:t>
            </a:r>
            <a:endParaRPr lang="es-AR" sz="2300" i="1" dirty="0">
              <a:solidFill>
                <a:srgbClr val="0070C0"/>
              </a:solidFill>
            </a:endParaRPr>
          </a:p>
        </p:txBody>
      </p:sp>
      <p:sp>
        <p:nvSpPr>
          <p:cNvPr id="9" name="8 CuadroTexto"/>
          <p:cNvSpPr txBox="1"/>
          <p:nvPr/>
        </p:nvSpPr>
        <p:spPr>
          <a:xfrm>
            <a:off x="2747209" y="3765834"/>
            <a:ext cx="7178844" cy="446276"/>
          </a:xfrm>
          <a:prstGeom prst="rect">
            <a:avLst/>
          </a:prstGeom>
          <a:solidFill>
            <a:schemeClr val="bg1"/>
          </a:solidFill>
        </p:spPr>
        <p:txBody>
          <a:bodyPr wrap="square" rtlCol="0">
            <a:spAutoFit/>
          </a:bodyPr>
          <a:lstStyle/>
          <a:p>
            <a:r>
              <a:rPr lang="es-MX" sz="2300" i="1" dirty="0" err="1">
                <a:solidFill>
                  <a:srgbClr val="0070C0"/>
                </a:solidFill>
              </a:rPr>
              <a:t>They</a:t>
            </a:r>
            <a:r>
              <a:rPr lang="es-MX" sz="2300" i="1" dirty="0">
                <a:solidFill>
                  <a:srgbClr val="0070C0"/>
                </a:solidFill>
              </a:rPr>
              <a:t> are </a:t>
            </a:r>
            <a:r>
              <a:rPr lang="es-MX" sz="2300" i="1" dirty="0" err="1">
                <a:solidFill>
                  <a:srgbClr val="0070C0"/>
                </a:solidFill>
              </a:rPr>
              <a:t>the</a:t>
            </a:r>
            <a:r>
              <a:rPr lang="es-MX" sz="2300" i="1" dirty="0">
                <a:solidFill>
                  <a:srgbClr val="0070C0"/>
                </a:solidFill>
              </a:rPr>
              <a:t> </a:t>
            </a:r>
            <a:r>
              <a:rPr lang="es-MX" sz="2300" i="1" dirty="0" err="1">
                <a:solidFill>
                  <a:srgbClr val="0070C0"/>
                </a:solidFill>
              </a:rPr>
              <a:t>most</a:t>
            </a:r>
            <a:r>
              <a:rPr lang="es-MX" sz="2300" i="1" dirty="0">
                <a:solidFill>
                  <a:srgbClr val="0070C0"/>
                </a:solidFill>
              </a:rPr>
              <a:t> </a:t>
            </a:r>
            <a:r>
              <a:rPr lang="es-MX" sz="2300" i="1" dirty="0" err="1">
                <a:solidFill>
                  <a:srgbClr val="0070C0"/>
                </a:solidFill>
              </a:rPr>
              <a:t>expensive</a:t>
            </a:r>
            <a:r>
              <a:rPr lang="es-MX" sz="2300" i="1" dirty="0">
                <a:solidFill>
                  <a:srgbClr val="0070C0"/>
                </a:solidFill>
              </a:rPr>
              <a:t> </a:t>
            </a:r>
            <a:r>
              <a:rPr lang="es-MX" sz="2300" i="1" dirty="0" err="1">
                <a:solidFill>
                  <a:srgbClr val="0070C0"/>
                </a:solidFill>
              </a:rPr>
              <a:t>trousers</a:t>
            </a:r>
            <a:r>
              <a:rPr lang="es-MX" sz="2300" i="1" dirty="0">
                <a:solidFill>
                  <a:srgbClr val="0070C0"/>
                </a:solidFill>
              </a:rPr>
              <a:t> </a:t>
            </a:r>
            <a:r>
              <a:rPr lang="es-MX" sz="2300" i="1" dirty="0" err="1">
                <a:solidFill>
                  <a:srgbClr val="0070C0"/>
                </a:solidFill>
              </a:rPr>
              <a:t>I’ve</a:t>
            </a:r>
            <a:r>
              <a:rPr lang="es-MX" sz="2300" i="1" dirty="0">
                <a:solidFill>
                  <a:srgbClr val="0070C0"/>
                </a:solidFill>
              </a:rPr>
              <a:t> </a:t>
            </a:r>
            <a:r>
              <a:rPr lang="es-MX" sz="2300" i="1" dirty="0" err="1">
                <a:solidFill>
                  <a:srgbClr val="0070C0"/>
                </a:solidFill>
              </a:rPr>
              <a:t>ever</a:t>
            </a:r>
            <a:r>
              <a:rPr lang="es-MX" sz="2300" i="1" dirty="0">
                <a:solidFill>
                  <a:srgbClr val="0070C0"/>
                </a:solidFill>
              </a:rPr>
              <a:t> </a:t>
            </a:r>
            <a:r>
              <a:rPr lang="es-MX" sz="2300" i="1" dirty="0" err="1">
                <a:solidFill>
                  <a:srgbClr val="0070C0"/>
                </a:solidFill>
              </a:rPr>
              <a:t>bought</a:t>
            </a:r>
            <a:r>
              <a:rPr lang="es-MX" sz="2300" i="1" dirty="0">
                <a:solidFill>
                  <a:srgbClr val="0070C0"/>
                </a:solidFill>
              </a:rPr>
              <a:t>.</a:t>
            </a:r>
            <a:endParaRPr lang="es-AR" sz="2300" i="1" dirty="0">
              <a:solidFill>
                <a:srgbClr val="0070C0"/>
              </a:solidFill>
            </a:endParaRPr>
          </a:p>
        </p:txBody>
      </p:sp>
      <p:sp>
        <p:nvSpPr>
          <p:cNvPr id="10" name="9 CuadroTexto"/>
          <p:cNvSpPr txBox="1"/>
          <p:nvPr/>
        </p:nvSpPr>
        <p:spPr>
          <a:xfrm>
            <a:off x="2747209" y="4244773"/>
            <a:ext cx="4860758" cy="446276"/>
          </a:xfrm>
          <a:prstGeom prst="rect">
            <a:avLst/>
          </a:prstGeom>
          <a:solidFill>
            <a:schemeClr val="bg1"/>
          </a:solidFill>
        </p:spPr>
        <p:txBody>
          <a:bodyPr wrap="square" rtlCol="0">
            <a:spAutoFit/>
          </a:bodyPr>
          <a:lstStyle/>
          <a:p>
            <a:r>
              <a:rPr lang="es-MX" sz="2300" i="1" dirty="0" err="1">
                <a:solidFill>
                  <a:srgbClr val="0070C0"/>
                </a:solidFill>
              </a:rPr>
              <a:t>This</a:t>
            </a:r>
            <a:r>
              <a:rPr lang="es-MX" sz="2300" i="1" dirty="0">
                <a:solidFill>
                  <a:srgbClr val="0070C0"/>
                </a:solidFill>
              </a:rPr>
              <a:t> </a:t>
            </a:r>
            <a:r>
              <a:rPr lang="es-MX" sz="2300" i="1" dirty="0" err="1">
                <a:solidFill>
                  <a:srgbClr val="0070C0"/>
                </a:solidFill>
              </a:rPr>
              <a:t>is</a:t>
            </a:r>
            <a:r>
              <a:rPr lang="es-MX" sz="2300" i="1" dirty="0">
                <a:solidFill>
                  <a:srgbClr val="0070C0"/>
                </a:solidFill>
              </a:rPr>
              <a:t> </a:t>
            </a:r>
            <a:r>
              <a:rPr lang="es-MX" sz="2300" i="1" dirty="0" err="1">
                <a:solidFill>
                  <a:srgbClr val="0070C0"/>
                </a:solidFill>
              </a:rPr>
              <a:t>the</a:t>
            </a:r>
            <a:r>
              <a:rPr lang="es-MX" sz="2300" i="1" dirty="0">
                <a:solidFill>
                  <a:srgbClr val="0070C0"/>
                </a:solidFill>
              </a:rPr>
              <a:t> </a:t>
            </a:r>
            <a:r>
              <a:rPr lang="es-MX" sz="2300" i="1" dirty="0" err="1">
                <a:solidFill>
                  <a:srgbClr val="0070C0"/>
                </a:solidFill>
              </a:rPr>
              <a:t>longest</a:t>
            </a:r>
            <a:r>
              <a:rPr lang="es-MX" sz="2300" i="1" dirty="0">
                <a:solidFill>
                  <a:srgbClr val="0070C0"/>
                </a:solidFill>
              </a:rPr>
              <a:t> </a:t>
            </a:r>
            <a:r>
              <a:rPr lang="es-MX" sz="2300" i="1" dirty="0" err="1">
                <a:solidFill>
                  <a:srgbClr val="0070C0"/>
                </a:solidFill>
              </a:rPr>
              <a:t>book</a:t>
            </a:r>
            <a:r>
              <a:rPr lang="es-MX" sz="2300" i="1" dirty="0">
                <a:solidFill>
                  <a:srgbClr val="0070C0"/>
                </a:solidFill>
              </a:rPr>
              <a:t> </a:t>
            </a:r>
            <a:r>
              <a:rPr lang="es-MX" sz="2300" i="1" dirty="0" err="1">
                <a:solidFill>
                  <a:srgbClr val="0070C0"/>
                </a:solidFill>
              </a:rPr>
              <a:t>I’ve</a:t>
            </a:r>
            <a:r>
              <a:rPr lang="es-MX" sz="2300" i="1" dirty="0">
                <a:solidFill>
                  <a:srgbClr val="0070C0"/>
                </a:solidFill>
              </a:rPr>
              <a:t> </a:t>
            </a:r>
            <a:r>
              <a:rPr lang="es-MX" sz="2300" i="1" dirty="0" err="1">
                <a:solidFill>
                  <a:srgbClr val="0070C0"/>
                </a:solidFill>
              </a:rPr>
              <a:t>ever</a:t>
            </a:r>
            <a:r>
              <a:rPr lang="es-MX" sz="2300" i="1" dirty="0">
                <a:solidFill>
                  <a:srgbClr val="0070C0"/>
                </a:solidFill>
              </a:rPr>
              <a:t> </a:t>
            </a:r>
            <a:r>
              <a:rPr lang="es-MX" sz="2300" i="1" dirty="0" err="1">
                <a:solidFill>
                  <a:srgbClr val="0070C0"/>
                </a:solidFill>
              </a:rPr>
              <a:t>read</a:t>
            </a:r>
            <a:r>
              <a:rPr lang="es-MX" sz="2300" i="1" dirty="0">
                <a:solidFill>
                  <a:srgbClr val="0070C0"/>
                </a:solidFill>
              </a:rPr>
              <a:t>.</a:t>
            </a:r>
            <a:endParaRPr lang="es-AR" sz="2300" i="1" dirty="0">
              <a:solidFill>
                <a:srgbClr val="0070C0"/>
              </a:solidFill>
            </a:endParaRPr>
          </a:p>
        </p:txBody>
      </p:sp>
      <p:sp>
        <p:nvSpPr>
          <p:cNvPr id="11" name="10 CuadroTexto"/>
          <p:cNvSpPr txBox="1"/>
          <p:nvPr/>
        </p:nvSpPr>
        <p:spPr>
          <a:xfrm>
            <a:off x="2747209" y="4691049"/>
            <a:ext cx="6608846" cy="446276"/>
          </a:xfrm>
          <a:prstGeom prst="rect">
            <a:avLst/>
          </a:prstGeom>
          <a:solidFill>
            <a:schemeClr val="bg1"/>
          </a:solidFill>
        </p:spPr>
        <p:txBody>
          <a:bodyPr wrap="square" rtlCol="0">
            <a:spAutoFit/>
          </a:bodyPr>
          <a:lstStyle/>
          <a:p>
            <a:r>
              <a:rPr lang="es-MX" sz="2300" i="1" dirty="0">
                <a:solidFill>
                  <a:srgbClr val="0070C0"/>
                </a:solidFill>
              </a:rPr>
              <a:t>He </a:t>
            </a:r>
            <a:r>
              <a:rPr lang="es-MX" sz="2300" i="1" dirty="0" err="1">
                <a:solidFill>
                  <a:srgbClr val="0070C0"/>
                </a:solidFill>
              </a:rPr>
              <a:t>is</a:t>
            </a:r>
            <a:r>
              <a:rPr lang="es-MX" sz="2300" i="1" dirty="0">
                <a:solidFill>
                  <a:srgbClr val="0070C0"/>
                </a:solidFill>
              </a:rPr>
              <a:t> </a:t>
            </a:r>
            <a:r>
              <a:rPr lang="es-MX" sz="2300" i="1" dirty="0" err="1">
                <a:solidFill>
                  <a:srgbClr val="0070C0"/>
                </a:solidFill>
              </a:rPr>
              <a:t>the</a:t>
            </a:r>
            <a:r>
              <a:rPr lang="es-MX" sz="2300" i="1" dirty="0">
                <a:solidFill>
                  <a:srgbClr val="0070C0"/>
                </a:solidFill>
              </a:rPr>
              <a:t> </a:t>
            </a:r>
            <a:r>
              <a:rPr lang="es-MX" sz="2300" i="1" dirty="0" err="1">
                <a:solidFill>
                  <a:srgbClr val="0070C0"/>
                </a:solidFill>
              </a:rPr>
              <a:t>most</a:t>
            </a:r>
            <a:r>
              <a:rPr lang="es-MX" sz="2300" i="1" dirty="0">
                <a:solidFill>
                  <a:srgbClr val="0070C0"/>
                </a:solidFill>
              </a:rPr>
              <a:t> </a:t>
            </a:r>
            <a:r>
              <a:rPr lang="es-MX" sz="2300" i="1" dirty="0" err="1">
                <a:solidFill>
                  <a:srgbClr val="0070C0"/>
                </a:solidFill>
              </a:rPr>
              <a:t>attractive</a:t>
            </a:r>
            <a:r>
              <a:rPr lang="es-MX" sz="2300" i="1" dirty="0">
                <a:solidFill>
                  <a:srgbClr val="0070C0"/>
                </a:solidFill>
              </a:rPr>
              <a:t> </a:t>
            </a:r>
            <a:r>
              <a:rPr lang="es-MX" sz="2300" i="1" dirty="0" err="1">
                <a:solidFill>
                  <a:srgbClr val="0070C0"/>
                </a:solidFill>
              </a:rPr>
              <a:t>man</a:t>
            </a:r>
            <a:r>
              <a:rPr lang="es-MX" sz="2300" i="1" dirty="0">
                <a:solidFill>
                  <a:srgbClr val="0070C0"/>
                </a:solidFill>
              </a:rPr>
              <a:t> </a:t>
            </a:r>
            <a:r>
              <a:rPr lang="es-MX" sz="2300" i="1" dirty="0" err="1">
                <a:solidFill>
                  <a:srgbClr val="0070C0"/>
                </a:solidFill>
              </a:rPr>
              <a:t>I’ve</a:t>
            </a:r>
            <a:r>
              <a:rPr lang="es-MX" sz="2300" i="1" dirty="0">
                <a:solidFill>
                  <a:srgbClr val="0070C0"/>
                </a:solidFill>
              </a:rPr>
              <a:t> </a:t>
            </a:r>
            <a:r>
              <a:rPr lang="es-MX" sz="2300" i="1" dirty="0" err="1">
                <a:solidFill>
                  <a:srgbClr val="0070C0"/>
                </a:solidFill>
              </a:rPr>
              <a:t>ever</a:t>
            </a:r>
            <a:r>
              <a:rPr lang="es-MX" sz="2300" i="1" dirty="0">
                <a:solidFill>
                  <a:srgbClr val="0070C0"/>
                </a:solidFill>
              </a:rPr>
              <a:t> </a:t>
            </a:r>
            <a:r>
              <a:rPr lang="es-MX" sz="2300" i="1" dirty="0" err="1">
                <a:solidFill>
                  <a:srgbClr val="0070C0"/>
                </a:solidFill>
              </a:rPr>
              <a:t>seen</a:t>
            </a:r>
            <a:r>
              <a:rPr lang="es-MX" sz="2300" i="1" dirty="0">
                <a:solidFill>
                  <a:srgbClr val="0070C0"/>
                </a:solidFill>
              </a:rPr>
              <a:t>.</a:t>
            </a:r>
            <a:endParaRPr lang="es-AR" sz="2300" i="1" dirty="0">
              <a:solidFill>
                <a:srgbClr val="0070C0"/>
              </a:solidFill>
            </a:endParaRPr>
          </a:p>
        </p:txBody>
      </p:sp>
      <p:sp>
        <p:nvSpPr>
          <p:cNvPr id="12" name="11 CuadroTexto"/>
          <p:cNvSpPr txBox="1"/>
          <p:nvPr/>
        </p:nvSpPr>
        <p:spPr>
          <a:xfrm>
            <a:off x="2747209" y="5141335"/>
            <a:ext cx="4860758" cy="446276"/>
          </a:xfrm>
          <a:prstGeom prst="rect">
            <a:avLst/>
          </a:prstGeom>
          <a:solidFill>
            <a:schemeClr val="bg1"/>
          </a:solidFill>
        </p:spPr>
        <p:txBody>
          <a:bodyPr wrap="square" rtlCol="0">
            <a:spAutoFit/>
          </a:bodyPr>
          <a:lstStyle/>
          <a:p>
            <a:r>
              <a:rPr lang="es-MX" sz="2300" i="1" dirty="0" err="1">
                <a:solidFill>
                  <a:srgbClr val="0070C0"/>
                </a:solidFill>
              </a:rPr>
              <a:t>It’s</a:t>
            </a:r>
            <a:r>
              <a:rPr lang="es-MX" sz="2300" i="1" dirty="0">
                <a:solidFill>
                  <a:srgbClr val="0070C0"/>
                </a:solidFill>
              </a:rPr>
              <a:t> </a:t>
            </a:r>
            <a:r>
              <a:rPr lang="es-MX" sz="2300" i="1" dirty="0" err="1">
                <a:solidFill>
                  <a:srgbClr val="0070C0"/>
                </a:solidFill>
              </a:rPr>
              <a:t>the</a:t>
            </a:r>
            <a:r>
              <a:rPr lang="es-MX" sz="2300" i="1" dirty="0">
                <a:solidFill>
                  <a:srgbClr val="0070C0"/>
                </a:solidFill>
              </a:rPr>
              <a:t> </a:t>
            </a:r>
            <a:r>
              <a:rPr lang="es-MX" sz="2300" i="1" dirty="0" err="1">
                <a:solidFill>
                  <a:srgbClr val="0070C0"/>
                </a:solidFill>
              </a:rPr>
              <a:t>worst</a:t>
            </a:r>
            <a:r>
              <a:rPr lang="es-MX" sz="2300" i="1" dirty="0">
                <a:solidFill>
                  <a:srgbClr val="0070C0"/>
                </a:solidFill>
              </a:rPr>
              <a:t> </a:t>
            </a:r>
            <a:r>
              <a:rPr lang="es-MX" sz="2300" i="1" dirty="0" err="1">
                <a:solidFill>
                  <a:srgbClr val="0070C0"/>
                </a:solidFill>
              </a:rPr>
              <a:t>meal</a:t>
            </a:r>
            <a:r>
              <a:rPr lang="es-MX" sz="2300" i="1" dirty="0">
                <a:solidFill>
                  <a:srgbClr val="0070C0"/>
                </a:solidFill>
              </a:rPr>
              <a:t> </a:t>
            </a:r>
            <a:r>
              <a:rPr lang="es-MX" sz="2300" i="1" dirty="0" err="1">
                <a:solidFill>
                  <a:srgbClr val="0070C0"/>
                </a:solidFill>
              </a:rPr>
              <a:t>I’ve</a:t>
            </a:r>
            <a:r>
              <a:rPr lang="es-MX" sz="2300" i="1" dirty="0">
                <a:solidFill>
                  <a:srgbClr val="0070C0"/>
                </a:solidFill>
              </a:rPr>
              <a:t> </a:t>
            </a:r>
            <a:r>
              <a:rPr lang="es-MX" sz="2300" i="1" dirty="0" err="1">
                <a:solidFill>
                  <a:srgbClr val="0070C0"/>
                </a:solidFill>
              </a:rPr>
              <a:t>ever</a:t>
            </a:r>
            <a:r>
              <a:rPr lang="es-MX" sz="2300" i="1" dirty="0">
                <a:solidFill>
                  <a:srgbClr val="0070C0"/>
                </a:solidFill>
              </a:rPr>
              <a:t> </a:t>
            </a:r>
            <a:r>
              <a:rPr lang="es-MX" sz="2300" i="1" dirty="0" err="1">
                <a:solidFill>
                  <a:srgbClr val="0070C0"/>
                </a:solidFill>
              </a:rPr>
              <a:t>eaten</a:t>
            </a:r>
            <a:r>
              <a:rPr lang="es-MX" sz="2300" i="1" dirty="0">
                <a:solidFill>
                  <a:srgbClr val="0070C0"/>
                </a:solidFill>
              </a:rPr>
              <a:t>.</a:t>
            </a:r>
            <a:endParaRPr lang="es-AR" sz="2300" i="1" dirty="0">
              <a:solidFill>
                <a:srgbClr val="0070C0"/>
              </a:solidFill>
            </a:endParaRPr>
          </a:p>
        </p:txBody>
      </p:sp>
      <p:sp>
        <p:nvSpPr>
          <p:cNvPr id="13" name="12 CuadroTexto"/>
          <p:cNvSpPr txBox="1"/>
          <p:nvPr/>
        </p:nvSpPr>
        <p:spPr>
          <a:xfrm>
            <a:off x="2747209" y="5694947"/>
            <a:ext cx="6312570" cy="446276"/>
          </a:xfrm>
          <a:prstGeom prst="rect">
            <a:avLst/>
          </a:prstGeom>
          <a:solidFill>
            <a:schemeClr val="bg1"/>
          </a:solidFill>
        </p:spPr>
        <p:txBody>
          <a:bodyPr wrap="square" rtlCol="0">
            <a:spAutoFit/>
          </a:bodyPr>
          <a:lstStyle/>
          <a:p>
            <a:r>
              <a:rPr lang="es-MX" sz="2300" i="1" dirty="0">
                <a:solidFill>
                  <a:srgbClr val="0070C0"/>
                </a:solidFill>
              </a:rPr>
              <a:t>He </a:t>
            </a:r>
            <a:r>
              <a:rPr lang="es-MX" sz="2300" i="1" dirty="0" err="1">
                <a:solidFill>
                  <a:srgbClr val="0070C0"/>
                </a:solidFill>
              </a:rPr>
              <a:t>is</a:t>
            </a:r>
            <a:r>
              <a:rPr lang="es-MX" sz="2300" i="1" dirty="0">
                <a:solidFill>
                  <a:srgbClr val="0070C0"/>
                </a:solidFill>
              </a:rPr>
              <a:t> </a:t>
            </a:r>
            <a:r>
              <a:rPr lang="es-MX" sz="2300" i="1" dirty="0" err="1">
                <a:solidFill>
                  <a:srgbClr val="0070C0"/>
                </a:solidFill>
              </a:rPr>
              <a:t>the</a:t>
            </a:r>
            <a:r>
              <a:rPr lang="es-MX" sz="2300" i="1" dirty="0">
                <a:solidFill>
                  <a:srgbClr val="0070C0"/>
                </a:solidFill>
              </a:rPr>
              <a:t> </a:t>
            </a:r>
            <a:r>
              <a:rPr lang="es-MX" sz="2300" i="1" dirty="0" err="1">
                <a:solidFill>
                  <a:srgbClr val="0070C0"/>
                </a:solidFill>
              </a:rPr>
              <a:t>most</a:t>
            </a:r>
            <a:r>
              <a:rPr lang="es-MX" sz="2300" i="1" dirty="0">
                <a:solidFill>
                  <a:srgbClr val="0070C0"/>
                </a:solidFill>
              </a:rPr>
              <a:t> </a:t>
            </a:r>
            <a:r>
              <a:rPr lang="es-MX" sz="2300" i="1" dirty="0" err="1">
                <a:solidFill>
                  <a:srgbClr val="0070C0"/>
                </a:solidFill>
              </a:rPr>
              <a:t>interesting</a:t>
            </a:r>
            <a:r>
              <a:rPr lang="es-MX" sz="2300" i="1" dirty="0">
                <a:solidFill>
                  <a:srgbClr val="0070C0"/>
                </a:solidFill>
              </a:rPr>
              <a:t> </a:t>
            </a:r>
            <a:r>
              <a:rPr lang="es-MX" sz="2300" i="1" dirty="0" err="1">
                <a:solidFill>
                  <a:srgbClr val="0070C0"/>
                </a:solidFill>
              </a:rPr>
              <a:t>teacher</a:t>
            </a:r>
            <a:r>
              <a:rPr lang="es-MX" sz="2300" i="1" dirty="0">
                <a:solidFill>
                  <a:srgbClr val="0070C0"/>
                </a:solidFill>
              </a:rPr>
              <a:t> </a:t>
            </a:r>
            <a:r>
              <a:rPr lang="es-MX" sz="2300" i="1" dirty="0" err="1">
                <a:solidFill>
                  <a:srgbClr val="0070C0"/>
                </a:solidFill>
              </a:rPr>
              <a:t>we’ve</a:t>
            </a:r>
            <a:r>
              <a:rPr lang="es-MX" sz="2300" i="1" dirty="0">
                <a:solidFill>
                  <a:srgbClr val="0070C0"/>
                </a:solidFill>
              </a:rPr>
              <a:t> </a:t>
            </a:r>
            <a:r>
              <a:rPr lang="es-MX" sz="2300" i="1" dirty="0" err="1">
                <a:solidFill>
                  <a:srgbClr val="0070C0"/>
                </a:solidFill>
              </a:rPr>
              <a:t>ever</a:t>
            </a:r>
            <a:r>
              <a:rPr lang="es-MX" sz="2300" i="1" dirty="0">
                <a:solidFill>
                  <a:srgbClr val="0070C0"/>
                </a:solidFill>
              </a:rPr>
              <a:t> </a:t>
            </a:r>
            <a:r>
              <a:rPr lang="es-MX" sz="2300" i="1" dirty="0" err="1">
                <a:solidFill>
                  <a:srgbClr val="0070C0"/>
                </a:solidFill>
              </a:rPr>
              <a:t>had</a:t>
            </a:r>
            <a:r>
              <a:rPr lang="es-MX" sz="2300" i="1" dirty="0">
                <a:solidFill>
                  <a:srgbClr val="0070C0"/>
                </a:solidFill>
              </a:rPr>
              <a:t>.</a:t>
            </a:r>
            <a:endParaRPr lang="es-AR" sz="2300" i="1" dirty="0">
              <a:solidFill>
                <a:srgbClr val="0070C0"/>
              </a:solidFill>
            </a:endParaRPr>
          </a:p>
        </p:txBody>
      </p:sp>
      <p:sp>
        <p:nvSpPr>
          <p:cNvPr id="14" name="13 CuadroTexto"/>
          <p:cNvSpPr txBox="1"/>
          <p:nvPr/>
        </p:nvSpPr>
        <p:spPr>
          <a:xfrm>
            <a:off x="2747209" y="6141223"/>
            <a:ext cx="6608846" cy="446276"/>
          </a:xfrm>
          <a:prstGeom prst="rect">
            <a:avLst/>
          </a:prstGeom>
          <a:solidFill>
            <a:schemeClr val="bg1"/>
          </a:solidFill>
        </p:spPr>
        <p:txBody>
          <a:bodyPr wrap="square" rtlCol="0">
            <a:spAutoFit/>
          </a:bodyPr>
          <a:lstStyle/>
          <a:p>
            <a:r>
              <a:rPr lang="es-MX" sz="2300" i="1" dirty="0" err="1">
                <a:solidFill>
                  <a:srgbClr val="0070C0"/>
                </a:solidFill>
              </a:rPr>
              <a:t>It’s</a:t>
            </a:r>
            <a:r>
              <a:rPr lang="es-MX" sz="2300" i="1" dirty="0">
                <a:solidFill>
                  <a:srgbClr val="0070C0"/>
                </a:solidFill>
              </a:rPr>
              <a:t> </a:t>
            </a:r>
            <a:r>
              <a:rPr lang="es-MX" sz="2300" i="1" dirty="0" err="1">
                <a:solidFill>
                  <a:srgbClr val="0070C0"/>
                </a:solidFill>
              </a:rPr>
              <a:t>the</a:t>
            </a:r>
            <a:r>
              <a:rPr lang="es-MX" sz="2300" i="1" dirty="0">
                <a:solidFill>
                  <a:srgbClr val="0070C0"/>
                </a:solidFill>
              </a:rPr>
              <a:t> </a:t>
            </a:r>
            <a:r>
              <a:rPr lang="es-MX" sz="2300" i="1" dirty="0" err="1">
                <a:solidFill>
                  <a:srgbClr val="0070C0"/>
                </a:solidFill>
              </a:rPr>
              <a:t>most</a:t>
            </a:r>
            <a:r>
              <a:rPr lang="es-MX" sz="2300" i="1" dirty="0">
                <a:solidFill>
                  <a:srgbClr val="0070C0"/>
                </a:solidFill>
              </a:rPr>
              <a:t> </a:t>
            </a:r>
            <a:r>
              <a:rPr lang="es-MX" sz="2300" i="1" dirty="0" err="1">
                <a:solidFill>
                  <a:srgbClr val="0070C0"/>
                </a:solidFill>
              </a:rPr>
              <a:t>exciting</a:t>
            </a:r>
            <a:r>
              <a:rPr lang="es-MX" sz="2300" i="1" dirty="0">
                <a:solidFill>
                  <a:srgbClr val="0070C0"/>
                </a:solidFill>
              </a:rPr>
              <a:t> </a:t>
            </a:r>
            <a:r>
              <a:rPr lang="es-MX" sz="2300" i="1" dirty="0" err="1">
                <a:solidFill>
                  <a:srgbClr val="0070C0"/>
                </a:solidFill>
              </a:rPr>
              <a:t>job</a:t>
            </a:r>
            <a:r>
              <a:rPr lang="es-MX" sz="2300" i="1" dirty="0">
                <a:solidFill>
                  <a:srgbClr val="0070C0"/>
                </a:solidFill>
              </a:rPr>
              <a:t> </a:t>
            </a:r>
            <a:r>
              <a:rPr lang="es-MX" sz="2300" i="1" dirty="0" err="1">
                <a:solidFill>
                  <a:srgbClr val="0070C0"/>
                </a:solidFill>
              </a:rPr>
              <a:t>I’ve</a:t>
            </a:r>
            <a:r>
              <a:rPr lang="es-MX" sz="2300" i="1" dirty="0">
                <a:solidFill>
                  <a:srgbClr val="0070C0"/>
                </a:solidFill>
              </a:rPr>
              <a:t> </a:t>
            </a:r>
            <a:r>
              <a:rPr lang="es-MX" sz="2300" i="1" dirty="0" err="1">
                <a:solidFill>
                  <a:srgbClr val="0070C0"/>
                </a:solidFill>
              </a:rPr>
              <a:t>ever</a:t>
            </a:r>
            <a:r>
              <a:rPr lang="es-MX" sz="2300" i="1" dirty="0">
                <a:solidFill>
                  <a:srgbClr val="0070C0"/>
                </a:solidFill>
              </a:rPr>
              <a:t> done.</a:t>
            </a:r>
            <a:endParaRPr lang="es-AR" sz="2300" i="1" dirty="0">
              <a:solidFill>
                <a:srgbClr val="0070C0"/>
              </a:solidFill>
            </a:endParaRPr>
          </a:p>
        </p:txBody>
      </p:sp>
    </p:spTree>
    <p:extLst>
      <p:ext uri="{BB962C8B-B14F-4D97-AF65-F5344CB8AC3E}">
        <p14:creationId xmlns:p14="http://schemas.microsoft.com/office/powerpoint/2010/main" val="348647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78" y="343985"/>
            <a:ext cx="7003633" cy="604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943" y="3164098"/>
            <a:ext cx="4230353" cy="3125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12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778" y="476965"/>
            <a:ext cx="6602580" cy="298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916" y="3838211"/>
            <a:ext cx="5108658" cy="19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EF4e_PreintSB_5.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9884" y="2125291"/>
            <a:ext cx="609600" cy="609600"/>
          </a:xfrm>
          <a:prstGeom prst="rect">
            <a:avLst/>
          </a:prstGeom>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3191" y="3437716"/>
            <a:ext cx="572452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932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3812</TotalTime>
  <Words>893</Words>
  <Application>Microsoft Office PowerPoint</Application>
  <PresentationFormat>Panorámica</PresentationFormat>
  <Paragraphs>81</Paragraphs>
  <Slides>19</Slides>
  <Notes>0</Notes>
  <HiddenSlides>0</HiddenSlides>
  <MMClips>7</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19</vt:i4>
      </vt:variant>
    </vt:vector>
  </HeadingPairs>
  <TitlesOfParts>
    <vt:vector size="23"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Gladys</dc:creator>
  <cp:lastModifiedBy>Gustavo</cp:lastModifiedBy>
  <cp:revision>140</cp:revision>
  <dcterms:created xsi:type="dcterms:W3CDTF">2020-06-13T00:44:49Z</dcterms:created>
  <dcterms:modified xsi:type="dcterms:W3CDTF">2025-10-01T18:27:45Z</dcterms:modified>
</cp:coreProperties>
</file>