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8" r:id="rId22"/>
    <p:sldId id="280" r:id="rId23"/>
    <p:sldId id="281" r:id="rId24"/>
    <p:sldId id="284" r:id="rId25"/>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69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A6DACE-B714-48FC-91FE-9B6BAAE9310B}"/>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AR"/>
          </a:p>
        </p:txBody>
      </p:sp>
      <p:sp>
        <p:nvSpPr>
          <p:cNvPr id="3" name="Subtítulo 2">
            <a:extLst>
              <a:ext uri="{FF2B5EF4-FFF2-40B4-BE49-F238E27FC236}">
                <a16:creationId xmlns:a16="http://schemas.microsoft.com/office/drawing/2014/main" id="{CA2EC434-D554-4BAD-BB0D-761C11D04E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AR"/>
          </a:p>
        </p:txBody>
      </p:sp>
      <p:sp>
        <p:nvSpPr>
          <p:cNvPr id="4" name="Marcador de fecha 3">
            <a:extLst>
              <a:ext uri="{FF2B5EF4-FFF2-40B4-BE49-F238E27FC236}">
                <a16:creationId xmlns:a16="http://schemas.microsoft.com/office/drawing/2014/main" id="{25FB8E48-D1AF-4774-9CF1-293DD02C131B}"/>
              </a:ext>
            </a:extLst>
          </p:cNvPr>
          <p:cNvSpPr>
            <a:spLocks noGrp="1"/>
          </p:cNvSpPr>
          <p:nvPr>
            <p:ph type="dt" sz="half" idx="10"/>
          </p:nvPr>
        </p:nvSpPr>
        <p:spPr/>
        <p:txBody>
          <a:bodyPr/>
          <a:lstStyle/>
          <a:p>
            <a:fld id="{39A9ED10-7033-433E-B2AC-96D8B204D8C0}" type="datetimeFigureOut">
              <a:rPr lang="es-AR" smtClean="0"/>
              <a:t>18/5/2026</a:t>
            </a:fld>
            <a:endParaRPr lang="es-AR"/>
          </a:p>
        </p:txBody>
      </p:sp>
      <p:sp>
        <p:nvSpPr>
          <p:cNvPr id="5" name="Marcador de pie de página 4">
            <a:extLst>
              <a:ext uri="{FF2B5EF4-FFF2-40B4-BE49-F238E27FC236}">
                <a16:creationId xmlns:a16="http://schemas.microsoft.com/office/drawing/2014/main" id="{D19F1061-D114-4016-B6A2-902CFC4F6767}"/>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30A4BB99-D434-4E57-B100-6F69E88A1755}"/>
              </a:ext>
            </a:extLst>
          </p:cNvPr>
          <p:cNvSpPr>
            <a:spLocks noGrp="1"/>
          </p:cNvSpPr>
          <p:nvPr>
            <p:ph type="sldNum" sz="quarter" idx="12"/>
          </p:nvPr>
        </p:nvSpPr>
        <p:spPr/>
        <p:txBody>
          <a:bodyPr/>
          <a:lstStyle/>
          <a:p>
            <a:fld id="{1859565C-4615-4914-B4D3-9EF45311FD6E}" type="slidenum">
              <a:rPr lang="es-AR" smtClean="0"/>
              <a:t>‹Nº›</a:t>
            </a:fld>
            <a:endParaRPr lang="es-AR"/>
          </a:p>
        </p:txBody>
      </p:sp>
    </p:spTree>
    <p:extLst>
      <p:ext uri="{BB962C8B-B14F-4D97-AF65-F5344CB8AC3E}">
        <p14:creationId xmlns:p14="http://schemas.microsoft.com/office/powerpoint/2010/main" val="542632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FE3852-30AF-44CD-A601-81A4028120D9}"/>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texto vertical 2">
            <a:extLst>
              <a:ext uri="{FF2B5EF4-FFF2-40B4-BE49-F238E27FC236}">
                <a16:creationId xmlns:a16="http://schemas.microsoft.com/office/drawing/2014/main" id="{FBA847BD-1428-436D-935E-02B9695F2AFA}"/>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94FC85C1-0803-4017-BB42-F15351CFAD7D}"/>
              </a:ext>
            </a:extLst>
          </p:cNvPr>
          <p:cNvSpPr>
            <a:spLocks noGrp="1"/>
          </p:cNvSpPr>
          <p:nvPr>
            <p:ph type="dt" sz="half" idx="10"/>
          </p:nvPr>
        </p:nvSpPr>
        <p:spPr/>
        <p:txBody>
          <a:bodyPr/>
          <a:lstStyle/>
          <a:p>
            <a:fld id="{39A9ED10-7033-433E-B2AC-96D8B204D8C0}" type="datetimeFigureOut">
              <a:rPr lang="es-AR" smtClean="0"/>
              <a:t>18/5/2026</a:t>
            </a:fld>
            <a:endParaRPr lang="es-AR"/>
          </a:p>
        </p:txBody>
      </p:sp>
      <p:sp>
        <p:nvSpPr>
          <p:cNvPr id="5" name="Marcador de pie de página 4">
            <a:extLst>
              <a:ext uri="{FF2B5EF4-FFF2-40B4-BE49-F238E27FC236}">
                <a16:creationId xmlns:a16="http://schemas.microsoft.com/office/drawing/2014/main" id="{410C2139-DB0B-4EAA-98A9-9F88C0ED71E9}"/>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43AD1F3C-0A01-42FC-94D7-D619FF66B90A}"/>
              </a:ext>
            </a:extLst>
          </p:cNvPr>
          <p:cNvSpPr>
            <a:spLocks noGrp="1"/>
          </p:cNvSpPr>
          <p:nvPr>
            <p:ph type="sldNum" sz="quarter" idx="12"/>
          </p:nvPr>
        </p:nvSpPr>
        <p:spPr/>
        <p:txBody>
          <a:bodyPr/>
          <a:lstStyle/>
          <a:p>
            <a:fld id="{1859565C-4615-4914-B4D3-9EF45311FD6E}" type="slidenum">
              <a:rPr lang="es-AR" smtClean="0"/>
              <a:t>‹Nº›</a:t>
            </a:fld>
            <a:endParaRPr lang="es-AR"/>
          </a:p>
        </p:txBody>
      </p:sp>
    </p:spTree>
    <p:extLst>
      <p:ext uri="{BB962C8B-B14F-4D97-AF65-F5344CB8AC3E}">
        <p14:creationId xmlns:p14="http://schemas.microsoft.com/office/powerpoint/2010/main" val="2631254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3CF12AE3-A0AF-4B5B-8F9C-B225EC5C5450}"/>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AR"/>
          </a:p>
        </p:txBody>
      </p:sp>
      <p:sp>
        <p:nvSpPr>
          <p:cNvPr id="3" name="Marcador de texto vertical 2">
            <a:extLst>
              <a:ext uri="{FF2B5EF4-FFF2-40B4-BE49-F238E27FC236}">
                <a16:creationId xmlns:a16="http://schemas.microsoft.com/office/drawing/2014/main" id="{A6F8AA5F-5470-41B5-9A92-748EBBB76FAF}"/>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511F1FB6-5C3D-43AF-96CC-D54A159CFFEE}"/>
              </a:ext>
            </a:extLst>
          </p:cNvPr>
          <p:cNvSpPr>
            <a:spLocks noGrp="1"/>
          </p:cNvSpPr>
          <p:nvPr>
            <p:ph type="dt" sz="half" idx="10"/>
          </p:nvPr>
        </p:nvSpPr>
        <p:spPr/>
        <p:txBody>
          <a:bodyPr/>
          <a:lstStyle/>
          <a:p>
            <a:fld id="{39A9ED10-7033-433E-B2AC-96D8B204D8C0}" type="datetimeFigureOut">
              <a:rPr lang="es-AR" smtClean="0"/>
              <a:t>18/5/2026</a:t>
            </a:fld>
            <a:endParaRPr lang="es-AR"/>
          </a:p>
        </p:txBody>
      </p:sp>
      <p:sp>
        <p:nvSpPr>
          <p:cNvPr id="5" name="Marcador de pie de página 4">
            <a:extLst>
              <a:ext uri="{FF2B5EF4-FFF2-40B4-BE49-F238E27FC236}">
                <a16:creationId xmlns:a16="http://schemas.microsoft.com/office/drawing/2014/main" id="{EBE80ED4-D0AD-4C52-B9FC-C014225806D8}"/>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96240A08-7E65-4835-8374-7A210BB5DD2A}"/>
              </a:ext>
            </a:extLst>
          </p:cNvPr>
          <p:cNvSpPr>
            <a:spLocks noGrp="1"/>
          </p:cNvSpPr>
          <p:nvPr>
            <p:ph type="sldNum" sz="quarter" idx="12"/>
          </p:nvPr>
        </p:nvSpPr>
        <p:spPr/>
        <p:txBody>
          <a:bodyPr/>
          <a:lstStyle/>
          <a:p>
            <a:fld id="{1859565C-4615-4914-B4D3-9EF45311FD6E}" type="slidenum">
              <a:rPr lang="es-AR" smtClean="0"/>
              <a:t>‹Nº›</a:t>
            </a:fld>
            <a:endParaRPr lang="es-AR"/>
          </a:p>
        </p:txBody>
      </p:sp>
    </p:spTree>
    <p:extLst>
      <p:ext uri="{BB962C8B-B14F-4D97-AF65-F5344CB8AC3E}">
        <p14:creationId xmlns:p14="http://schemas.microsoft.com/office/powerpoint/2010/main" val="910355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DF41A8-CC4B-4933-AF7A-3A5647EFC4AA}"/>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C9BF295E-08A3-4C01-AFDF-EA65C76B45CE}"/>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4D070DC5-1C03-4AE1-9744-FD99646FF551}"/>
              </a:ext>
            </a:extLst>
          </p:cNvPr>
          <p:cNvSpPr>
            <a:spLocks noGrp="1"/>
          </p:cNvSpPr>
          <p:nvPr>
            <p:ph type="dt" sz="half" idx="10"/>
          </p:nvPr>
        </p:nvSpPr>
        <p:spPr/>
        <p:txBody>
          <a:bodyPr/>
          <a:lstStyle/>
          <a:p>
            <a:fld id="{39A9ED10-7033-433E-B2AC-96D8B204D8C0}" type="datetimeFigureOut">
              <a:rPr lang="es-AR" smtClean="0"/>
              <a:t>18/5/2026</a:t>
            </a:fld>
            <a:endParaRPr lang="es-AR"/>
          </a:p>
        </p:txBody>
      </p:sp>
      <p:sp>
        <p:nvSpPr>
          <p:cNvPr id="5" name="Marcador de pie de página 4">
            <a:extLst>
              <a:ext uri="{FF2B5EF4-FFF2-40B4-BE49-F238E27FC236}">
                <a16:creationId xmlns:a16="http://schemas.microsoft.com/office/drawing/2014/main" id="{17E3350B-52D5-4D3C-8C9B-393E4C9DA013}"/>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96F373D7-1555-4864-983C-A5B9DAA39CF5}"/>
              </a:ext>
            </a:extLst>
          </p:cNvPr>
          <p:cNvSpPr>
            <a:spLocks noGrp="1"/>
          </p:cNvSpPr>
          <p:nvPr>
            <p:ph type="sldNum" sz="quarter" idx="12"/>
          </p:nvPr>
        </p:nvSpPr>
        <p:spPr/>
        <p:txBody>
          <a:bodyPr/>
          <a:lstStyle/>
          <a:p>
            <a:fld id="{1859565C-4615-4914-B4D3-9EF45311FD6E}" type="slidenum">
              <a:rPr lang="es-AR" smtClean="0"/>
              <a:t>‹Nº›</a:t>
            </a:fld>
            <a:endParaRPr lang="es-AR"/>
          </a:p>
        </p:txBody>
      </p:sp>
    </p:spTree>
    <p:extLst>
      <p:ext uri="{BB962C8B-B14F-4D97-AF65-F5344CB8AC3E}">
        <p14:creationId xmlns:p14="http://schemas.microsoft.com/office/powerpoint/2010/main" val="2336924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C3C79D-9975-4DE5-85D6-996D676D5E7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id="{8E529CC7-7A28-4B57-9A48-9864BCEFC45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A366142E-9D79-41ED-A75D-CBE0549E4426}"/>
              </a:ext>
            </a:extLst>
          </p:cNvPr>
          <p:cNvSpPr>
            <a:spLocks noGrp="1"/>
          </p:cNvSpPr>
          <p:nvPr>
            <p:ph type="dt" sz="half" idx="10"/>
          </p:nvPr>
        </p:nvSpPr>
        <p:spPr/>
        <p:txBody>
          <a:bodyPr/>
          <a:lstStyle/>
          <a:p>
            <a:fld id="{39A9ED10-7033-433E-B2AC-96D8B204D8C0}" type="datetimeFigureOut">
              <a:rPr lang="es-AR" smtClean="0"/>
              <a:t>18/5/2026</a:t>
            </a:fld>
            <a:endParaRPr lang="es-AR"/>
          </a:p>
        </p:txBody>
      </p:sp>
      <p:sp>
        <p:nvSpPr>
          <p:cNvPr id="5" name="Marcador de pie de página 4">
            <a:extLst>
              <a:ext uri="{FF2B5EF4-FFF2-40B4-BE49-F238E27FC236}">
                <a16:creationId xmlns:a16="http://schemas.microsoft.com/office/drawing/2014/main" id="{AC0E68D6-A865-44AA-B5B6-C090298948C4}"/>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D5123195-A8DD-4F07-BA84-520C2E79FC4F}"/>
              </a:ext>
            </a:extLst>
          </p:cNvPr>
          <p:cNvSpPr>
            <a:spLocks noGrp="1"/>
          </p:cNvSpPr>
          <p:nvPr>
            <p:ph type="sldNum" sz="quarter" idx="12"/>
          </p:nvPr>
        </p:nvSpPr>
        <p:spPr/>
        <p:txBody>
          <a:bodyPr/>
          <a:lstStyle/>
          <a:p>
            <a:fld id="{1859565C-4615-4914-B4D3-9EF45311FD6E}" type="slidenum">
              <a:rPr lang="es-AR" smtClean="0"/>
              <a:t>‹Nº›</a:t>
            </a:fld>
            <a:endParaRPr lang="es-AR"/>
          </a:p>
        </p:txBody>
      </p:sp>
    </p:spTree>
    <p:extLst>
      <p:ext uri="{BB962C8B-B14F-4D97-AF65-F5344CB8AC3E}">
        <p14:creationId xmlns:p14="http://schemas.microsoft.com/office/powerpoint/2010/main" val="1171884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0EE687-5AE8-4AB9-AF65-CE8C10C4CCE2}"/>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3EB7C483-EA83-4B58-BE82-E72468E9187F}"/>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contenido 3">
            <a:extLst>
              <a:ext uri="{FF2B5EF4-FFF2-40B4-BE49-F238E27FC236}">
                <a16:creationId xmlns:a16="http://schemas.microsoft.com/office/drawing/2014/main" id="{ADC0CC3C-DFB8-4927-8DD6-DEDE2608A66B}"/>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fecha 4">
            <a:extLst>
              <a:ext uri="{FF2B5EF4-FFF2-40B4-BE49-F238E27FC236}">
                <a16:creationId xmlns:a16="http://schemas.microsoft.com/office/drawing/2014/main" id="{755EC68D-B207-4F92-98E2-0EBAF39FD5B5}"/>
              </a:ext>
            </a:extLst>
          </p:cNvPr>
          <p:cNvSpPr>
            <a:spLocks noGrp="1"/>
          </p:cNvSpPr>
          <p:nvPr>
            <p:ph type="dt" sz="half" idx="10"/>
          </p:nvPr>
        </p:nvSpPr>
        <p:spPr/>
        <p:txBody>
          <a:bodyPr/>
          <a:lstStyle/>
          <a:p>
            <a:fld id="{39A9ED10-7033-433E-B2AC-96D8B204D8C0}" type="datetimeFigureOut">
              <a:rPr lang="es-AR" smtClean="0"/>
              <a:t>18/5/2026</a:t>
            </a:fld>
            <a:endParaRPr lang="es-AR"/>
          </a:p>
        </p:txBody>
      </p:sp>
      <p:sp>
        <p:nvSpPr>
          <p:cNvPr id="6" name="Marcador de pie de página 5">
            <a:extLst>
              <a:ext uri="{FF2B5EF4-FFF2-40B4-BE49-F238E27FC236}">
                <a16:creationId xmlns:a16="http://schemas.microsoft.com/office/drawing/2014/main" id="{85685F25-E637-4587-93A5-F66018E2E0AB}"/>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a16="http://schemas.microsoft.com/office/drawing/2014/main" id="{14B77FB5-8938-47E7-BCA6-7AB402D2DE2C}"/>
              </a:ext>
            </a:extLst>
          </p:cNvPr>
          <p:cNvSpPr>
            <a:spLocks noGrp="1"/>
          </p:cNvSpPr>
          <p:nvPr>
            <p:ph type="sldNum" sz="quarter" idx="12"/>
          </p:nvPr>
        </p:nvSpPr>
        <p:spPr/>
        <p:txBody>
          <a:bodyPr/>
          <a:lstStyle/>
          <a:p>
            <a:fld id="{1859565C-4615-4914-B4D3-9EF45311FD6E}" type="slidenum">
              <a:rPr lang="es-AR" smtClean="0"/>
              <a:t>‹Nº›</a:t>
            </a:fld>
            <a:endParaRPr lang="es-AR"/>
          </a:p>
        </p:txBody>
      </p:sp>
    </p:spTree>
    <p:extLst>
      <p:ext uri="{BB962C8B-B14F-4D97-AF65-F5344CB8AC3E}">
        <p14:creationId xmlns:p14="http://schemas.microsoft.com/office/powerpoint/2010/main" val="3233839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753902-85B4-468D-8793-F18587F0D481}"/>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id="{558EA973-D81E-42FD-A2F4-2B21517D03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2F3727B9-BE7A-448C-8E86-D08FE5E40AF4}"/>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texto 4">
            <a:extLst>
              <a:ext uri="{FF2B5EF4-FFF2-40B4-BE49-F238E27FC236}">
                <a16:creationId xmlns:a16="http://schemas.microsoft.com/office/drawing/2014/main" id="{7B18DE99-9CAD-4BCF-BA82-821388B57E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EF7555BC-D0BB-4752-88B9-7CEEECB3DDA0}"/>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7" name="Marcador de fecha 6">
            <a:extLst>
              <a:ext uri="{FF2B5EF4-FFF2-40B4-BE49-F238E27FC236}">
                <a16:creationId xmlns:a16="http://schemas.microsoft.com/office/drawing/2014/main" id="{EF32C49F-E352-4A69-BA16-5E3AE174735D}"/>
              </a:ext>
            </a:extLst>
          </p:cNvPr>
          <p:cNvSpPr>
            <a:spLocks noGrp="1"/>
          </p:cNvSpPr>
          <p:nvPr>
            <p:ph type="dt" sz="half" idx="10"/>
          </p:nvPr>
        </p:nvSpPr>
        <p:spPr/>
        <p:txBody>
          <a:bodyPr/>
          <a:lstStyle/>
          <a:p>
            <a:fld id="{39A9ED10-7033-433E-B2AC-96D8B204D8C0}" type="datetimeFigureOut">
              <a:rPr lang="es-AR" smtClean="0"/>
              <a:t>18/5/2026</a:t>
            </a:fld>
            <a:endParaRPr lang="es-AR"/>
          </a:p>
        </p:txBody>
      </p:sp>
      <p:sp>
        <p:nvSpPr>
          <p:cNvPr id="8" name="Marcador de pie de página 7">
            <a:extLst>
              <a:ext uri="{FF2B5EF4-FFF2-40B4-BE49-F238E27FC236}">
                <a16:creationId xmlns:a16="http://schemas.microsoft.com/office/drawing/2014/main" id="{6BC7A764-E3A8-49FA-99E5-D66B31A7A470}"/>
              </a:ext>
            </a:extLst>
          </p:cNvPr>
          <p:cNvSpPr>
            <a:spLocks noGrp="1"/>
          </p:cNvSpPr>
          <p:nvPr>
            <p:ph type="ftr" sz="quarter" idx="11"/>
          </p:nvPr>
        </p:nvSpPr>
        <p:spPr/>
        <p:txBody>
          <a:bodyPr/>
          <a:lstStyle/>
          <a:p>
            <a:endParaRPr lang="es-AR"/>
          </a:p>
        </p:txBody>
      </p:sp>
      <p:sp>
        <p:nvSpPr>
          <p:cNvPr id="9" name="Marcador de número de diapositiva 8">
            <a:extLst>
              <a:ext uri="{FF2B5EF4-FFF2-40B4-BE49-F238E27FC236}">
                <a16:creationId xmlns:a16="http://schemas.microsoft.com/office/drawing/2014/main" id="{385A188D-0BC7-4350-90F0-C9EFB704C132}"/>
              </a:ext>
            </a:extLst>
          </p:cNvPr>
          <p:cNvSpPr>
            <a:spLocks noGrp="1"/>
          </p:cNvSpPr>
          <p:nvPr>
            <p:ph type="sldNum" sz="quarter" idx="12"/>
          </p:nvPr>
        </p:nvSpPr>
        <p:spPr/>
        <p:txBody>
          <a:bodyPr/>
          <a:lstStyle/>
          <a:p>
            <a:fld id="{1859565C-4615-4914-B4D3-9EF45311FD6E}" type="slidenum">
              <a:rPr lang="es-AR" smtClean="0"/>
              <a:t>‹Nº›</a:t>
            </a:fld>
            <a:endParaRPr lang="es-AR"/>
          </a:p>
        </p:txBody>
      </p:sp>
    </p:spTree>
    <p:extLst>
      <p:ext uri="{BB962C8B-B14F-4D97-AF65-F5344CB8AC3E}">
        <p14:creationId xmlns:p14="http://schemas.microsoft.com/office/powerpoint/2010/main" val="1871252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79F542-CAF2-44D5-8B69-EC48174451AB}"/>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fecha 2">
            <a:extLst>
              <a:ext uri="{FF2B5EF4-FFF2-40B4-BE49-F238E27FC236}">
                <a16:creationId xmlns:a16="http://schemas.microsoft.com/office/drawing/2014/main" id="{39212402-A534-4552-92AF-1B53A7FFC818}"/>
              </a:ext>
            </a:extLst>
          </p:cNvPr>
          <p:cNvSpPr>
            <a:spLocks noGrp="1"/>
          </p:cNvSpPr>
          <p:nvPr>
            <p:ph type="dt" sz="half" idx="10"/>
          </p:nvPr>
        </p:nvSpPr>
        <p:spPr/>
        <p:txBody>
          <a:bodyPr/>
          <a:lstStyle/>
          <a:p>
            <a:fld id="{39A9ED10-7033-433E-B2AC-96D8B204D8C0}" type="datetimeFigureOut">
              <a:rPr lang="es-AR" smtClean="0"/>
              <a:t>18/5/2026</a:t>
            </a:fld>
            <a:endParaRPr lang="es-AR"/>
          </a:p>
        </p:txBody>
      </p:sp>
      <p:sp>
        <p:nvSpPr>
          <p:cNvPr id="4" name="Marcador de pie de página 3">
            <a:extLst>
              <a:ext uri="{FF2B5EF4-FFF2-40B4-BE49-F238E27FC236}">
                <a16:creationId xmlns:a16="http://schemas.microsoft.com/office/drawing/2014/main" id="{14CF525B-2A0C-4730-A8AE-E2370C10E3BC}"/>
              </a:ext>
            </a:extLst>
          </p:cNvPr>
          <p:cNvSpPr>
            <a:spLocks noGrp="1"/>
          </p:cNvSpPr>
          <p:nvPr>
            <p:ph type="ftr" sz="quarter" idx="11"/>
          </p:nvPr>
        </p:nvSpPr>
        <p:spPr/>
        <p:txBody>
          <a:bodyPr/>
          <a:lstStyle/>
          <a:p>
            <a:endParaRPr lang="es-AR"/>
          </a:p>
        </p:txBody>
      </p:sp>
      <p:sp>
        <p:nvSpPr>
          <p:cNvPr id="5" name="Marcador de número de diapositiva 4">
            <a:extLst>
              <a:ext uri="{FF2B5EF4-FFF2-40B4-BE49-F238E27FC236}">
                <a16:creationId xmlns:a16="http://schemas.microsoft.com/office/drawing/2014/main" id="{DC5C29F9-81F0-460C-8A39-22B70209C3CD}"/>
              </a:ext>
            </a:extLst>
          </p:cNvPr>
          <p:cNvSpPr>
            <a:spLocks noGrp="1"/>
          </p:cNvSpPr>
          <p:nvPr>
            <p:ph type="sldNum" sz="quarter" idx="12"/>
          </p:nvPr>
        </p:nvSpPr>
        <p:spPr/>
        <p:txBody>
          <a:bodyPr/>
          <a:lstStyle/>
          <a:p>
            <a:fld id="{1859565C-4615-4914-B4D3-9EF45311FD6E}" type="slidenum">
              <a:rPr lang="es-AR" smtClean="0"/>
              <a:t>‹Nº›</a:t>
            </a:fld>
            <a:endParaRPr lang="es-AR"/>
          </a:p>
        </p:txBody>
      </p:sp>
    </p:spTree>
    <p:extLst>
      <p:ext uri="{BB962C8B-B14F-4D97-AF65-F5344CB8AC3E}">
        <p14:creationId xmlns:p14="http://schemas.microsoft.com/office/powerpoint/2010/main" val="2995096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9295C5F0-E5A7-448D-83E8-73B0A55AE970}"/>
              </a:ext>
            </a:extLst>
          </p:cNvPr>
          <p:cNvSpPr>
            <a:spLocks noGrp="1"/>
          </p:cNvSpPr>
          <p:nvPr>
            <p:ph type="dt" sz="half" idx="10"/>
          </p:nvPr>
        </p:nvSpPr>
        <p:spPr/>
        <p:txBody>
          <a:bodyPr/>
          <a:lstStyle/>
          <a:p>
            <a:fld id="{39A9ED10-7033-433E-B2AC-96D8B204D8C0}" type="datetimeFigureOut">
              <a:rPr lang="es-AR" smtClean="0"/>
              <a:t>18/5/2026</a:t>
            </a:fld>
            <a:endParaRPr lang="es-AR"/>
          </a:p>
        </p:txBody>
      </p:sp>
      <p:sp>
        <p:nvSpPr>
          <p:cNvPr id="3" name="Marcador de pie de página 2">
            <a:extLst>
              <a:ext uri="{FF2B5EF4-FFF2-40B4-BE49-F238E27FC236}">
                <a16:creationId xmlns:a16="http://schemas.microsoft.com/office/drawing/2014/main" id="{8D22CDDA-E5AF-4626-AD3C-3DF9E009E170}"/>
              </a:ext>
            </a:extLst>
          </p:cNvPr>
          <p:cNvSpPr>
            <a:spLocks noGrp="1"/>
          </p:cNvSpPr>
          <p:nvPr>
            <p:ph type="ftr" sz="quarter" idx="11"/>
          </p:nvPr>
        </p:nvSpPr>
        <p:spPr/>
        <p:txBody>
          <a:bodyPr/>
          <a:lstStyle/>
          <a:p>
            <a:endParaRPr lang="es-AR"/>
          </a:p>
        </p:txBody>
      </p:sp>
      <p:sp>
        <p:nvSpPr>
          <p:cNvPr id="4" name="Marcador de número de diapositiva 3">
            <a:extLst>
              <a:ext uri="{FF2B5EF4-FFF2-40B4-BE49-F238E27FC236}">
                <a16:creationId xmlns:a16="http://schemas.microsoft.com/office/drawing/2014/main" id="{8863652D-223E-4D2D-88D3-663D52C9B91B}"/>
              </a:ext>
            </a:extLst>
          </p:cNvPr>
          <p:cNvSpPr>
            <a:spLocks noGrp="1"/>
          </p:cNvSpPr>
          <p:nvPr>
            <p:ph type="sldNum" sz="quarter" idx="12"/>
          </p:nvPr>
        </p:nvSpPr>
        <p:spPr/>
        <p:txBody>
          <a:bodyPr/>
          <a:lstStyle/>
          <a:p>
            <a:fld id="{1859565C-4615-4914-B4D3-9EF45311FD6E}" type="slidenum">
              <a:rPr lang="es-AR" smtClean="0"/>
              <a:t>‹Nº›</a:t>
            </a:fld>
            <a:endParaRPr lang="es-AR"/>
          </a:p>
        </p:txBody>
      </p:sp>
    </p:spTree>
    <p:extLst>
      <p:ext uri="{BB962C8B-B14F-4D97-AF65-F5344CB8AC3E}">
        <p14:creationId xmlns:p14="http://schemas.microsoft.com/office/powerpoint/2010/main" val="1823170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1CDCDE-BC01-43B0-86CF-56F55EC124D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BD56E7E7-D4AF-48C0-ACD1-D238781C90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texto 3">
            <a:extLst>
              <a:ext uri="{FF2B5EF4-FFF2-40B4-BE49-F238E27FC236}">
                <a16:creationId xmlns:a16="http://schemas.microsoft.com/office/drawing/2014/main" id="{46DEA676-195B-473A-9D81-E11BDA9C4B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A457B0A7-223A-45A3-A640-5ACC3057B1F2}"/>
              </a:ext>
            </a:extLst>
          </p:cNvPr>
          <p:cNvSpPr>
            <a:spLocks noGrp="1"/>
          </p:cNvSpPr>
          <p:nvPr>
            <p:ph type="dt" sz="half" idx="10"/>
          </p:nvPr>
        </p:nvSpPr>
        <p:spPr/>
        <p:txBody>
          <a:bodyPr/>
          <a:lstStyle/>
          <a:p>
            <a:fld id="{39A9ED10-7033-433E-B2AC-96D8B204D8C0}" type="datetimeFigureOut">
              <a:rPr lang="es-AR" smtClean="0"/>
              <a:t>18/5/2026</a:t>
            </a:fld>
            <a:endParaRPr lang="es-AR"/>
          </a:p>
        </p:txBody>
      </p:sp>
      <p:sp>
        <p:nvSpPr>
          <p:cNvPr id="6" name="Marcador de pie de página 5">
            <a:extLst>
              <a:ext uri="{FF2B5EF4-FFF2-40B4-BE49-F238E27FC236}">
                <a16:creationId xmlns:a16="http://schemas.microsoft.com/office/drawing/2014/main" id="{9DB26A48-992C-40A5-BF6A-254C87E6F59A}"/>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a16="http://schemas.microsoft.com/office/drawing/2014/main" id="{CD893E5A-0A44-4E60-8FAD-9FF33912FC76}"/>
              </a:ext>
            </a:extLst>
          </p:cNvPr>
          <p:cNvSpPr>
            <a:spLocks noGrp="1"/>
          </p:cNvSpPr>
          <p:nvPr>
            <p:ph type="sldNum" sz="quarter" idx="12"/>
          </p:nvPr>
        </p:nvSpPr>
        <p:spPr/>
        <p:txBody>
          <a:bodyPr/>
          <a:lstStyle/>
          <a:p>
            <a:fld id="{1859565C-4615-4914-B4D3-9EF45311FD6E}" type="slidenum">
              <a:rPr lang="es-AR" smtClean="0"/>
              <a:t>‹Nº›</a:t>
            </a:fld>
            <a:endParaRPr lang="es-AR"/>
          </a:p>
        </p:txBody>
      </p:sp>
    </p:spTree>
    <p:extLst>
      <p:ext uri="{BB962C8B-B14F-4D97-AF65-F5344CB8AC3E}">
        <p14:creationId xmlns:p14="http://schemas.microsoft.com/office/powerpoint/2010/main" val="1690215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BFDEBB9-C2AF-42B9-A3F4-19DE08C43D76}"/>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posición de imagen 2">
            <a:extLst>
              <a:ext uri="{FF2B5EF4-FFF2-40B4-BE49-F238E27FC236}">
                <a16:creationId xmlns:a16="http://schemas.microsoft.com/office/drawing/2014/main" id="{EC780772-566F-4F51-A9B9-84A77F329E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Marcador de texto 3">
            <a:extLst>
              <a:ext uri="{FF2B5EF4-FFF2-40B4-BE49-F238E27FC236}">
                <a16:creationId xmlns:a16="http://schemas.microsoft.com/office/drawing/2014/main" id="{4D9E277A-2C02-438A-8869-ED6173B722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284B034-DF19-4414-98C3-FA8D10A37BBA}"/>
              </a:ext>
            </a:extLst>
          </p:cNvPr>
          <p:cNvSpPr>
            <a:spLocks noGrp="1"/>
          </p:cNvSpPr>
          <p:nvPr>
            <p:ph type="dt" sz="half" idx="10"/>
          </p:nvPr>
        </p:nvSpPr>
        <p:spPr/>
        <p:txBody>
          <a:bodyPr/>
          <a:lstStyle/>
          <a:p>
            <a:fld id="{39A9ED10-7033-433E-B2AC-96D8B204D8C0}" type="datetimeFigureOut">
              <a:rPr lang="es-AR" smtClean="0"/>
              <a:t>18/5/2026</a:t>
            </a:fld>
            <a:endParaRPr lang="es-AR"/>
          </a:p>
        </p:txBody>
      </p:sp>
      <p:sp>
        <p:nvSpPr>
          <p:cNvPr id="6" name="Marcador de pie de página 5">
            <a:extLst>
              <a:ext uri="{FF2B5EF4-FFF2-40B4-BE49-F238E27FC236}">
                <a16:creationId xmlns:a16="http://schemas.microsoft.com/office/drawing/2014/main" id="{B51F1997-C894-4867-9897-B7B62B4FA5BB}"/>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a16="http://schemas.microsoft.com/office/drawing/2014/main" id="{9E1B9952-156D-4B87-BFCD-BC5B2963D3FB}"/>
              </a:ext>
            </a:extLst>
          </p:cNvPr>
          <p:cNvSpPr>
            <a:spLocks noGrp="1"/>
          </p:cNvSpPr>
          <p:nvPr>
            <p:ph type="sldNum" sz="quarter" idx="12"/>
          </p:nvPr>
        </p:nvSpPr>
        <p:spPr/>
        <p:txBody>
          <a:bodyPr/>
          <a:lstStyle/>
          <a:p>
            <a:fld id="{1859565C-4615-4914-B4D3-9EF45311FD6E}" type="slidenum">
              <a:rPr lang="es-AR" smtClean="0"/>
              <a:t>‹Nº›</a:t>
            </a:fld>
            <a:endParaRPr lang="es-AR"/>
          </a:p>
        </p:txBody>
      </p:sp>
    </p:spTree>
    <p:extLst>
      <p:ext uri="{BB962C8B-B14F-4D97-AF65-F5344CB8AC3E}">
        <p14:creationId xmlns:p14="http://schemas.microsoft.com/office/powerpoint/2010/main" val="1846026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84AAFBB5-D239-4F4F-97AF-EF115F2A8D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id="{BFAF9E11-23C1-4A28-A58A-9811C387DD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81372A1B-798F-4A3F-AAEE-5539DB5863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A9ED10-7033-433E-B2AC-96D8B204D8C0}" type="datetimeFigureOut">
              <a:rPr lang="es-AR" smtClean="0"/>
              <a:t>18/5/2026</a:t>
            </a:fld>
            <a:endParaRPr lang="es-AR"/>
          </a:p>
        </p:txBody>
      </p:sp>
      <p:sp>
        <p:nvSpPr>
          <p:cNvPr id="5" name="Marcador de pie de página 4">
            <a:extLst>
              <a:ext uri="{FF2B5EF4-FFF2-40B4-BE49-F238E27FC236}">
                <a16:creationId xmlns:a16="http://schemas.microsoft.com/office/drawing/2014/main" id="{0AE66DC0-8EE3-4626-82BD-624475AE4E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Marcador de número de diapositiva 5">
            <a:extLst>
              <a:ext uri="{FF2B5EF4-FFF2-40B4-BE49-F238E27FC236}">
                <a16:creationId xmlns:a16="http://schemas.microsoft.com/office/drawing/2014/main" id="{BA423CFA-20AD-4A7D-A753-E704F0FDBA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9565C-4615-4914-B4D3-9EF45311FD6E}" type="slidenum">
              <a:rPr lang="es-AR" smtClean="0"/>
              <a:t>‹Nº›</a:t>
            </a:fld>
            <a:endParaRPr lang="es-AR"/>
          </a:p>
        </p:txBody>
      </p:sp>
    </p:spTree>
    <p:extLst>
      <p:ext uri="{BB962C8B-B14F-4D97-AF65-F5344CB8AC3E}">
        <p14:creationId xmlns:p14="http://schemas.microsoft.com/office/powerpoint/2010/main" val="24181785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1.xml"/><Relationship Id="rId4" Type="http://schemas.openxmlformats.org/officeDocument/2006/relationships/image" Target="../media/image3.emf"/></Relationships>
</file>

<file path=ppt/slides/_rels/slide10.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4510F153-4873-4AA0-BD7B-6F61A255ADF4}"/>
              </a:ext>
            </a:extLst>
          </p:cNvPr>
          <p:cNvPicPr>
            <a:picLocks noChangeAspect="1"/>
          </p:cNvPicPr>
          <p:nvPr/>
        </p:nvPicPr>
        <p:blipFill>
          <a:blip r:embed="rId2"/>
          <a:stretch>
            <a:fillRect/>
          </a:stretch>
        </p:blipFill>
        <p:spPr>
          <a:xfrm>
            <a:off x="1294875" y="1407510"/>
            <a:ext cx="9801403" cy="765847"/>
          </a:xfrm>
          <a:prstGeom prst="rect">
            <a:avLst/>
          </a:prstGeom>
        </p:spPr>
      </p:pic>
      <p:pic>
        <p:nvPicPr>
          <p:cNvPr id="5" name="Imagen 4">
            <a:extLst>
              <a:ext uri="{FF2B5EF4-FFF2-40B4-BE49-F238E27FC236}">
                <a16:creationId xmlns:a16="http://schemas.microsoft.com/office/drawing/2014/main" id="{5B4437DA-E784-4AF1-B014-28F5C2A23C4E}"/>
              </a:ext>
            </a:extLst>
          </p:cNvPr>
          <p:cNvPicPr>
            <a:picLocks noChangeAspect="1"/>
          </p:cNvPicPr>
          <p:nvPr/>
        </p:nvPicPr>
        <p:blipFill>
          <a:blip r:embed="rId3"/>
          <a:stretch>
            <a:fillRect/>
          </a:stretch>
        </p:blipFill>
        <p:spPr>
          <a:xfrm>
            <a:off x="969232" y="2821324"/>
            <a:ext cx="4843985" cy="3327685"/>
          </a:xfrm>
          <a:prstGeom prst="rect">
            <a:avLst/>
          </a:prstGeom>
        </p:spPr>
      </p:pic>
      <p:pic>
        <p:nvPicPr>
          <p:cNvPr id="6" name="Imagen 5">
            <a:extLst>
              <a:ext uri="{FF2B5EF4-FFF2-40B4-BE49-F238E27FC236}">
                <a16:creationId xmlns:a16="http://schemas.microsoft.com/office/drawing/2014/main" id="{18717ACA-75C1-412B-B5B6-D8C1EF387FE6}"/>
              </a:ext>
            </a:extLst>
          </p:cNvPr>
          <p:cNvPicPr>
            <a:picLocks noChangeAspect="1"/>
          </p:cNvPicPr>
          <p:nvPr/>
        </p:nvPicPr>
        <p:blipFill>
          <a:blip r:embed="rId4"/>
          <a:stretch>
            <a:fillRect/>
          </a:stretch>
        </p:blipFill>
        <p:spPr>
          <a:xfrm>
            <a:off x="5641789" y="2829447"/>
            <a:ext cx="6369896" cy="3054518"/>
          </a:xfrm>
          <a:prstGeom prst="rect">
            <a:avLst/>
          </a:prstGeom>
        </p:spPr>
      </p:pic>
    </p:spTree>
    <p:extLst>
      <p:ext uri="{BB962C8B-B14F-4D97-AF65-F5344CB8AC3E}">
        <p14:creationId xmlns:p14="http://schemas.microsoft.com/office/powerpoint/2010/main" val="11936277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7E63CD29-04E0-4306-B693-10A6FD5CAF7C}"/>
              </a:ext>
            </a:extLst>
          </p:cNvPr>
          <p:cNvPicPr>
            <a:picLocks noChangeAspect="1"/>
          </p:cNvPicPr>
          <p:nvPr/>
        </p:nvPicPr>
        <p:blipFill>
          <a:blip r:embed="rId2"/>
          <a:stretch>
            <a:fillRect/>
          </a:stretch>
        </p:blipFill>
        <p:spPr>
          <a:xfrm>
            <a:off x="772074" y="311569"/>
            <a:ext cx="10167909" cy="2825884"/>
          </a:xfrm>
          <a:prstGeom prst="rect">
            <a:avLst/>
          </a:prstGeom>
        </p:spPr>
      </p:pic>
      <p:sp>
        <p:nvSpPr>
          <p:cNvPr id="3" name="Rectangle 1">
            <a:extLst>
              <a:ext uri="{FF2B5EF4-FFF2-40B4-BE49-F238E27FC236}">
                <a16:creationId xmlns:a16="http://schemas.microsoft.com/office/drawing/2014/main" id="{6983EB88-702F-4578-BA60-1F4422FACC12}"/>
              </a:ext>
            </a:extLst>
          </p:cNvPr>
          <p:cNvSpPr>
            <a:spLocks noChangeArrowheads="1"/>
          </p:cNvSpPr>
          <p:nvPr/>
        </p:nvSpPr>
        <p:spPr bwMode="auto">
          <a:xfrm>
            <a:off x="145377" y="3997051"/>
            <a:ext cx="5261512" cy="2873234"/>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7457" rIns="0" bIns="-17457"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AR" sz="2100" b="0" i="0" u="none" strike="noStrike" cap="none" normalizeH="0" baseline="0" dirty="0">
                <a:ln>
                  <a:noFill/>
                </a:ln>
                <a:solidFill>
                  <a:srgbClr val="222222"/>
                </a:solidFill>
                <a:effectLst/>
                <a:latin typeface="inherit"/>
              </a:rPr>
              <a:t>Comunicar procesos secuenciales, o CSP, es un lenguaje para describir patrones de interacción. Está respaldado por una teoría matemática elegante, un conjunto de herramientas de prueba y una extensa literatura. El libro </a:t>
            </a:r>
            <a:r>
              <a:rPr kumimoji="0" lang="es-ES" altLang="es-AR" sz="2100" b="0" i="0" u="none" strike="noStrike" cap="none" normalizeH="0" baseline="0" dirty="0" err="1">
                <a:ln>
                  <a:noFill/>
                </a:ln>
                <a:solidFill>
                  <a:srgbClr val="222222"/>
                </a:solidFill>
                <a:effectLst/>
                <a:latin typeface="inherit"/>
              </a:rPr>
              <a:t>Communicating</a:t>
            </a:r>
            <a:r>
              <a:rPr kumimoji="0" lang="es-ES" altLang="es-AR" sz="2100" b="0" i="0" u="none" strike="noStrike" cap="none" normalizeH="0" baseline="0" dirty="0">
                <a:ln>
                  <a:noFill/>
                </a:ln>
                <a:solidFill>
                  <a:srgbClr val="222222"/>
                </a:solidFill>
                <a:effectLst/>
                <a:latin typeface="inherit"/>
              </a:rPr>
              <a:t> </a:t>
            </a:r>
            <a:r>
              <a:rPr kumimoji="0" lang="es-ES" altLang="es-AR" sz="2100" b="0" i="0" u="none" strike="noStrike" cap="none" normalizeH="0" baseline="0" dirty="0" err="1">
                <a:ln>
                  <a:noFill/>
                </a:ln>
                <a:solidFill>
                  <a:srgbClr val="222222"/>
                </a:solidFill>
                <a:effectLst/>
                <a:latin typeface="inherit"/>
              </a:rPr>
              <a:t>Sequential</a:t>
            </a:r>
            <a:r>
              <a:rPr kumimoji="0" lang="es-ES" altLang="es-AR" sz="2100" b="0" i="0" u="none" strike="noStrike" cap="none" normalizeH="0" baseline="0" dirty="0">
                <a:ln>
                  <a:noFill/>
                </a:ln>
                <a:solidFill>
                  <a:srgbClr val="222222"/>
                </a:solidFill>
                <a:effectLst/>
                <a:latin typeface="inherit"/>
              </a:rPr>
              <a:t> </a:t>
            </a:r>
            <a:r>
              <a:rPr kumimoji="0" lang="es-ES" altLang="es-AR" sz="2100" b="0" i="0" u="none" strike="noStrike" cap="none" normalizeH="0" baseline="0" dirty="0" err="1">
                <a:ln>
                  <a:noFill/>
                </a:ln>
                <a:solidFill>
                  <a:srgbClr val="222222"/>
                </a:solidFill>
                <a:effectLst/>
                <a:latin typeface="inherit"/>
              </a:rPr>
              <a:t>Processes</a:t>
            </a:r>
            <a:r>
              <a:rPr kumimoji="0" lang="es-ES" altLang="es-AR" sz="2100" b="0" i="0" u="none" strike="noStrike" cap="none" normalizeH="0" baseline="0" dirty="0">
                <a:ln>
                  <a:noFill/>
                </a:ln>
                <a:solidFill>
                  <a:srgbClr val="222222"/>
                </a:solidFill>
                <a:effectLst/>
                <a:latin typeface="inherit"/>
              </a:rPr>
              <a:t> fue publicado por primera vez en 1985. Es una excelente introducción al lenguaje, y también a la teoría matemática.</a:t>
            </a:r>
            <a:r>
              <a:rPr kumimoji="0" lang="es-ES" altLang="es-AR" sz="1100" b="0" i="0" u="none" strike="noStrike" cap="none" normalizeH="0" baseline="0" dirty="0">
                <a:ln>
                  <a:noFill/>
                </a:ln>
                <a:solidFill>
                  <a:schemeClr val="tx1"/>
                </a:solidFill>
                <a:effectLst/>
              </a:rPr>
              <a:t> </a:t>
            </a:r>
            <a:endParaRPr kumimoji="0" lang="es-ES" altLang="es-AR"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E0BB63DA-B715-4259-A413-6CE8D1C829C1}"/>
              </a:ext>
            </a:extLst>
          </p:cNvPr>
          <p:cNvSpPr>
            <a:spLocks noChangeArrowheads="1"/>
          </p:cNvSpPr>
          <p:nvPr/>
        </p:nvSpPr>
        <p:spPr bwMode="auto">
          <a:xfrm>
            <a:off x="5784574" y="4059600"/>
            <a:ext cx="5554094" cy="2550068"/>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7457" rIns="0" bIns="-17457"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AR" sz="2100" b="0" i="0" u="none" strike="noStrike" cap="none" normalizeH="0" baseline="0" dirty="0">
                <a:ln>
                  <a:noFill/>
                </a:ln>
                <a:solidFill>
                  <a:srgbClr val="222222"/>
                </a:solidFill>
                <a:effectLst/>
                <a:latin typeface="inherit"/>
              </a:rPr>
              <a:t>Occam1 es un lenguaje de programación paralelo desarrollado en Gran Bretaña. </a:t>
            </a:r>
            <a:r>
              <a:rPr kumimoji="0" lang="es-ES" altLang="es-AR" sz="2100" b="0" i="0" u="none" strike="noStrike" cap="none" normalizeH="0" baseline="0" dirty="0" err="1">
                <a:ln>
                  <a:noFill/>
                </a:ln>
                <a:solidFill>
                  <a:srgbClr val="222222"/>
                </a:solidFill>
                <a:effectLst/>
                <a:latin typeface="inherit"/>
              </a:rPr>
              <a:t>Occam</a:t>
            </a:r>
            <a:r>
              <a:rPr kumimoji="0" lang="es-ES" altLang="es-AR" sz="2100" b="0" i="0" u="none" strike="noStrike" cap="none" normalizeH="0" baseline="0" dirty="0">
                <a:ln>
                  <a:noFill/>
                </a:ln>
                <a:solidFill>
                  <a:srgbClr val="222222"/>
                </a:solidFill>
                <a:effectLst/>
                <a:latin typeface="inherit"/>
              </a:rPr>
              <a:t> es un buen lenguaje para explorar las ideas del mensaje. estilo de paso de programación paralela. Tiene la importante ventaja de que para una modesta inversión uno puede escribir programas verdaderamente paralelos que se ejecutan en un conjunto de </a:t>
            </a:r>
            <a:r>
              <a:rPr kumimoji="0" lang="es-ES" altLang="es-AR" sz="2100" b="0" i="0" u="none" strike="noStrike" cap="none" normalizeH="0" baseline="0" dirty="0" err="1">
                <a:ln>
                  <a:noFill/>
                </a:ln>
                <a:solidFill>
                  <a:srgbClr val="222222"/>
                </a:solidFill>
                <a:effectLst/>
                <a:latin typeface="inherit"/>
              </a:rPr>
              <a:t>Transputers</a:t>
            </a:r>
            <a:r>
              <a:rPr kumimoji="0" lang="es-ES" altLang="es-AR" sz="1100" b="0" i="0" u="none" strike="noStrike" cap="none" normalizeH="0" baseline="0" dirty="0">
                <a:ln>
                  <a:noFill/>
                </a:ln>
                <a:solidFill>
                  <a:schemeClr val="tx1"/>
                </a:solidFill>
                <a:effectLst/>
              </a:rPr>
              <a:t> </a:t>
            </a:r>
            <a:endParaRPr kumimoji="0" lang="es-ES" altLang="es-AR" sz="1800" b="0" i="0" u="none" strike="noStrike" cap="none" normalizeH="0" baseline="0" dirty="0">
              <a:ln>
                <a:noFill/>
              </a:ln>
              <a:solidFill>
                <a:schemeClr val="tx1"/>
              </a:solidFill>
              <a:effectLst/>
              <a:latin typeface="Arial" panose="020B0604020202020204" pitchFamily="34" charset="0"/>
            </a:endParaRPr>
          </a:p>
        </p:txBody>
      </p:sp>
      <p:sp>
        <p:nvSpPr>
          <p:cNvPr id="5" name="CuadroTexto 4">
            <a:extLst>
              <a:ext uri="{FF2B5EF4-FFF2-40B4-BE49-F238E27FC236}">
                <a16:creationId xmlns:a16="http://schemas.microsoft.com/office/drawing/2014/main" id="{5D447B11-1D61-4828-943A-0F873037674E}"/>
              </a:ext>
            </a:extLst>
          </p:cNvPr>
          <p:cNvSpPr txBox="1"/>
          <p:nvPr/>
        </p:nvSpPr>
        <p:spPr>
          <a:xfrm>
            <a:off x="470452" y="3255571"/>
            <a:ext cx="11251096" cy="461665"/>
          </a:xfrm>
          <a:prstGeom prst="rect">
            <a:avLst/>
          </a:prstGeom>
          <a:noFill/>
        </p:spPr>
        <p:txBody>
          <a:bodyPr wrap="square" rtlCol="0">
            <a:spAutoFit/>
          </a:bodyPr>
          <a:lstStyle/>
          <a:p>
            <a:r>
              <a:rPr lang="es-AR" sz="2400" b="1" dirty="0"/>
              <a:t>No convencionales:  Caltech              Organización del nodo + modelo de computación</a:t>
            </a:r>
          </a:p>
        </p:txBody>
      </p:sp>
    </p:spTree>
    <p:extLst>
      <p:ext uri="{BB962C8B-B14F-4D97-AF65-F5344CB8AC3E}">
        <p14:creationId xmlns:p14="http://schemas.microsoft.com/office/powerpoint/2010/main" val="36448302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2F86DC90-7215-40AB-A756-23C0FA36BF09}"/>
              </a:ext>
            </a:extLst>
          </p:cNvPr>
          <p:cNvPicPr>
            <a:picLocks noChangeAspect="1"/>
          </p:cNvPicPr>
          <p:nvPr/>
        </p:nvPicPr>
        <p:blipFill>
          <a:blip r:embed="rId2"/>
          <a:stretch>
            <a:fillRect/>
          </a:stretch>
        </p:blipFill>
        <p:spPr>
          <a:xfrm>
            <a:off x="1538287" y="342900"/>
            <a:ext cx="9115425" cy="6172200"/>
          </a:xfrm>
          <a:prstGeom prst="rect">
            <a:avLst/>
          </a:prstGeom>
        </p:spPr>
      </p:pic>
    </p:spTree>
    <p:extLst>
      <p:ext uri="{BB962C8B-B14F-4D97-AF65-F5344CB8AC3E}">
        <p14:creationId xmlns:p14="http://schemas.microsoft.com/office/powerpoint/2010/main" val="32274813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C4F481E9-B8A8-457D-AD48-193D50B852F9}"/>
              </a:ext>
            </a:extLst>
          </p:cNvPr>
          <p:cNvPicPr>
            <a:picLocks noChangeAspect="1"/>
          </p:cNvPicPr>
          <p:nvPr/>
        </p:nvPicPr>
        <p:blipFill>
          <a:blip r:embed="rId2"/>
          <a:stretch>
            <a:fillRect/>
          </a:stretch>
        </p:blipFill>
        <p:spPr>
          <a:xfrm>
            <a:off x="1863405" y="580545"/>
            <a:ext cx="8102151" cy="5696909"/>
          </a:xfrm>
          <a:prstGeom prst="rect">
            <a:avLst/>
          </a:prstGeom>
        </p:spPr>
      </p:pic>
    </p:spTree>
    <p:extLst>
      <p:ext uri="{BB962C8B-B14F-4D97-AF65-F5344CB8AC3E}">
        <p14:creationId xmlns:p14="http://schemas.microsoft.com/office/powerpoint/2010/main" val="35800520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08F0C2EE-8458-43A1-B38A-E7FA977DF7AF}"/>
              </a:ext>
            </a:extLst>
          </p:cNvPr>
          <p:cNvPicPr>
            <a:picLocks noChangeAspect="1"/>
          </p:cNvPicPr>
          <p:nvPr/>
        </p:nvPicPr>
        <p:blipFill>
          <a:blip r:embed="rId2"/>
          <a:stretch>
            <a:fillRect/>
          </a:stretch>
        </p:blipFill>
        <p:spPr>
          <a:xfrm>
            <a:off x="1627901" y="522446"/>
            <a:ext cx="9119612" cy="6262870"/>
          </a:xfrm>
          <a:prstGeom prst="rect">
            <a:avLst/>
          </a:prstGeom>
        </p:spPr>
      </p:pic>
    </p:spTree>
    <p:extLst>
      <p:ext uri="{BB962C8B-B14F-4D97-AF65-F5344CB8AC3E}">
        <p14:creationId xmlns:p14="http://schemas.microsoft.com/office/powerpoint/2010/main" val="22061363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1CC75F24-7BDA-4E14-B967-7293BDD88DCA}"/>
              </a:ext>
            </a:extLst>
          </p:cNvPr>
          <p:cNvPicPr>
            <a:picLocks noChangeAspect="1"/>
          </p:cNvPicPr>
          <p:nvPr/>
        </p:nvPicPr>
        <p:blipFill>
          <a:blip r:embed="rId2"/>
          <a:stretch>
            <a:fillRect/>
          </a:stretch>
        </p:blipFill>
        <p:spPr>
          <a:xfrm>
            <a:off x="1294979" y="512248"/>
            <a:ext cx="9256845" cy="5862048"/>
          </a:xfrm>
          <a:prstGeom prst="rect">
            <a:avLst/>
          </a:prstGeom>
        </p:spPr>
      </p:pic>
    </p:spTree>
    <p:extLst>
      <p:ext uri="{BB962C8B-B14F-4D97-AF65-F5344CB8AC3E}">
        <p14:creationId xmlns:p14="http://schemas.microsoft.com/office/powerpoint/2010/main" val="5668281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75028E54-69AA-4C5F-A6FC-C7702DA82A81}"/>
              </a:ext>
            </a:extLst>
          </p:cNvPr>
          <p:cNvPicPr>
            <a:picLocks noChangeAspect="1"/>
          </p:cNvPicPr>
          <p:nvPr/>
        </p:nvPicPr>
        <p:blipFill>
          <a:blip r:embed="rId2"/>
          <a:stretch>
            <a:fillRect/>
          </a:stretch>
        </p:blipFill>
        <p:spPr>
          <a:xfrm>
            <a:off x="1574084" y="599916"/>
            <a:ext cx="8780729" cy="5814136"/>
          </a:xfrm>
          <a:prstGeom prst="rect">
            <a:avLst/>
          </a:prstGeom>
        </p:spPr>
      </p:pic>
    </p:spTree>
    <p:extLst>
      <p:ext uri="{BB962C8B-B14F-4D97-AF65-F5344CB8AC3E}">
        <p14:creationId xmlns:p14="http://schemas.microsoft.com/office/powerpoint/2010/main" val="16672414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3DE69796-C095-447E-8733-CC92757F4800}"/>
              </a:ext>
            </a:extLst>
          </p:cNvPr>
          <p:cNvPicPr>
            <a:picLocks noChangeAspect="1"/>
          </p:cNvPicPr>
          <p:nvPr/>
        </p:nvPicPr>
        <p:blipFill>
          <a:blip r:embed="rId2"/>
          <a:stretch>
            <a:fillRect/>
          </a:stretch>
        </p:blipFill>
        <p:spPr>
          <a:xfrm>
            <a:off x="1456833" y="445979"/>
            <a:ext cx="9278333" cy="6199459"/>
          </a:xfrm>
          <a:prstGeom prst="rect">
            <a:avLst/>
          </a:prstGeom>
        </p:spPr>
      </p:pic>
    </p:spTree>
    <p:extLst>
      <p:ext uri="{BB962C8B-B14F-4D97-AF65-F5344CB8AC3E}">
        <p14:creationId xmlns:p14="http://schemas.microsoft.com/office/powerpoint/2010/main" val="31883639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B49926CB-3D08-4B4C-B8B3-0B3E7F557644}"/>
              </a:ext>
            </a:extLst>
          </p:cNvPr>
          <p:cNvPicPr>
            <a:picLocks noChangeAspect="1"/>
          </p:cNvPicPr>
          <p:nvPr/>
        </p:nvPicPr>
        <p:blipFill>
          <a:blip r:embed="rId2"/>
          <a:stretch>
            <a:fillRect/>
          </a:stretch>
        </p:blipFill>
        <p:spPr>
          <a:xfrm>
            <a:off x="2021624" y="429667"/>
            <a:ext cx="9096950" cy="6229349"/>
          </a:xfrm>
          <a:prstGeom prst="rect">
            <a:avLst/>
          </a:prstGeom>
        </p:spPr>
      </p:pic>
    </p:spTree>
    <p:extLst>
      <p:ext uri="{BB962C8B-B14F-4D97-AF65-F5344CB8AC3E}">
        <p14:creationId xmlns:p14="http://schemas.microsoft.com/office/powerpoint/2010/main" val="25702974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C0AFEBFA-BC13-4860-B0B8-361061F28EAE}"/>
              </a:ext>
            </a:extLst>
          </p:cNvPr>
          <p:cNvPicPr>
            <a:picLocks noChangeAspect="1"/>
          </p:cNvPicPr>
          <p:nvPr/>
        </p:nvPicPr>
        <p:blipFill>
          <a:blip r:embed="rId2"/>
          <a:stretch>
            <a:fillRect/>
          </a:stretch>
        </p:blipFill>
        <p:spPr>
          <a:xfrm>
            <a:off x="1584301" y="426612"/>
            <a:ext cx="9176464" cy="6169547"/>
          </a:xfrm>
          <a:prstGeom prst="rect">
            <a:avLst/>
          </a:prstGeom>
        </p:spPr>
      </p:pic>
    </p:spTree>
    <p:extLst>
      <p:ext uri="{BB962C8B-B14F-4D97-AF65-F5344CB8AC3E}">
        <p14:creationId xmlns:p14="http://schemas.microsoft.com/office/powerpoint/2010/main" val="14013062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C891A145-A548-48CE-AEBE-9D25D7DC3495}"/>
              </a:ext>
            </a:extLst>
          </p:cNvPr>
          <p:cNvPicPr>
            <a:picLocks noChangeAspect="1"/>
          </p:cNvPicPr>
          <p:nvPr/>
        </p:nvPicPr>
        <p:blipFill>
          <a:blip r:embed="rId2"/>
          <a:stretch>
            <a:fillRect/>
          </a:stretch>
        </p:blipFill>
        <p:spPr>
          <a:xfrm>
            <a:off x="1997946" y="752829"/>
            <a:ext cx="8196108" cy="5753598"/>
          </a:xfrm>
          <a:prstGeom prst="rect">
            <a:avLst/>
          </a:prstGeom>
        </p:spPr>
      </p:pic>
    </p:spTree>
    <p:extLst>
      <p:ext uri="{BB962C8B-B14F-4D97-AF65-F5344CB8AC3E}">
        <p14:creationId xmlns:p14="http://schemas.microsoft.com/office/powerpoint/2010/main" val="58785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F394A454-BD7C-4A1C-A751-F11E8D537316}"/>
              </a:ext>
            </a:extLst>
          </p:cNvPr>
          <p:cNvPicPr>
            <a:picLocks noChangeAspect="1"/>
          </p:cNvPicPr>
          <p:nvPr/>
        </p:nvPicPr>
        <p:blipFill>
          <a:blip r:embed="rId2"/>
          <a:stretch>
            <a:fillRect/>
          </a:stretch>
        </p:blipFill>
        <p:spPr>
          <a:xfrm>
            <a:off x="2383913" y="1841702"/>
            <a:ext cx="7424174" cy="2902576"/>
          </a:xfrm>
          <a:prstGeom prst="rect">
            <a:avLst/>
          </a:prstGeom>
        </p:spPr>
      </p:pic>
    </p:spTree>
    <p:extLst>
      <p:ext uri="{BB962C8B-B14F-4D97-AF65-F5344CB8AC3E}">
        <p14:creationId xmlns:p14="http://schemas.microsoft.com/office/powerpoint/2010/main" val="30041513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1D4251B2-9E05-45A0-BCAC-BC5529FFA7AE}"/>
              </a:ext>
            </a:extLst>
          </p:cNvPr>
          <p:cNvPicPr>
            <a:picLocks noChangeAspect="1"/>
          </p:cNvPicPr>
          <p:nvPr/>
        </p:nvPicPr>
        <p:blipFill>
          <a:blip r:embed="rId2"/>
          <a:stretch>
            <a:fillRect/>
          </a:stretch>
        </p:blipFill>
        <p:spPr>
          <a:xfrm>
            <a:off x="1688396" y="668226"/>
            <a:ext cx="9338509" cy="5732573"/>
          </a:xfrm>
          <a:prstGeom prst="rect">
            <a:avLst/>
          </a:prstGeom>
        </p:spPr>
      </p:pic>
    </p:spTree>
    <p:extLst>
      <p:ext uri="{BB962C8B-B14F-4D97-AF65-F5344CB8AC3E}">
        <p14:creationId xmlns:p14="http://schemas.microsoft.com/office/powerpoint/2010/main" val="15248313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A164C7E6-424F-4D72-B481-95D52BB35659}"/>
              </a:ext>
            </a:extLst>
          </p:cNvPr>
          <p:cNvPicPr>
            <a:picLocks noChangeAspect="1"/>
          </p:cNvPicPr>
          <p:nvPr/>
        </p:nvPicPr>
        <p:blipFill>
          <a:blip r:embed="rId2"/>
          <a:stretch>
            <a:fillRect/>
          </a:stretch>
        </p:blipFill>
        <p:spPr>
          <a:xfrm>
            <a:off x="1912571" y="686574"/>
            <a:ext cx="8675916" cy="5466756"/>
          </a:xfrm>
          <a:prstGeom prst="rect">
            <a:avLst/>
          </a:prstGeom>
        </p:spPr>
      </p:pic>
    </p:spTree>
    <p:extLst>
      <p:ext uri="{BB962C8B-B14F-4D97-AF65-F5344CB8AC3E}">
        <p14:creationId xmlns:p14="http://schemas.microsoft.com/office/powerpoint/2010/main" val="9961631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209334FE-2384-46CD-AEE6-FC7E19E0C07E}"/>
              </a:ext>
            </a:extLst>
          </p:cNvPr>
          <p:cNvPicPr>
            <a:picLocks noChangeAspect="1"/>
          </p:cNvPicPr>
          <p:nvPr/>
        </p:nvPicPr>
        <p:blipFill>
          <a:blip r:embed="rId2"/>
          <a:stretch>
            <a:fillRect/>
          </a:stretch>
        </p:blipFill>
        <p:spPr>
          <a:xfrm>
            <a:off x="1612825" y="864032"/>
            <a:ext cx="8966350" cy="5129936"/>
          </a:xfrm>
          <a:prstGeom prst="rect">
            <a:avLst/>
          </a:prstGeom>
        </p:spPr>
      </p:pic>
    </p:spTree>
    <p:extLst>
      <p:ext uri="{BB962C8B-B14F-4D97-AF65-F5344CB8AC3E}">
        <p14:creationId xmlns:p14="http://schemas.microsoft.com/office/powerpoint/2010/main" val="14007230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D77717FF-BE99-4504-96C3-E3877DD8F252}"/>
              </a:ext>
            </a:extLst>
          </p:cNvPr>
          <p:cNvPicPr>
            <a:picLocks noChangeAspect="1"/>
          </p:cNvPicPr>
          <p:nvPr/>
        </p:nvPicPr>
        <p:blipFill>
          <a:blip r:embed="rId2"/>
          <a:stretch>
            <a:fillRect/>
          </a:stretch>
        </p:blipFill>
        <p:spPr>
          <a:xfrm>
            <a:off x="1043997" y="722287"/>
            <a:ext cx="9707896" cy="5320704"/>
          </a:xfrm>
          <a:prstGeom prst="rect">
            <a:avLst/>
          </a:prstGeom>
        </p:spPr>
      </p:pic>
    </p:spTree>
    <p:extLst>
      <p:ext uri="{BB962C8B-B14F-4D97-AF65-F5344CB8AC3E}">
        <p14:creationId xmlns:p14="http://schemas.microsoft.com/office/powerpoint/2010/main" val="38325355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0657D811-9485-4A42-ADDA-1A0617C77D87}"/>
              </a:ext>
            </a:extLst>
          </p:cNvPr>
          <p:cNvPicPr>
            <a:picLocks noChangeAspect="1"/>
          </p:cNvPicPr>
          <p:nvPr/>
        </p:nvPicPr>
        <p:blipFill>
          <a:blip r:embed="rId2"/>
          <a:stretch>
            <a:fillRect/>
          </a:stretch>
        </p:blipFill>
        <p:spPr>
          <a:xfrm>
            <a:off x="1800484" y="706972"/>
            <a:ext cx="8469084" cy="5070975"/>
          </a:xfrm>
          <a:prstGeom prst="rect">
            <a:avLst/>
          </a:prstGeom>
        </p:spPr>
      </p:pic>
    </p:spTree>
    <p:extLst>
      <p:ext uri="{BB962C8B-B14F-4D97-AF65-F5344CB8AC3E}">
        <p14:creationId xmlns:p14="http://schemas.microsoft.com/office/powerpoint/2010/main" val="512656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9D3E21E3-2CC4-41D5-B3C7-346C355A3583}"/>
              </a:ext>
            </a:extLst>
          </p:cNvPr>
          <p:cNvPicPr>
            <a:picLocks noChangeAspect="1"/>
          </p:cNvPicPr>
          <p:nvPr/>
        </p:nvPicPr>
        <p:blipFill>
          <a:blip r:embed="rId2"/>
          <a:stretch>
            <a:fillRect/>
          </a:stretch>
        </p:blipFill>
        <p:spPr>
          <a:xfrm>
            <a:off x="1566901" y="593803"/>
            <a:ext cx="8544508" cy="5661196"/>
          </a:xfrm>
          <a:prstGeom prst="rect">
            <a:avLst/>
          </a:prstGeom>
        </p:spPr>
      </p:pic>
    </p:spTree>
    <p:extLst>
      <p:ext uri="{BB962C8B-B14F-4D97-AF65-F5344CB8AC3E}">
        <p14:creationId xmlns:p14="http://schemas.microsoft.com/office/powerpoint/2010/main" val="3826113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77D67657-577B-4653-8D4C-E189B5600EDF}"/>
              </a:ext>
            </a:extLst>
          </p:cNvPr>
          <p:cNvPicPr>
            <a:picLocks noChangeAspect="1"/>
          </p:cNvPicPr>
          <p:nvPr/>
        </p:nvPicPr>
        <p:blipFill>
          <a:blip r:embed="rId2"/>
          <a:stretch>
            <a:fillRect/>
          </a:stretch>
        </p:blipFill>
        <p:spPr>
          <a:xfrm>
            <a:off x="1912107" y="676361"/>
            <a:ext cx="8367786" cy="5936473"/>
          </a:xfrm>
          <a:prstGeom prst="rect">
            <a:avLst/>
          </a:prstGeom>
        </p:spPr>
      </p:pic>
    </p:spTree>
    <p:extLst>
      <p:ext uri="{BB962C8B-B14F-4D97-AF65-F5344CB8AC3E}">
        <p14:creationId xmlns:p14="http://schemas.microsoft.com/office/powerpoint/2010/main" val="3812481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294246C8-0E9E-4B5F-8278-E731A0502AB1}"/>
              </a:ext>
            </a:extLst>
          </p:cNvPr>
          <p:cNvPicPr>
            <a:picLocks noChangeAspect="1"/>
          </p:cNvPicPr>
          <p:nvPr/>
        </p:nvPicPr>
        <p:blipFill>
          <a:blip r:embed="rId2"/>
          <a:stretch>
            <a:fillRect/>
          </a:stretch>
        </p:blipFill>
        <p:spPr>
          <a:xfrm>
            <a:off x="1594214" y="475543"/>
            <a:ext cx="8424429" cy="6078591"/>
          </a:xfrm>
          <a:prstGeom prst="rect">
            <a:avLst/>
          </a:prstGeom>
        </p:spPr>
      </p:pic>
    </p:spTree>
    <p:extLst>
      <p:ext uri="{BB962C8B-B14F-4D97-AF65-F5344CB8AC3E}">
        <p14:creationId xmlns:p14="http://schemas.microsoft.com/office/powerpoint/2010/main" val="19718689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53604B90-9417-4441-8C16-628C14A3F28B}"/>
              </a:ext>
            </a:extLst>
          </p:cNvPr>
          <p:cNvPicPr>
            <a:picLocks noChangeAspect="1"/>
          </p:cNvPicPr>
          <p:nvPr/>
        </p:nvPicPr>
        <p:blipFill>
          <a:blip r:embed="rId2"/>
          <a:stretch>
            <a:fillRect/>
          </a:stretch>
        </p:blipFill>
        <p:spPr>
          <a:xfrm>
            <a:off x="1955729" y="983232"/>
            <a:ext cx="8280542" cy="5112768"/>
          </a:xfrm>
          <a:prstGeom prst="rect">
            <a:avLst/>
          </a:prstGeom>
        </p:spPr>
      </p:pic>
    </p:spTree>
    <p:extLst>
      <p:ext uri="{BB962C8B-B14F-4D97-AF65-F5344CB8AC3E}">
        <p14:creationId xmlns:p14="http://schemas.microsoft.com/office/powerpoint/2010/main" val="10655764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F5021291-AED3-45A5-BD8D-37C6153A2627}"/>
              </a:ext>
            </a:extLst>
          </p:cNvPr>
          <p:cNvPicPr>
            <a:picLocks noChangeAspect="1"/>
          </p:cNvPicPr>
          <p:nvPr/>
        </p:nvPicPr>
        <p:blipFill>
          <a:blip r:embed="rId2"/>
          <a:stretch>
            <a:fillRect/>
          </a:stretch>
        </p:blipFill>
        <p:spPr>
          <a:xfrm>
            <a:off x="1377527" y="940430"/>
            <a:ext cx="9733550" cy="5341101"/>
          </a:xfrm>
          <a:prstGeom prst="rect">
            <a:avLst/>
          </a:prstGeom>
        </p:spPr>
      </p:pic>
    </p:spTree>
    <p:extLst>
      <p:ext uri="{BB962C8B-B14F-4D97-AF65-F5344CB8AC3E}">
        <p14:creationId xmlns:p14="http://schemas.microsoft.com/office/powerpoint/2010/main" val="4224631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16CECB29-4B63-46D1-884A-D9702E040EF0}"/>
              </a:ext>
            </a:extLst>
          </p:cNvPr>
          <p:cNvPicPr>
            <a:picLocks noChangeAspect="1"/>
          </p:cNvPicPr>
          <p:nvPr/>
        </p:nvPicPr>
        <p:blipFill>
          <a:blip r:embed="rId2"/>
          <a:stretch>
            <a:fillRect/>
          </a:stretch>
        </p:blipFill>
        <p:spPr>
          <a:xfrm>
            <a:off x="1214352" y="482682"/>
            <a:ext cx="9029577" cy="5890646"/>
          </a:xfrm>
          <a:prstGeom prst="rect">
            <a:avLst/>
          </a:prstGeom>
        </p:spPr>
      </p:pic>
    </p:spTree>
    <p:extLst>
      <p:ext uri="{BB962C8B-B14F-4D97-AF65-F5344CB8AC3E}">
        <p14:creationId xmlns:p14="http://schemas.microsoft.com/office/powerpoint/2010/main" val="34228009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5D5C070F-31AA-4159-A953-B2257A470023}"/>
              </a:ext>
            </a:extLst>
          </p:cNvPr>
          <p:cNvPicPr>
            <a:picLocks noChangeAspect="1"/>
          </p:cNvPicPr>
          <p:nvPr/>
        </p:nvPicPr>
        <p:blipFill>
          <a:blip r:embed="rId2"/>
          <a:stretch>
            <a:fillRect/>
          </a:stretch>
        </p:blipFill>
        <p:spPr>
          <a:xfrm>
            <a:off x="1582380" y="553021"/>
            <a:ext cx="8846862" cy="5728509"/>
          </a:xfrm>
          <a:prstGeom prst="rect">
            <a:avLst/>
          </a:prstGeom>
        </p:spPr>
      </p:pic>
    </p:spTree>
    <p:extLst>
      <p:ext uri="{BB962C8B-B14F-4D97-AF65-F5344CB8AC3E}">
        <p14:creationId xmlns:p14="http://schemas.microsoft.com/office/powerpoint/2010/main" val="141351790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341</TotalTime>
  <Words>128</Words>
  <Application>Microsoft Office PowerPoint</Application>
  <PresentationFormat>Panorámica</PresentationFormat>
  <Paragraphs>3</Paragraphs>
  <Slides>24</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24</vt:i4>
      </vt:variant>
    </vt:vector>
  </HeadingPairs>
  <TitlesOfParts>
    <vt:vector size="29" baseType="lpstr">
      <vt:lpstr>Arial</vt:lpstr>
      <vt:lpstr>Calibri</vt:lpstr>
      <vt:lpstr>Calibri Light</vt:lpstr>
      <vt:lpstr>inherit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Bagui</dc:creator>
  <cp:lastModifiedBy>Osvaldo om. Marianetti</cp:lastModifiedBy>
  <cp:revision>47</cp:revision>
  <dcterms:created xsi:type="dcterms:W3CDTF">2019-10-04T22:37:39Z</dcterms:created>
  <dcterms:modified xsi:type="dcterms:W3CDTF">2026-05-18T14:22:04Z</dcterms:modified>
</cp:coreProperties>
</file>