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3" r:id="rId8"/>
    <p:sldId id="262" r:id="rId9"/>
    <p:sldId id="279"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5" r:id="rId25"/>
    <p:sldId id="282" r:id="rId26"/>
    <p:sldId id="286" r:id="rId27"/>
    <p:sldId id="287" r:id="rId28"/>
    <p:sldId id="288" r:id="rId29"/>
    <p:sldId id="289" r:id="rId30"/>
    <p:sldId id="290" r:id="rId31"/>
    <p:sldId id="291" r:id="rId32"/>
    <p:sldId id="283" r:id="rId33"/>
    <p:sldId id="280" r:id="rId34"/>
    <p:sldId id="284" r:id="rId35"/>
    <p:sldId id="281" r:id="rId36"/>
    <p:sldId id="265" r:id="rId37"/>
    <p:sldId id="292" r:id="rId38"/>
    <p:sldId id="293" r:id="rId39"/>
    <p:sldId id="310" r:id="rId40"/>
    <p:sldId id="295" r:id="rId41"/>
    <p:sldId id="294"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1537D-5C53-4AF1-B0AD-2F560D1B51D3}" v="511" dt="2026-04-19T14:09:27.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1" d="100"/>
          <a:sy n="51" d="100"/>
        </p:scale>
        <p:origin x="5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GUI ________" userId="f9ce39f5712c3d53" providerId="LiveId" clId="{4BBD23FE-C438-4FAA-B4FE-41D1BFFED419}"/>
    <pc:docChg chg="undo redo custSel addSld delSld modSld sldOrd">
      <pc:chgData name="BAGUI ________" userId="f9ce39f5712c3d53" providerId="LiveId" clId="{4BBD23FE-C438-4FAA-B4FE-41D1BFFED419}" dt="2026-04-19T14:12:10.683" v="13481" actId="20577"/>
      <pc:docMkLst>
        <pc:docMk/>
      </pc:docMkLst>
      <pc:sldChg chg="addSp modSp mod setBg">
        <pc:chgData name="BAGUI ________" userId="f9ce39f5712c3d53" providerId="LiveId" clId="{4BBD23FE-C438-4FAA-B4FE-41D1BFFED419}" dt="2026-04-18T13:56:38.471" v="2837" actId="26606"/>
        <pc:sldMkLst>
          <pc:docMk/>
          <pc:sldMk cId="3318799231" sldId="256"/>
        </pc:sldMkLst>
        <pc:spChg chg="mod">
          <ac:chgData name="BAGUI ________" userId="f9ce39f5712c3d53" providerId="LiveId" clId="{4BBD23FE-C438-4FAA-B4FE-41D1BFFED419}" dt="2026-04-18T13:56:38.471" v="2837" actId="26606"/>
          <ac:spMkLst>
            <pc:docMk/>
            <pc:sldMk cId="3318799231" sldId="256"/>
            <ac:spMk id="2" creationId="{8ADCBDD9-6158-93D7-A62F-8C834419A6B1}"/>
          </ac:spMkLst>
        </pc:spChg>
        <pc:spChg chg="mod">
          <ac:chgData name="BAGUI ________" userId="f9ce39f5712c3d53" providerId="LiveId" clId="{4BBD23FE-C438-4FAA-B4FE-41D1BFFED419}" dt="2026-04-18T13:56:38.471" v="2837" actId="26606"/>
          <ac:spMkLst>
            <pc:docMk/>
            <pc:sldMk cId="3318799231" sldId="256"/>
            <ac:spMk id="3" creationId="{6FB94F71-69D4-2644-3273-39C9044352A0}"/>
          </ac:spMkLst>
        </pc:spChg>
        <pc:spChg chg="add">
          <ac:chgData name="BAGUI ________" userId="f9ce39f5712c3d53" providerId="LiveId" clId="{4BBD23FE-C438-4FAA-B4FE-41D1BFFED419}" dt="2026-04-18T13:56:38.471" v="2837" actId="26606"/>
          <ac:spMkLst>
            <pc:docMk/>
            <pc:sldMk cId="3318799231" sldId="256"/>
            <ac:spMk id="10" creationId="{23D09407-53BC-485E-B4CE-BC5E4FC4B25B}"/>
          </ac:spMkLst>
        </pc:spChg>
        <pc:spChg chg="add">
          <ac:chgData name="BAGUI ________" userId="f9ce39f5712c3d53" providerId="LiveId" clId="{4BBD23FE-C438-4FAA-B4FE-41D1BFFED419}" dt="2026-04-18T13:56:38.471" v="2837" actId="26606"/>
          <ac:spMkLst>
            <pc:docMk/>
            <pc:sldMk cId="3318799231" sldId="256"/>
            <ac:spMk id="12" creationId="{921DB988-49FC-4608-B0A2-E2F3A4019041}"/>
          </ac:spMkLst>
        </pc:spChg>
        <pc:grpChg chg="add">
          <ac:chgData name="BAGUI ________" userId="f9ce39f5712c3d53" providerId="LiveId" clId="{4BBD23FE-C438-4FAA-B4FE-41D1BFFED419}" dt="2026-04-18T13:56:38.471" v="2837" actId="26606"/>
          <ac:grpSpMkLst>
            <pc:docMk/>
            <pc:sldMk cId="3318799231" sldId="256"/>
            <ac:grpSpMk id="14" creationId="{E9B930FD-8671-4C4C-ADCF-73AC1D0CD417}"/>
          </ac:grpSpMkLst>
        </pc:grpChg>
        <pc:grpChg chg="add">
          <ac:chgData name="BAGUI ________" userId="f9ce39f5712c3d53" providerId="LiveId" clId="{4BBD23FE-C438-4FAA-B4FE-41D1BFFED419}" dt="2026-04-18T13:56:38.471" v="2837" actId="26606"/>
          <ac:grpSpMkLst>
            <pc:docMk/>
            <pc:sldMk cId="3318799231" sldId="256"/>
            <ac:grpSpMk id="20" creationId="{383C2651-AE0C-4AE4-8725-E2F9414FE219}"/>
          </ac:grpSpMkLst>
        </pc:grpChg>
        <pc:picChg chg="add mod">
          <ac:chgData name="BAGUI ________" userId="f9ce39f5712c3d53" providerId="LiveId" clId="{4BBD23FE-C438-4FAA-B4FE-41D1BFFED419}" dt="2026-04-18T13:56:38.471" v="2837" actId="26606"/>
          <ac:picMkLst>
            <pc:docMk/>
            <pc:sldMk cId="3318799231" sldId="256"/>
            <ac:picMk id="5" creationId="{15B5893C-DCBC-4955-9BAF-A99330F1A6FA}"/>
          </ac:picMkLst>
        </pc:picChg>
      </pc:sldChg>
      <pc:sldChg chg="modSp mod">
        <pc:chgData name="BAGUI ________" userId="f9ce39f5712c3d53" providerId="LiveId" clId="{4BBD23FE-C438-4FAA-B4FE-41D1BFFED419}" dt="2026-04-19T11:41:43.186" v="10137" actId="20577"/>
        <pc:sldMkLst>
          <pc:docMk/>
          <pc:sldMk cId="1677269604" sldId="257"/>
        </pc:sldMkLst>
        <pc:spChg chg="mod">
          <ac:chgData name="BAGUI ________" userId="f9ce39f5712c3d53" providerId="LiveId" clId="{4BBD23FE-C438-4FAA-B4FE-41D1BFFED419}" dt="2026-04-19T11:41:43.186" v="10137" actId="20577"/>
          <ac:spMkLst>
            <pc:docMk/>
            <pc:sldMk cId="1677269604" sldId="257"/>
            <ac:spMk id="9" creationId="{393DD03E-E8E3-FCE1-AB97-0660962C9AE8}"/>
          </ac:spMkLst>
        </pc:spChg>
      </pc:sldChg>
      <pc:sldChg chg="addSp modSp mod">
        <pc:chgData name="BAGUI ________" userId="f9ce39f5712c3d53" providerId="LiveId" clId="{4BBD23FE-C438-4FAA-B4FE-41D1BFFED419}" dt="2026-04-19T11:42:09.987" v="10139" actId="692"/>
        <pc:sldMkLst>
          <pc:docMk/>
          <pc:sldMk cId="172879776" sldId="258"/>
        </pc:sldMkLst>
        <pc:spChg chg="add mod">
          <ac:chgData name="BAGUI ________" userId="f9ce39f5712c3d53" providerId="LiveId" clId="{4BBD23FE-C438-4FAA-B4FE-41D1BFFED419}" dt="2026-04-19T11:42:09.987" v="10139" actId="692"/>
          <ac:spMkLst>
            <pc:docMk/>
            <pc:sldMk cId="172879776" sldId="258"/>
            <ac:spMk id="3" creationId="{C3AA1390-F432-E376-F576-B038F476F53A}"/>
          </ac:spMkLst>
        </pc:spChg>
        <pc:spChg chg="add mod">
          <ac:chgData name="BAGUI ________" userId="f9ce39f5712c3d53" providerId="LiveId" clId="{4BBD23FE-C438-4FAA-B4FE-41D1BFFED419}" dt="2026-04-18T15:11:27.188" v="4956" actId="207"/>
          <ac:spMkLst>
            <pc:docMk/>
            <pc:sldMk cId="172879776" sldId="258"/>
            <ac:spMk id="4" creationId="{F6A6A461-1FC9-B5E1-948E-AA947C587912}"/>
          </ac:spMkLst>
        </pc:spChg>
      </pc:sldChg>
      <pc:sldChg chg="addSp modSp mod ord setBg">
        <pc:chgData name="BAGUI ________" userId="f9ce39f5712c3d53" providerId="LiveId" clId="{4BBD23FE-C438-4FAA-B4FE-41D1BFFED419}" dt="2026-04-18T13:57:52.475" v="2842" actId="1076"/>
        <pc:sldMkLst>
          <pc:docMk/>
          <pc:sldMk cId="2912459987" sldId="259"/>
        </pc:sldMkLst>
        <pc:spChg chg="add">
          <ac:chgData name="BAGUI ________" userId="f9ce39f5712c3d53" providerId="LiveId" clId="{4BBD23FE-C438-4FAA-B4FE-41D1BFFED419}" dt="2026-04-18T13:57:43.181" v="2841" actId="26606"/>
          <ac:spMkLst>
            <pc:docMk/>
            <pc:sldMk cId="2912459987" sldId="259"/>
            <ac:spMk id="8" creationId="{F3060C83-F051-4F0E-ABAD-AA0DFC48B218}"/>
          </ac:spMkLst>
        </pc:spChg>
        <pc:spChg chg="add">
          <ac:chgData name="BAGUI ________" userId="f9ce39f5712c3d53" providerId="LiveId" clId="{4BBD23FE-C438-4FAA-B4FE-41D1BFFED419}" dt="2026-04-18T13:57:43.181" v="2841" actId="26606"/>
          <ac:spMkLst>
            <pc:docMk/>
            <pc:sldMk cId="2912459987" sldId="259"/>
            <ac:spMk id="10" creationId="{83C98ABE-055B-441F-B07E-44F97F083C39}"/>
          </ac:spMkLst>
        </pc:spChg>
        <pc:spChg chg="add">
          <ac:chgData name="BAGUI ________" userId="f9ce39f5712c3d53" providerId="LiveId" clId="{4BBD23FE-C438-4FAA-B4FE-41D1BFFED419}" dt="2026-04-18T13:57:43.181" v="2841" actId="26606"/>
          <ac:spMkLst>
            <pc:docMk/>
            <pc:sldMk cId="2912459987" sldId="259"/>
            <ac:spMk id="12" creationId="{29FDB030-9B49-4CED-8CCD-4D99382388AC}"/>
          </ac:spMkLst>
        </pc:spChg>
        <pc:spChg chg="add">
          <ac:chgData name="BAGUI ________" userId="f9ce39f5712c3d53" providerId="LiveId" clId="{4BBD23FE-C438-4FAA-B4FE-41D1BFFED419}" dt="2026-04-18T13:57:43.181" v="2841" actId="26606"/>
          <ac:spMkLst>
            <pc:docMk/>
            <pc:sldMk cId="2912459987" sldId="259"/>
            <ac:spMk id="14" creationId="{3783CA14-24A1-485C-8B30-D6A5D87987AD}"/>
          </ac:spMkLst>
        </pc:spChg>
        <pc:spChg chg="add">
          <ac:chgData name="BAGUI ________" userId="f9ce39f5712c3d53" providerId="LiveId" clId="{4BBD23FE-C438-4FAA-B4FE-41D1BFFED419}" dt="2026-04-18T13:57:43.181" v="2841" actId="26606"/>
          <ac:spMkLst>
            <pc:docMk/>
            <pc:sldMk cId="2912459987" sldId="259"/>
            <ac:spMk id="16" creationId="{9A97C86A-04D6-40F7-AE84-31AB43E6A846}"/>
          </ac:spMkLst>
        </pc:spChg>
        <pc:spChg chg="add">
          <ac:chgData name="BAGUI ________" userId="f9ce39f5712c3d53" providerId="LiveId" clId="{4BBD23FE-C438-4FAA-B4FE-41D1BFFED419}" dt="2026-04-18T13:57:43.181" v="2841" actId="26606"/>
          <ac:spMkLst>
            <pc:docMk/>
            <pc:sldMk cId="2912459987" sldId="259"/>
            <ac:spMk id="18" creationId="{FF9F2414-84E8-453E-B1F3-389FDE8192D9}"/>
          </ac:spMkLst>
        </pc:spChg>
        <pc:spChg chg="add">
          <ac:chgData name="BAGUI ________" userId="f9ce39f5712c3d53" providerId="LiveId" clId="{4BBD23FE-C438-4FAA-B4FE-41D1BFFED419}" dt="2026-04-18T13:57:43.181" v="2841" actId="26606"/>
          <ac:spMkLst>
            <pc:docMk/>
            <pc:sldMk cId="2912459987" sldId="259"/>
            <ac:spMk id="20" creationId="{3ECA69A1-7536-43AC-85EF-C7106179F5ED}"/>
          </ac:spMkLst>
        </pc:spChg>
        <pc:picChg chg="add mod">
          <ac:chgData name="BAGUI ________" userId="f9ce39f5712c3d53" providerId="LiveId" clId="{4BBD23FE-C438-4FAA-B4FE-41D1BFFED419}" dt="2026-04-18T13:57:52.475" v="2842" actId="1076"/>
          <ac:picMkLst>
            <pc:docMk/>
            <pc:sldMk cId="2912459987" sldId="259"/>
            <ac:picMk id="3" creationId="{816F9362-49DB-3E5D-AEE6-56FCF54E5E5D}"/>
          </ac:picMkLst>
        </pc:picChg>
      </pc:sldChg>
      <pc:sldChg chg="addSp delSp modSp mod setBg">
        <pc:chgData name="BAGUI ________" userId="f9ce39f5712c3d53" providerId="LiveId" clId="{4BBD23FE-C438-4FAA-B4FE-41D1BFFED419}" dt="2026-04-18T12:32:57.224" v="414"/>
        <pc:sldMkLst>
          <pc:docMk/>
          <pc:sldMk cId="3412886566" sldId="260"/>
        </pc:sldMkLst>
        <pc:spChg chg="add del">
          <ac:chgData name="BAGUI ________" userId="f9ce39f5712c3d53" providerId="LiveId" clId="{4BBD23FE-C438-4FAA-B4FE-41D1BFFED419}" dt="2026-04-18T12:31:47.464" v="413" actId="26606"/>
          <ac:spMkLst>
            <pc:docMk/>
            <pc:sldMk cId="3412886566" sldId="260"/>
            <ac:spMk id="1031" creationId="{D153EDB2-4AAD-43F4-AE78-4D326C813369}"/>
          </ac:spMkLst>
        </pc:spChg>
        <pc:grpChg chg="add del">
          <ac:chgData name="BAGUI ________" userId="f9ce39f5712c3d53" providerId="LiveId" clId="{4BBD23FE-C438-4FAA-B4FE-41D1BFFED419}" dt="2026-04-18T12:31:47.464" v="413" actId="26606"/>
          <ac:grpSpMkLst>
            <pc:docMk/>
            <pc:sldMk cId="3412886566" sldId="260"/>
            <ac:grpSpMk id="1033" creationId="{A3CB7779-72E2-4E92-AE18-6BBC335DD881}"/>
          </ac:grpSpMkLst>
        </pc:grpChg>
        <pc:picChg chg="add mod">
          <ac:chgData name="BAGUI ________" userId="f9ce39f5712c3d53" providerId="LiveId" clId="{4BBD23FE-C438-4FAA-B4FE-41D1BFFED419}" dt="2026-04-18T12:32:57.224" v="414"/>
          <ac:picMkLst>
            <pc:docMk/>
            <pc:sldMk cId="3412886566" sldId="260"/>
            <ac:picMk id="2" creationId="{EA718BC3-A2AF-7235-63FD-5D360CE72B7F}"/>
          </ac:picMkLst>
        </pc:picChg>
        <pc:picChg chg="add mod">
          <ac:chgData name="BAGUI ________" userId="f9ce39f5712c3d53" providerId="LiveId" clId="{4BBD23FE-C438-4FAA-B4FE-41D1BFFED419}" dt="2026-04-18T12:31:47.464" v="413" actId="26606"/>
          <ac:picMkLst>
            <pc:docMk/>
            <pc:sldMk cId="3412886566" sldId="260"/>
            <ac:picMk id="1026" creationId="{1AA2918B-CC7E-1514-FDBE-3CB9E4A4FB1D}"/>
          </ac:picMkLst>
        </pc:picChg>
      </pc:sldChg>
      <pc:sldChg chg="addSp modSp">
        <pc:chgData name="BAGUI ________" userId="f9ce39f5712c3d53" providerId="LiveId" clId="{4BBD23FE-C438-4FAA-B4FE-41D1BFFED419}" dt="2026-04-18T12:36:45.737" v="418" actId="14100"/>
        <pc:sldMkLst>
          <pc:docMk/>
          <pc:sldMk cId="2019786977" sldId="261"/>
        </pc:sldMkLst>
        <pc:picChg chg="add mod">
          <ac:chgData name="BAGUI ________" userId="f9ce39f5712c3d53" providerId="LiveId" clId="{4BBD23FE-C438-4FAA-B4FE-41D1BFFED419}" dt="2026-04-18T12:36:45.737" v="418" actId="14100"/>
          <ac:picMkLst>
            <pc:docMk/>
            <pc:sldMk cId="2019786977" sldId="261"/>
            <ac:picMk id="2050" creationId="{3C3FC2DB-B975-F80E-C41B-78AA8774C25F}"/>
          </ac:picMkLst>
        </pc:picChg>
      </pc:sldChg>
      <pc:sldChg chg="addSp delSp modSp">
        <pc:chgData name="BAGUI ________" userId="f9ce39f5712c3d53" providerId="LiveId" clId="{4BBD23FE-C438-4FAA-B4FE-41D1BFFED419}" dt="2026-04-18T12:39:14.793" v="429" actId="14100"/>
        <pc:sldMkLst>
          <pc:docMk/>
          <pc:sldMk cId="1566199506" sldId="262"/>
        </pc:sldMkLst>
        <pc:picChg chg="add del mod">
          <ac:chgData name="BAGUI ________" userId="f9ce39f5712c3d53" providerId="LiveId" clId="{4BBD23FE-C438-4FAA-B4FE-41D1BFFED419}" dt="2026-04-18T12:37:59.319" v="421" actId="478"/>
          <ac:picMkLst>
            <pc:docMk/>
            <pc:sldMk cId="1566199506" sldId="262"/>
            <ac:picMk id="3074" creationId="{C09F7D8A-ED21-EDAF-0224-22E3FDC044D6}"/>
          </ac:picMkLst>
        </pc:picChg>
        <pc:picChg chg="add mod">
          <ac:chgData name="BAGUI ________" userId="f9ce39f5712c3d53" providerId="LiveId" clId="{4BBD23FE-C438-4FAA-B4FE-41D1BFFED419}" dt="2026-04-18T12:39:14.793" v="429" actId="14100"/>
          <ac:picMkLst>
            <pc:docMk/>
            <pc:sldMk cId="1566199506" sldId="262"/>
            <ac:picMk id="3076" creationId="{9981623D-6E08-0EA9-5D7E-DCAB6457F17B}"/>
          </ac:picMkLst>
        </pc:picChg>
      </pc:sldChg>
      <pc:sldChg chg="modSp add">
        <pc:chgData name="BAGUI ________" userId="f9ce39f5712c3d53" providerId="LiveId" clId="{4BBD23FE-C438-4FAA-B4FE-41D1BFFED419}" dt="2026-04-18T12:39:00.251" v="427" actId="14100"/>
        <pc:sldMkLst>
          <pc:docMk/>
          <pc:sldMk cId="2955537312" sldId="263"/>
        </pc:sldMkLst>
        <pc:picChg chg="mod">
          <ac:chgData name="BAGUI ________" userId="f9ce39f5712c3d53" providerId="LiveId" clId="{4BBD23FE-C438-4FAA-B4FE-41D1BFFED419}" dt="2026-04-18T12:39:00.251" v="427" actId="14100"/>
          <ac:picMkLst>
            <pc:docMk/>
            <pc:sldMk cId="2955537312" sldId="263"/>
            <ac:picMk id="4098" creationId="{EF662F8E-6A4C-42C0-2869-EC91FC29F4D6}"/>
          </ac:picMkLst>
        </pc:picChg>
      </pc:sldChg>
      <pc:sldChg chg="addSp del">
        <pc:chgData name="BAGUI ________" userId="f9ce39f5712c3d53" providerId="LiveId" clId="{4BBD23FE-C438-4FAA-B4FE-41D1BFFED419}" dt="2026-04-18T12:38:50.319" v="424" actId="2696"/>
        <pc:sldMkLst>
          <pc:docMk/>
          <pc:sldMk cId="4073352630" sldId="263"/>
        </pc:sldMkLst>
        <pc:picChg chg="add">
          <ac:chgData name="BAGUI ________" userId="f9ce39f5712c3d53" providerId="LiveId" clId="{4BBD23FE-C438-4FAA-B4FE-41D1BFFED419}" dt="2026-04-18T12:38:35.218" v="423"/>
          <ac:picMkLst>
            <pc:docMk/>
            <pc:sldMk cId="4073352630" sldId="263"/>
            <ac:picMk id="4098" creationId="{EF662F8E-6A4C-42C0-2869-EC91FC29F4D6}"/>
          </ac:picMkLst>
        </pc:picChg>
      </pc:sldChg>
      <pc:sldChg chg="addSp modSp mod ord">
        <pc:chgData name="BAGUI ________" userId="f9ce39f5712c3d53" providerId="LiveId" clId="{4BBD23FE-C438-4FAA-B4FE-41D1BFFED419}" dt="2026-04-19T11:45:31.747" v="10154" actId="20577"/>
        <pc:sldMkLst>
          <pc:docMk/>
          <pc:sldMk cId="1149573608" sldId="264"/>
        </pc:sldMkLst>
        <pc:spChg chg="add mod">
          <ac:chgData name="BAGUI ________" userId="f9ce39f5712c3d53" providerId="LiveId" clId="{4BBD23FE-C438-4FAA-B4FE-41D1BFFED419}" dt="2026-04-19T11:45:31.747" v="10154" actId="20577"/>
          <ac:spMkLst>
            <pc:docMk/>
            <pc:sldMk cId="1149573608" sldId="264"/>
            <ac:spMk id="2" creationId="{589C8E99-CE4E-68BE-8CC4-A0ABE4CFEF4D}"/>
          </ac:spMkLst>
        </pc:spChg>
        <pc:spChg chg="add mod">
          <ac:chgData name="BAGUI ________" userId="f9ce39f5712c3d53" providerId="LiveId" clId="{4BBD23FE-C438-4FAA-B4FE-41D1BFFED419}" dt="2026-04-19T11:45:21.906" v="10153" actId="692"/>
          <ac:spMkLst>
            <pc:docMk/>
            <pc:sldMk cId="1149573608" sldId="264"/>
            <ac:spMk id="3" creationId="{03D8EBAD-7724-678A-4480-1DD29AD9B215}"/>
          </ac:spMkLst>
        </pc:spChg>
      </pc:sldChg>
      <pc:sldChg chg="addSp modSp mod">
        <pc:chgData name="BAGUI ________" userId="f9ce39f5712c3d53" providerId="LiveId" clId="{4BBD23FE-C438-4FAA-B4FE-41D1BFFED419}" dt="2026-04-19T13:18:26.711" v="11913" actId="1076"/>
        <pc:sldMkLst>
          <pc:docMk/>
          <pc:sldMk cId="2749464628" sldId="265"/>
        </pc:sldMkLst>
        <pc:spChg chg="add mod">
          <ac:chgData name="BAGUI ________" userId="f9ce39f5712c3d53" providerId="LiveId" clId="{4BBD23FE-C438-4FAA-B4FE-41D1BFFED419}" dt="2026-04-19T13:13:00.131" v="11883" actId="20577"/>
          <ac:spMkLst>
            <pc:docMk/>
            <pc:sldMk cId="2749464628" sldId="265"/>
            <ac:spMk id="2" creationId="{88ADB7F0-6009-831F-0A06-45E59B18DDDB}"/>
          </ac:spMkLst>
        </pc:spChg>
        <pc:picChg chg="add mod">
          <ac:chgData name="BAGUI ________" userId="f9ce39f5712c3d53" providerId="LiveId" clId="{4BBD23FE-C438-4FAA-B4FE-41D1BFFED419}" dt="2026-04-19T13:18:26.711" v="11913" actId="1076"/>
          <ac:picMkLst>
            <pc:docMk/>
            <pc:sldMk cId="2749464628" sldId="265"/>
            <ac:picMk id="4" creationId="{8BE746FD-0CD0-25E7-7986-BE7860744251}"/>
          </ac:picMkLst>
        </pc:picChg>
      </pc:sldChg>
      <pc:sldChg chg="addSp delSp modSp add mod">
        <pc:chgData name="BAGUI ________" userId="f9ce39f5712c3d53" providerId="LiveId" clId="{4BBD23FE-C438-4FAA-B4FE-41D1BFFED419}" dt="2026-04-18T13:22:28.739" v="1853" actId="123"/>
        <pc:sldMkLst>
          <pc:docMk/>
          <pc:sldMk cId="2204391742" sldId="266"/>
        </pc:sldMkLst>
        <pc:spChg chg="add mod">
          <ac:chgData name="BAGUI ________" userId="f9ce39f5712c3d53" providerId="LiveId" clId="{4BBD23FE-C438-4FAA-B4FE-41D1BFFED419}" dt="2026-04-18T13:18:06.473" v="1665" actId="1076"/>
          <ac:spMkLst>
            <pc:docMk/>
            <pc:sldMk cId="2204391742" sldId="266"/>
            <ac:spMk id="6" creationId="{E66CF892-5713-4FCB-3FF8-13324B7B213B}"/>
          </ac:spMkLst>
        </pc:spChg>
        <pc:spChg chg="add mod">
          <ac:chgData name="BAGUI ________" userId="f9ce39f5712c3d53" providerId="LiveId" clId="{4BBD23FE-C438-4FAA-B4FE-41D1BFFED419}" dt="2026-04-18T13:22:28.739" v="1853" actId="123"/>
          <ac:spMkLst>
            <pc:docMk/>
            <pc:sldMk cId="2204391742" sldId="266"/>
            <ac:spMk id="7" creationId="{70812CD1-6046-4556-F871-06C0429DA470}"/>
          </ac:spMkLst>
        </pc:spChg>
        <pc:picChg chg="add del mod">
          <ac:chgData name="BAGUI ________" userId="f9ce39f5712c3d53" providerId="LiveId" clId="{4BBD23FE-C438-4FAA-B4FE-41D1BFFED419}" dt="2026-04-18T13:14:41.455" v="1569" actId="478"/>
          <ac:picMkLst>
            <pc:docMk/>
            <pc:sldMk cId="2204391742" sldId="266"/>
            <ac:picMk id="3" creationId="{8FC2625F-97D9-D5C1-DEE6-FB5A5BEFC261}"/>
          </ac:picMkLst>
        </pc:picChg>
        <pc:picChg chg="add mod">
          <ac:chgData name="BAGUI ________" userId="f9ce39f5712c3d53" providerId="LiveId" clId="{4BBD23FE-C438-4FAA-B4FE-41D1BFFED419}" dt="2026-04-18T13:19:10.692" v="1667" actId="1076"/>
          <ac:picMkLst>
            <pc:docMk/>
            <pc:sldMk cId="2204391742" sldId="266"/>
            <ac:picMk id="5" creationId="{73AE9D41-B6B8-B2E5-2AD7-C35E2F8F26E9}"/>
          </ac:picMkLst>
        </pc:picChg>
      </pc:sldChg>
      <pc:sldChg chg="addSp modSp add mod modTransition modAnim">
        <pc:chgData name="BAGUI ________" userId="f9ce39f5712c3d53" providerId="LiveId" clId="{4BBD23FE-C438-4FAA-B4FE-41D1BFFED419}" dt="2026-04-19T11:49:31.346" v="10156" actId="20577"/>
        <pc:sldMkLst>
          <pc:docMk/>
          <pc:sldMk cId="2892031831" sldId="267"/>
        </pc:sldMkLst>
        <pc:spChg chg="add mod">
          <ac:chgData name="BAGUI ________" userId="f9ce39f5712c3d53" providerId="LiveId" clId="{4BBD23FE-C438-4FAA-B4FE-41D1BFFED419}" dt="2026-04-19T11:49:31.346" v="10156" actId="20577"/>
          <ac:spMkLst>
            <pc:docMk/>
            <pc:sldMk cId="2892031831" sldId="267"/>
            <ac:spMk id="2" creationId="{B8A3945D-8F1F-788F-9889-2DAAA57324F5}"/>
          </ac:spMkLst>
        </pc:spChg>
      </pc:sldChg>
      <pc:sldChg chg="addSp delSp modSp add mod setBg setClrOvrMap">
        <pc:chgData name="BAGUI ________" userId="f9ce39f5712c3d53" providerId="LiveId" clId="{4BBD23FE-C438-4FAA-B4FE-41D1BFFED419}" dt="2026-04-19T11:50:49.744" v="10158" actId="1036"/>
        <pc:sldMkLst>
          <pc:docMk/>
          <pc:sldMk cId="1446608111" sldId="268"/>
        </pc:sldMkLst>
        <pc:spChg chg="add mod ord">
          <ac:chgData name="BAGUI ________" userId="f9ce39f5712c3d53" providerId="LiveId" clId="{4BBD23FE-C438-4FAA-B4FE-41D1BFFED419}" dt="2026-04-18T14:08:39.120" v="2986" actId="26606"/>
          <ac:spMkLst>
            <pc:docMk/>
            <pc:sldMk cId="1446608111" sldId="268"/>
            <ac:spMk id="2" creationId="{24E482CA-E5AC-35F0-2C6F-1FD1C8835A7E}"/>
          </ac:spMkLst>
        </pc:spChg>
        <pc:spChg chg="add mod">
          <ac:chgData name="BAGUI ________" userId="f9ce39f5712c3d53" providerId="LiveId" clId="{4BBD23FE-C438-4FAA-B4FE-41D1BFFED419}" dt="2026-04-19T11:50:49.744" v="10158" actId="1036"/>
          <ac:spMkLst>
            <pc:docMk/>
            <pc:sldMk cId="1446608111" sldId="268"/>
            <ac:spMk id="5" creationId="{1C05CE0D-1CD3-3237-90EA-4753E093253E}"/>
          </ac:spMkLst>
        </pc:spChg>
        <pc:spChg chg="add del">
          <ac:chgData name="BAGUI ________" userId="f9ce39f5712c3d53" providerId="LiveId" clId="{4BBD23FE-C438-4FAA-B4FE-41D1BFFED419}" dt="2026-04-18T14:07:30.005" v="2968" actId="26606"/>
          <ac:spMkLst>
            <pc:docMk/>
            <pc:sldMk cId="1446608111" sldId="268"/>
            <ac:spMk id="9" creationId="{D12DDE76-C203-4047-9998-63900085B5E8}"/>
          </ac:spMkLst>
        </pc:spChg>
        <pc:spChg chg="add del">
          <ac:chgData name="BAGUI ________" userId="f9ce39f5712c3d53" providerId="LiveId" clId="{4BBD23FE-C438-4FAA-B4FE-41D1BFFED419}" dt="2026-04-18T14:07:33.278" v="2970" actId="26606"/>
          <ac:spMkLst>
            <pc:docMk/>
            <pc:sldMk cId="1446608111" sldId="268"/>
            <ac:spMk id="11" creationId="{047C8CCB-F95D-4249-92DD-651249D3535A}"/>
          </ac:spMkLst>
        </pc:spChg>
        <pc:spChg chg="add del">
          <ac:chgData name="BAGUI ________" userId="f9ce39f5712c3d53" providerId="LiveId" clId="{4BBD23FE-C438-4FAA-B4FE-41D1BFFED419}" dt="2026-04-18T14:07:33.278" v="2970" actId="26606"/>
          <ac:spMkLst>
            <pc:docMk/>
            <pc:sldMk cId="1446608111" sldId="268"/>
            <ac:spMk id="12" creationId="{6753252F-4873-4F63-801D-CC719279A7D5}"/>
          </ac:spMkLst>
        </pc:spChg>
        <pc:spChg chg="add del">
          <ac:chgData name="BAGUI ________" userId="f9ce39f5712c3d53" providerId="LiveId" clId="{4BBD23FE-C438-4FAA-B4FE-41D1BFFED419}" dt="2026-04-18T14:07:38.377" v="2972" actId="26606"/>
          <ac:spMkLst>
            <pc:docMk/>
            <pc:sldMk cId="1446608111" sldId="268"/>
            <ac:spMk id="14" creationId="{71B2258F-86CA-4D4D-8270-BC05FCDEBFB3}"/>
          </ac:spMkLst>
        </pc:spChg>
        <pc:spChg chg="add del">
          <ac:chgData name="BAGUI ________" userId="f9ce39f5712c3d53" providerId="LiveId" clId="{4BBD23FE-C438-4FAA-B4FE-41D1BFFED419}" dt="2026-04-18T14:07:45.370" v="2974" actId="26606"/>
          <ac:spMkLst>
            <pc:docMk/>
            <pc:sldMk cId="1446608111" sldId="268"/>
            <ac:spMk id="18" creationId="{23D09407-53BC-485E-B4CE-BC5E4FC4B25B}"/>
          </ac:spMkLst>
        </pc:spChg>
        <pc:spChg chg="add del">
          <ac:chgData name="BAGUI ________" userId="f9ce39f5712c3d53" providerId="LiveId" clId="{4BBD23FE-C438-4FAA-B4FE-41D1BFFED419}" dt="2026-04-18T14:07:45.370" v="2974" actId="26606"/>
          <ac:spMkLst>
            <pc:docMk/>
            <pc:sldMk cId="1446608111" sldId="268"/>
            <ac:spMk id="24" creationId="{921DB988-49FC-4608-B0A2-E2F3A4019041}"/>
          </ac:spMkLst>
        </pc:spChg>
        <pc:grpChg chg="add del">
          <ac:chgData name="BAGUI ________" userId="f9ce39f5712c3d53" providerId="LiveId" clId="{4BBD23FE-C438-4FAA-B4FE-41D1BFFED419}" dt="2026-04-18T14:07:45.370" v="2974" actId="26606"/>
          <ac:grpSpMkLst>
            <pc:docMk/>
            <pc:sldMk cId="1446608111" sldId="268"/>
            <ac:grpSpMk id="13" creationId="{E9B930FD-8671-4C4C-ADCF-73AC1D0CD417}"/>
          </ac:grpSpMkLst>
        </pc:grpChg>
        <pc:grpChg chg="add del">
          <ac:chgData name="BAGUI ________" userId="f9ce39f5712c3d53" providerId="LiveId" clId="{4BBD23FE-C438-4FAA-B4FE-41D1BFFED419}" dt="2026-04-18T14:07:45.370" v="2974" actId="26606"/>
          <ac:grpSpMkLst>
            <pc:docMk/>
            <pc:sldMk cId="1446608111" sldId="268"/>
            <ac:grpSpMk id="19" creationId="{383C2651-AE0C-4AE4-8725-E2F9414FE219}"/>
          </ac:grpSpMkLst>
        </pc:grpChg>
        <pc:picChg chg="add mod">
          <ac:chgData name="BAGUI ________" userId="f9ce39f5712c3d53" providerId="LiveId" clId="{4BBD23FE-C438-4FAA-B4FE-41D1BFFED419}" dt="2026-04-18T14:11:32.171" v="3170"/>
          <ac:picMkLst>
            <pc:docMk/>
            <pc:sldMk cId="1446608111" sldId="268"/>
            <ac:picMk id="4" creationId="{256D5ACA-A630-FBE9-DE95-0E01265C0F13}"/>
          </ac:picMkLst>
        </pc:picChg>
        <pc:cxnChg chg="add del">
          <ac:chgData name="BAGUI ________" userId="f9ce39f5712c3d53" providerId="LiveId" clId="{4BBD23FE-C438-4FAA-B4FE-41D1BFFED419}" dt="2026-04-18T14:08:39.120" v="2986" actId="26606"/>
          <ac:cxnSpMkLst>
            <pc:docMk/>
            <pc:sldMk cId="1446608111" sldId="268"/>
            <ac:cxnSpMk id="10" creationId="{249EDD1B-F94D-B4E6-ACAA-566B9A26FDE3}"/>
          </ac:cxnSpMkLst>
        </pc:cxnChg>
      </pc:sldChg>
      <pc:sldChg chg="addSp modSp add mod">
        <pc:chgData name="BAGUI ________" userId="f9ce39f5712c3d53" providerId="LiveId" clId="{4BBD23FE-C438-4FAA-B4FE-41D1BFFED419}" dt="2026-04-19T11:50:59.434" v="10159" actId="20577"/>
        <pc:sldMkLst>
          <pc:docMk/>
          <pc:sldMk cId="1987435001" sldId="269"/>
        </pc:sldMkLst>
        <pc:spChg chg="add mod">
          <ac:chgData name="BAGUI ________" userId="f9ce39f5712c3d53" providerId="LiveId" clId="{4BBD23FE-C438-4FAA-B4FE-41D1BFFED419}" dt="2026-04-18T14:18:22.330" v="3543" actId="1076"/>
          <ac:spMkLst>
            <pc:docMk/>
            <pc:sldMk cId="1987435001" sldId="269"/>
            <ac:spMk id="2" creationId="{1E8E6409-6664-A5F3-ECDD-3D1CEBD66370}"/>
          </ac:spMkLst>
        </pc:spChg>
        <pc:spChg chg="add mod">
          <ac:chgData name="BAGUI ________" userId="f9ce39f5712c3d53" providerId="LiveId" clId="{4BBD23FE-C438-4FAA-B4FE-41D1BFFED419}" dt="2026-04-19T11:50:59.434" v="10159" actId="20577"/>
          <ac:spMkLst>
            <pc:docMk/>
            <pc:sldMk cId="1987435001" sldId="269"/>
            <ac:spMk id="3" creationId="{494B278F-96EE-3DF0-071C-F2F593481250}"/>
          </ac:spMkLst>
        </pc:spChg>
        <pc:spChg chg="add mod">
          <ac:chgData name="BAGUI ________" userId="f9ce39f5712c3d53" providerId="LiveId" clId="{4BBD23FE-C438-4FAA-B4FE-41D1BFFED419}" dt="2026-04-18T14:20:14.467" v="3697" actId="20577"/>
          <ac:spMkLst>
            <pc:docMk/>
            <pc:sldMk cId="1987435001" sldId="269"/>
            <ac:spMk id="4" creationId="{2F20FC91-DAE2-8F9C-3E46-FE19196D82CF}"/>
          </ac:spMkLst>
        </pc:spChg>
      </pc:sldChg>
      <pc:sldChg chg="addSp delSp modSp add mod">
        <pc:chgData name="BAGUI ________" userId="f9ce39f5712c3d53" providerId="LiveId" clId="{4BBD23FE-C438-4FAA-B4FE-41D1BFFED419}" dt="2026-04-18T14:37:40.480" v="3713" actId="1076"/>
        <pc:sldMkLst>
          <pc:docMk/>
          <pc:sldMk cId="4193922562" sldId="270"/>
        </pc:sldMkLst>
        <pc:picChg chg="add mod">
          <ac:chgData name="BAGUI ________" userId="f9ce39f5712c3d53" providerId="LiveId" clId="{4BBD23FE-C438-4FAA-B4FE-41D1BFFED419}" dt="2026-04-18T14:37:40.480" v="3713" actId="1076"/>
          <ac:picMkLst>
            <pc:docMk/>
            <pc:sldMk cId="4193922562" sldId="270"/>
            <ac:picMk id="3" creationId="{6F72C7E5-ECAB-ABE1-3BA2-0391FC572B90}"/>
          </ac:picMkLst>
        </pc:picChg>
        <pc:picChg chg="add del mod">
          <ac:chgData name="BAGUI ________" userId="f9ce39f5712c3d53" providerId="LiveId" clId="{4BBD23FE-C438-4FAA-B4FE-41D1BFFED419}" dt="2026-04-18T14:37:08.533" v="3704" actId="21"/>
          <ac:picMkLst>
            <pc:docMk/>
            <pc:sldMk cId="4193922562" sldId="270"/>
            <ac:picMk id="5" creationId="{F856CCCD-4DF7-F8EA-5788-DA7F440C439E}"/>
          </ac:picMkLst>
        </pc:picChg>
        <pc:picChg chg="add del mod">
          <ac:chgData name="BAGUI ________" userId="f9ce39f5712c3d53" providerId="LiveId" clId="{4BBD23FE-C438-4FAA-B4FE-41D1BFFED419}" dt="2026-04-18T14:37:16.481" v="3706" actId="21"/>
          <ac:picMkLst>
            <pc:docMk/>
            <pc:sldMk cId="4193922562" sldId="270"/>
            <ac:picMk id="6" creationId="{F856CCCD-4DF7-F8EA-5788-DA7F440C439E}"/>
          </ac:picMkLst>
        </pc:picChg>
      </pc:sldChg>
      <pc:sldChg chg="addSp modSp add mod">
        <pc:chgData name="BAGUI ________" userId="f9ce39f5712c3d53" providerId="LiveId" clId="{4BBD23FE-C438-4FAA-B4FE-41D1BFFED419}" dt="2026-04-18T14:49:47.907" v="4380" actId="1076"/>
        <pc:sldMkLst>
          <pc:docMk/>
          <pc:sldMk cId="142312059" sldId="271"/>
        </pc:sldMkLst>
        <pc:picChg chg="add mod">
          <ac:chgData name="BAGUI ________" userId="f9ce39f5712c3d53" providerId="LiveId" clId="{4BBD23FE-C438-4FAA-B4FE-41D1BFFED419}" dt="2026-04-18T14:49:47.907" v="4380" actId="1076"/>
          <ac:picMkLst>
            <pc:docMk/>
            <pc:sldMk cId="142312059" sldId="271"/>
            <ac:picMk id="6" creationId="{F856CCCD-4DF7-F8EA-5788-DA7F440C439E}"/>
          </ac:picMkLst>
        </pc:picChg>
      </pc:sldChg>
      <pc:sldChg chg="addSp modSp add mod">
        <pc:chgData name="BAGUI ________" userId="f9ce39f5712c3d53" providerId="LiveId" clId="{4BBD23FE-C438-4FAA-B4FE-41D1BFFED419}" dt="2026-04-18T15:11:02.866" v="4954" actId="207"/>
        <pc:sldMkLst>
          <pc:docMk/>
          <pc:sldMk cId="3882643105" sldId="272"/>
        </pc:sldMkLst>
        <pc:spChg chg="add mod">
          <ac:chgData name="BAGUI ________" userId="f9ce39f5712c3d53" providerId="LiveId" clId="{4BBD23FE-C438-4FAA-B4FE-41D1BFFED419}" dt="2026-04-18T15:11:02.866" v="4954" actId="207"/>
          <ac:spMkLst>
            <pc:docMk/>
            <pc:sldMk cId="3882643105" sldId="272"/>
            <ac:spMk id="2" creationId="{0CF77F65-4DF5-2E2A-E9A2-EE69A5A3BD32}"/>
          </ac:spMkLst>
        </pc:spChg>
      </pc:sldChg>
      <pc:sldChg chg="addSp modSp add mod">
        <pc:chgData name="BAGUI ________" userId="f9ce39f5712c3d53" providerId="LiveId" clId="{4BBD23FE-C438-4FAA-B4FE-41D1BFFED419}" dt="2026-04-18T14:56:30.095" v="4498"/>
        <pc:sldMkLst>
          <pc:docMk/>
          <pc:sldMk cId="1523246579" sldId="273"/>
        </pc:sldMkLst>
        <pc:spChg chg="add mod">
          <ac:chgData name="BAGUI ________" userId="f9ce39f5712c3d53" providerId="LiveId" clId="{4BBD23FE-C438-4FAA-B4FE-41D1BFFED419}" dt="2026-04-18T14:53:51.359" v="4442" actId="1076"/>
          <ac:spMkLst>
            <pc:docMk/>
            <pc:sldMk cId="1523246579" sldId="273"/>
            <ac:spMk id="2" creationId="{5BBFA795-86BB-08B4-03F4-3548B28B5E04}"/>
          </ac:spMkLst>
        </pc:spChg>
        <pc:spChg chg="add mod">
          <ac:chgData name="BAGUI ________" userId="f9ce39f5712c3d53" providerId="LiveId" clId="{4BBD23FE-C438-4FAA-B4FE-41D1BFFED419}" dt="2026-04-18T14:56:30.095" v="4498"/>
          <ac:spMkLst>
            <pc:docMk/>
            <pc:sldMk cId="1523246579" sldId="273"/>
            <ac:spMk id="5" creationId="{C8F1AD3B-1552-7EBE-CA41-B6D07FF09FAB}"/>
          </ac:spMkLst>
        </pc:spChg>
        <pc:picChg chg="add mod">
          <ac:chgData name="BAGUI ________" userId="f9ce39f5712c3d53" providerId="LiveId" clId="{4BBD23FE-C438-4FAA-B4FE-41D1BFFED419}" dt="2026-04-18T14:56:13.767" v="4497" actId="1076"/>
          <ac:picMkLst>
            <pc:docMk/>
            <pc:sldMk cId="1523246579" sldId="273"/>
            <ac:picMk id="4" creationId="{1F915E38-57CC-B9DA-3A77-696B2CD4F6C6}"/>
          </ac:picMkLst>
        </pc:picChg>
      </pc:sldChg>
      <pc:sldChg chg="addSp modSp add mod modAnim">
        <pc:chgData name="BAGUI ________" userId="f9ce39f5712c3d53" providerId="LiveId" clId="{4BBD23FE-C438-4FAA-B4FE-41D1BFFED419}" dt="2026-04-18T16:14:40.677" v="7635" actId="20577"/>
        <pc:sldMkLst>
          <pc:docMk/>
          <pc:sldMk cId="3838347204" sldId="274"/>
        </pc:sldMkLst>
        <pc:spChg chg="add mod">
          <ac:chgData name="BAGUI ________" userId="f9ce39f5712c3d53" providerId="LiveId" clId="{4BBD23FE-C438-4FAA-B4FE-41D1BFFED419}" dt="2026-04-18T16:14:40.677" v="7635" actId="20577"/>
          <ac:spMkLst>
            <pc:docMk/>
            <pc:sldMk cId="3838347204" sldId="274"/>
            <ac:spMk id="2" creationId="{00570AE0-2424-3BEE-2271-05F0581EC9B0}"/>
          </ac:spMkLst>
        </pc:spChg>
        <pc:spChg chg="add mod">
          <ac:chgData name="BAGUI ________" userId="f9ce39f5712c3d53" providerId="LiveId" clId="{4BBD23FE-C438-4FAA-B4FE-41D1BFFED419}" dt="2026-04-18T15:20:08.961" v="4967" actId="20577"/>
          <ac:spMkLst>
            <pc:docMk/>
            <pc:sldMk cId="3838347204" sldId="274"/>
            <ac:spMk id="3" creationId="{517B7E50-F5C6-F1E4-C17A-4A033676B277}"/>
          </ac:spMkLst>
        </pc:spChg>
      </pc:sldChg>
      <pc:sldChg chg="addSp modSp add mod modAnim">
        <pc:chgData name="BAGUI ________" userId="f9ce39f5712c3d53" providerId="LiveId" clId="{4BBD23FE-C438-4FAA-B4FE-41D1BFFED419}" dt="2026-04-19T11:57:17.539" v="10160" actId="20577"/>
        <pc:sldMkLst>
          <pc:docMk/>
          <pc:sldMk cId="2956477302" sldId="275"/>
        </pc:sldMkLst>
        <pc:spChg chg="add mod">
          <ac:chgData name="BAGUI ________" userId="f9ce39f5712c3d53" providerId="LiveId" clId="{4BBD23FE-C438-4FAA-B4FE-41D1BFFED419}" dt="2026-04-19T11:57:17.539" v="10160" actId="20577"/>
          <ac:spMkLst>
            <pc:docMk/>
            <pc:sldMk cId="2956477302" sldId="275"/>
            <ac:spMk id="3" creationId="{5F716C0D-DA3E-1453-40D6-E8C1F460ACBD}"/>
          </ac:spMkLst>
        </pc:spChg>
      </pc:sldChg>
      <pc:sldChg chg="addSp modSp add mod modAnim">
        <pc:chgData name="BAGUI ________" userId="f9ce39f5712c3d53" providerId="LiveId" clId="{4BBD23FE-C438-4FAA-B4FE-41D1BFFED419}" dt="2026-04-18T16:13:34.122" v="7633"/>
        <pc:sldMkLst>
          <pc:docMk/>
          <pc:sldMk cId="1780747805" sldId="276"/>
        </pc:sldMkLst>
        <pc:spChg chg="add mod">
          <ac:chgData name="BAGUI ________" userId="f9ce39f5712c3d53" providerId="LiveId" clId="{4BBD23FE-C438-4FAA-B4FE-41D1BFFED419}" dt="2026-04-18T15:58:47.445" v="6863" actId="20577"/>
          <ac:spMkLst>
            <pc:docMk/>
            <pc:sldMk cId="1780747805" sldId="276"/>
            <ac:spMk id="3" creationId="{0735D603-3BDE-A0FE-41BC-555A9AC90161}"/>
          </ac:spMkLst>
        </pc:spChg>
        <pc:spChg chg="add mod">
          <ac:chgData name="BAGUI ________" userId="f9ce39f5712c3d53" providerId="LiveId" clId="{4BBD23FE-C438-4FAA-B4FE-41D1BFFED419}" dt="2026-04-18T16:13:22.248" v="7632" actId="1076"/>
          <ac:spMkLst>
            <pc:docMk/>
            <pc:sldMk cId="1780747805" sldId="276"/>
            <ac:spMk id="4" creationId="{722BE13E-7D39-056F-355A-1217EB158FFE}"/>
          </ac:spMkLst>
        </pc:spChg>
        <pc:spChg chg="add mod">
          <ac:chgData name="BAGUI ________" userId="f9ce39f5712c3d53" providerId="LiveId" clId="{4BBD23FE-C438-4FAA-B4FE-41D1BFFED419}" dt="2026-04-18T16:08:11.563" v="7328" actId="20577"/>
          <ac:spMkLst>
            <pc:docMk/>
            <pc:sldMk cId="1780747805" sldId="276"/>
            <ac:spMk id="5" creationId="{E6FA33FC-21E8-5A35-0034-B3915E8D1CA8}"/>
          </ac:spMkLst>
        </pc:spChg>
        <pc:spChg chg="add mod">
          <ac:chgData name="BAGUI ________" userId="f9ce39f5712c3d53" providerId="LiveId" clId="{4BBD23FE-C438-4FAA-B4FE-41D1BFFED419}" dt="2026-04-18T16:13:05.728" v="7630" actId="20577"/>
          <ac:spMkLst>
            <pc:docMk/>
            <pc:sldMk cId="1780747805" sldId="276"/>
            <ac:spMk id="7" creationId="{0C5EE02D-0959-57A8-1FD4-C376BD75DB3A}"/>
          </ac:spMkLst>
        </pc:spChg>
      </pc:sldChg>
      <pc:sldChg chg="addSp delSp modSp add mod">
        <pc:chgData name="BAGUI ________" userId="f9ce39f5712c3d53" providerId="LiveId" clId="{4BBD23FE-C438-4FAA-B4FE-41D1BFFED419}" dt="2026-04-19T12:03:17.467" v="10161" actId="20577"/>
        <pc:sldMkLst>
          <pc:docMk/>
          <pc:sldMk cId="639813830" sldId="277"/>
        </pc:sldMkLst>
        <pc:spChg chg="add mod">
          <ac:chgData name="BAGUI ________" userId="f9ce39f5712c3d53" providerId="LiveId" clId="{4BBD23FE-C438-4FAA-B4FE-41D1BFFED419}" dt="2026-04-19T12:03:17.467" v="10161" actId="20577"/>
          <ac:spMkLst>
            <pc:docMk/>
            <pc:sldMk cId="639813830" sldId="277"/>
            <ac:spMk id="3" creationId="{4F233DE7-CE1A-A401-A825-1501CDA4710A}"/>
          </ac:spMkLst>
        </pc:spChg>
        <pc:spChg chg="add del mod">
          <ac:chgData name="BAGUI ________" userId="f9ce39f5712c3d53" providerId="LiveId" clId="{4BBD23FE-C438-4FAA-B4FE-41D1BFFED419}" dt="2026-04-18T16:26:28.280" v="8440" actId="21"/>
          <ac:spMkLst>
            <pc:docMk/>
            <pc:sldMk cId="639813830" sldId="277"/>
            <ac:spMk id="4" creationId="{28174DBE-1F40-AECD-9C9F-4E3D27AA6FA2}"/>
          </ac:spMkLst>
        </pc:spChg>
      </pc:sldChg>
      <pc:sldChg chg="addSp modSp add mod">
        <pc:chgData name="BAGUI ________" userId="f9ce39f5712c3d53" providerId="LiveId" clId="{4BBD23FE-C438-4FAA-B4FE-41D1BFFED419}" dt="2026-04-19T12:27:57.533" v="10411"/>
        <pc:sldMkLst>
          <pc:docMk/>
          <pc:sldMk cId="2827376577" sldId="278"/>
        </pc:sldMkLst>
        <pc:spChg chg="add mod">
          <ac:chgData name="BAGUI ________" userId="f9ce39f5712c3d53" providerId="LiveId" clId="{4BBD23FE-C438-4FAA-B4FE-41D1BFFED419}" dt="2026-04-19T12:27:57.533" v="10411"/>
          <ac:spMkLst>
            <pc:docMk/>
            <pc:sldMk cId="2827376577" sldId="278"/>
            <ac:spMk id="2" creationId="{11B8AB72-C909-70BE-AF46-5644CE59FB3C}"/>
          </ac:spMkLst>
        </pc:spChg>
        <pc:spChg chg="add mod">
          <ac:chgData name="BAGUI ________" userId="f9ce39f5712c3d53" providerId="LiveId" clId="{4BBD23FE-C438-4FAA-B4FE-41D1BFFED419}" dt="2026-04-18T16:26:40.376" v="8443" actId="1076"/>
          <ac:spMkLst>
            <pc:docMk/>
            <pc:sldMk cId="2827376577" sldId="278"/>
            <ac:spMk id="4" creationId="{28174DBE-1F40-AECD-9C9F-4E3D27AA6FA2}"/>
          </ac:spMkLst>
        </pc:spChg>
        <pc:spChg chg="add mod">
          <ac:chgData name="BAGUI ________" userId="f9ce39f5712c3d53" providerId="LiveId" clId="{4BBD23FE-C438-4FAA-B4FE-41D1BFFED419}" dt="2026-04-18T16:38:18.122" v="8710" actId="20577"/>
          <ac:spMkLst>
            <pc:docMk/>
            <pc:sldMk cId="2827376577" sldId="278"/>
            <ac:spMk id="5" creationId="{C09C046F-2A5E-EAD9-D1F3-66F256D8C723}"/>
          </ac:spMkLst>
        </pc:spChg>
        <pc:spChg chg="add mod">
          <ac:chgData name="BAGUI ________" userId="f9ce39f5712c3d53" providerId="LiveId" clId="{4BBD23FE-C438-4FAA-B4FE-41D1BFFED419}" dt="2026-04-18T16:39:07.306" v="8746" actId="122"/>
          <ac:spMkLst>
            <pc:docMk/>
            <pc:sldMk cId="2827376577" sldId="278"/>
            <ac:spMk id="6" creationId="{CB7542BE-1DCE-0FE6-5F5A-46EADDD0BDC2}"/>
          </ac:spMkLst>
        </pc:spChg>
        <pc:spChg chg="add mod">
          <ac:chgData name="BAGUI ________" userId="f9ce39f5712c3d53" providerId="LiveId" clId="{4BBD23FE-C438-4FAA-B4FE-41D1BFFED419}" dt="2026-04-18T16:38:45.628" v="8733" actId="20577"/>
          <ac:spMkLst>
            <pc:docMk/>
            <pc:sldMk cId="2827376577" sldId="278"/>
            <ac:spMk id="16" creationId="{62D65A43-65C5-D9C3-64E8-37CFFFA98C44}"/>
          </ac:spMkLst>
        </pc:spChg>
        <pc:picChg chg="add mod">
          <ac:chgData name="BAGUI ________" userId="f9ce39f5712c3d53" providerId="LiveId" clId="{4BBD23FE-C438-4FAA-B4FE-41D1BFFED419}" dt="2026-04-18T16:34:22.942" v="8598" actId="14100"/>
          <ac:picMkLst>
            <pc:docMk/>
            <pc:sldMk cId="2827376577" sldId="278"/>
            <ac:picMk id="3" creationId="{1F63E330-38A6-77FB-D0AF-45E9161D92E2}"/>
          </ac:picMkLst>
        </pc:picChg>
        <pc:cxnChg chg="add mod">
          <ac:chgData name="BAGUI ________" userId="f9ce39f5712c3d53" providerId="LiveId" clId="{4BBD23FE-C438-4FAA-B4FE-41D1BFFED419}" dt="2026-04-18T16:37:54.533" v="8679" actId="20577"/>
          <ac:cxnSpMkLst>
            <pc:docMk/>
            <pc:sldMk cId="2827376577" sldId="278"/>
            <ac:cxnSpMk id="8" creationId="{A5E0348D-8415-26E0-1C53-6DC562CDC963}"/>
          </ac:cxnSpMkLst>
        </pc:cxnChg>
        <pc:cxnChg chg="add mod">
          <ac:chgData name="BAGUI ________" userId="f9ce39f5712c3d53" providerId="LiveId" clId="{4BBD23FE-C438-4FAA-B4FE-41D1BFFED419}" dt="2026-04-18T16:39:12.852" v="8747" actId="1076"/>
          <ac:cxnSpMkLst>
            <pc:docMk/>
            <pc:sldMk cId="2827376577" sldId="278"/>
            <ac:cxnSpMk id="10" creationId="{A45B1A30-331A-8944-FD22-E66539BDBFCC}"/>
          </ac:cxnSpMkLst>
        </pc:cxnChg>
        <pc:cxnChg chg="add mod">
          <ac:chgData name="BAGUI ________" userId="f9ce39f5712c3d53" providerId="LiveId" clId="{4BBD23FE-C438-4FAA-B4FE-41D1BFFED419}" dt="2026-04-18T16:37:21.107" v="8677" actId="14100"/>
          <ac:cxnSpMkLst>
            <pc:docMk/>
            <pc:sldMk cId="2827376577" sldId="278"/>
            <ac:cxnSpMk id="17" creationId="{AA4C97B2-0ACC-A383-D01C-356A62B23C81}"/>
          </ac:cxnSpMkLst>
        </pc:cxnChg>
      </pc:sldChg>
      <pc:sldChg chg="addSp modSp add mod">
        <pc:chgData name="BAGUI ________" userId="f9ce39f5712c3d53" providerId="LiveId" clId="{4BBD23FE-C438-4FAA-B4FE-41D1BFFED419}" dt="2026-04-19T11:44:49.776" v="10143" actId="692"/>
        <pc:sldMkLst>
          <pc:docMk/>
          <pc:sldMk cId="77554853" sldId="279"/>
        </pc:sldMkLst>
        <pc:spChg chg="mod">
          <ac:chgData name="BAGUI ________" userId="f9ce39f5712c3d53" providerId="LiveId" clId="{4BBD23FE-C438-4FAA-B4FE-41D1BFFED419}" dt="2026-04-19T11:44:46.888" v="10142" actId="692"/>
          <ac:spMkLst>
            <pc:docMk/>
            <pc:sldMk cId="77554853" sldId="279"/>
            <ac:spMk id="2" creationId="{23BDF094-242A-4343-FF3C-39F7E88384C1}"/>
          </ac:spMkLst>
        </pc:spChg>
        <pc:spChg chg="add mod">
          <ac:chgData name="BAGUI ________" userId="f9ce39f5712c3d53" providerId="LiveId" clId="{4BBD23FE-C438-4FAA-B4FE-41D1BFFED419}" dt="2026-04-19T11:44:49.776" v="10143" actId="692"/>
          <ac:spMkLst>
            <pc:docMk/>
            <pc:sldMk cId="77554853" sldId="279"/>
            <ac:spMk id="3" creationId="{B0FBECFC-A48B-BD86-4F32-27FA9C720076}"/>
          </ac:spMkLst>
        </pc:spChg>
      </pc:sldChg>
      <pc:sldChg chg="addSp modSp add del mod">
        <pc:chgData name="BAGUI ________" userId="f9ce39f5712c3d53" providerId="LiveId" clId="{4BBD23FE-C438-4FAA-B4FE-41D1BFFED419}" dt="2026-04-18T12:45:46.126" v="753" actId="2696"/>
        <pc:sldMkLst>
          <pc:docMk/>
          <pc:sldMk cId="1927686242" sldId="279"/>
        </pc:sldMkLst>
        <pc:spChg chg="add mod">
          <ac:chgData name="BAGUI ________" userId="f9ce39f5712c3d53" providerId="LiveId" clId="{4BBD23FE-C438-4FAA-B4FE-41D1BFFED419}" dt="2026-04-18T12:45:39.649" v="752" actId="14100"/>
          <ac:spMkLst>
            <pc:docMk/>
            <pc:sldMk cId="1927686242" sldId="279"/>
            <ac:spMk id="2" creationId="{23BDF094-242A-4343-FF3C-39F7E88384C1}"/>
          </ac:spMkLst>
        </pc:spChg>
      </pc:sldChg>
      <pc:sldChg chg="addSp modSp add mod ord">
        <pc:chgData name="BAGUI ________" userId="f9ce39f5712c3d53" providerId="LiveId" clId="{4BBD23FE-C438-4FAA-B4FE-41D1BFFED419}" dt="2026-04-19T12:58:02.319" v="11188" actId="20577"/>
        <pc:sldMkLst>
          <pc:docMk/>
          <pc:sldMk cId="1663459522" sldId="280"/>
        </pc:sldMkLst>
        <pc:spChg chg="add mod">
          <ac:chgData name="BAGUI ________" userId="f9ce39f5712c3d53" providerId="LiveId" clId="{4BBD23FE-C438-4FAA-B4FE-41D1BFFED419}" dt="2026-04-19T12:26:35.411" v="10403" actId="255"/>
          <ac:spMkLst>
            <pc:docMk/>
            <pc:sldMk cId="1663459522" sldId="280"/>
            <ac:spMk id="3" creationId="{FB0B8517-FEAE-1FC0-5531-8688174837A9}"/>
          </ac:spMkLst>
        </pc:spChg>
        <pc:spChg chg="add mod">
          <ac:chgData name="BAGUI ________" userId="f9ce39f5712c3d53" providerId="LiveId" clId="{4BBD23FE-C438-4FAA-B4FE-41D1BFFED419}" dt="2026-04-19T12:58:02.319" v="11188" actId="20577"/>
          <ac:spMkLst>
            <pc:docMk/>
            <pc:sldMk cId="1663459522" sldId="280"/>
            <ac:spMk id="4" creationId="{1939DB4D-747E-CACB-76F4-5788B9BF0C10}"/>
          </ac:spMkLst>
        </pc:spChg>
        <pc:spChg chg="add mod">
          <ac:chgData name="BAGUI ________" userId="f9ce39f5712c3d53" providerId="LiveId" clId="{4BBD23FE-C438-4FAA-B4FE-41D1BFFED419}" dt="2026-04-19T12:45:31.290" v="10930"/>
          <ac:spMkLst>
            <pc:docMk/>
            <pc:sldMk cId="1663459522" sldId="280"/>
            <ac:spMk id="7" creationId="{368B8738-3143-1218-D8E2-6A86722ADE0A}"/>
          </ac:spMkLst>
        </pc:spChg>
        <pc:spChg chg="add mod">
          <ac:chgData name="BAGUI ________" userId="f9ce39f5712c3d53" providerId="LiveId" clId="{4BBD23FE-C438-4FAA-B4FE-41D1BFFED419}" dt="2026-04-19T12:51:26.898" v="11085" actId="313"/>
          <ac:spMkLst>
            <pc:docMk/>
            <pc:sldMk cId="1663459522" sldId="280"/>
            <ac:spMk id="8" creationId="{BAF9F577-F0B7-5C24-083C-3BABF8884C6F}"/>
          </ac:spMkLst>
        </pc:spChg>
        <pc:picChg chg="add mod">
          <ac:chgData name="BAGUI ________" userId="f9ce39f5712c3d53" providerId="LiveId" clId="{4BBD23FE-C438-4FAA-B4FE-41D1BFFED419}" dt="2026-04-19T12:51:56.915" v="11090" actId="1076"/>
          <ac:picMkLst>
            <pc:docMk/>
            <pc:sldMk cId="1663459522" sldId="280"/>
            <ac:picMk id="6" creationId="{F2459AA0-2C44-C9B9-DD8D-BEC6D96516AC}"/>
          </ac:picMkLst>
        </pc:picChg>
      </pc:sldChg>
      <pc:sldChg chg="addSp delSp modSp add mod">
        <pc:chgData name="BAGUI ________" userId="f9ce39f5712c3d53" providerId="LiveId" clId="{4BBD23FE-C438-4FAA-B4FE-41D1BFFED419}" dt="2026-04-19T13:09:05.392" v="11599"/>
        <pc:sldMkLst>
          <pc:docMk/>
          <pc:sldMk cId="1692565389" sldId="281"/>
        </pc:sldMkLst>
        <pc:spChg chg="add del mod">
          <ac:chgData name="BAGUI ________" userId="f9ce39f5712c3d53" providerId="LiveId" clId="{4BBD23FE-C438-4FAA-B4FE-41D1BFFED419}" dt="2026-04-18T12:41:12.898" v="448"/>
          <ac:spMkLst>
            <pc:docMk/>
            <pc:sldMk cId="1692565389" sldId="281"/>
            <ac:spMk id="2" creationId="{6DCA3671-2158-DCA4-09DF-1ED0023C19F9}"/>
          </ac:spMkLst>
        </pc:spChg>
        <pc:spChg chg="add mod">
          <ac:chgData name="BAGUI ________" userId="f9ce39f5712c3d53" providerId="LiveId" clId="{4BBD23FE-C438-4FAA-B4FE-41D1BFFED419}" dt="2026-04-19T13:08:39.056" v="11563" actId="1076"/>
          <ac:spMkLst>
            <pc:docMk/>
            <pc:sldMk cId="1692565389" sldId="281"/>
            <ac:spMk id="4" creationId="{A8BED414-4B43-E2CB-6DF5-A6E79B8BFC4B}"/>
          </ac:spMkLst>
        </pc:spChg>
        <pc:picChg chg="add mod">
          <ac:chgData name="BAGUI ________" userId="f9ce39f5712c3d53" providerId="LiveId" clId="{4BBD23FE-C438-4FAA-B4FE-41D1BFFED419}" dt="2026-04-19T13:09:05.392" v="11599"/>
          <ac:picMkLst>
            <pc:docMk/>
            <pc:sldMk cId="1692565389" sldId="281"/>
            <ac:picMk id="3" creationId="{AD0E214F-C836-0D5C-6080-822E71DC7C85}"/>
          </ac:picMkLst>
        </pc:picChg>
      </pc:sldChg>
      <pc:sldChg chg="addSp delSp modSp add mod">
        <pc:chgData name="BAGUI ________" userId="f9ce39f5712c3d53" providerId="LiveId" clId="{4BBD23FE-C438-4FAA-B4FE-41D1BFFED419}" dt="2026-04-19T12:27:47.997" v="10410"/>
        <pc:sldMkLst>
          <pc:docMk/>
          <pc:sldMk cId="1972418863" sldId="282"/>
        </pc:sldMkLst>
        <pc:spChg chg="add mod">
          <ac:chgData name="BAGUI ________" userId="f9ce39f5712c3d53" providerId="LiveId" clId="{4BBD23FE-C438-4FAA-B4FE-41D1BFFED419}" dt="2026-04-19T12:27:47.997" v="10410"/>
          <ac:spMkLst>
            <pc:docMk/>
            <pc:sldMk cId="1972418863" sldId="282"/>
            <ac:spMk id="2" creationId="{60287428-EBBC-0619-AFC2-114E793F6D66}"/>
          </ac:spMkLst>
        </pc:spChg>
        <pc:spChg chg="add del mod">
          <ac:chgData name="BAGUI ________" userId="f9ce39f5712c3d53" providerId="LiveId" clId="{4BBD23FE-C438-4FAA-B4FE-41D1BFFED419}" dt="2026-04-18T16:58:40.102" v="8891"/>
          <ac:spMkLst>
            <pc:docMk/>
            <pc:sldMk cId="1972418863" sldId="282"/>
            <ac:spMk id="4" creationId="{77B5305F-49A7-3F62-2793-3DBE6276C0E1}"/>
          </ac:spMkLst>
        </pc:spChg>
        <pc:spChg chg="add mod">
          <ac:chgData name="BAGUI ________" userId="f9ce39f5712c3d53" providerId="LiveId" clId="{4BBD23FE-C438-4FAA-B4FE-41D1BFFED419}" dt="2026-04-18T17:05:19.172" v="9015" actId="1076"/>
          <ac:spMkLst>
            <pc:docMk/>
            <pc:sldMk cId="1972418863" sldId="282"/>
            <ac:spMk id="5" creationId="{BC254674-71B1-E047-C1D2-EE6B88AA4C0C}"/>
          </ac:spMkLst>
        </pc:spChg>
        <pc:spChg chg="add del mod">
          <ac:chgData name="BAGUI ________" userId="f9ce39f5712c3d53" providerId="LiveId" clId="{4BBD23FE-C438-4FAA-B4FE-41D1BFFED419}" dt="2026-04-18T17:00:34.576" v="8919"/>
          <ac:spMkLst>
            <pc:docMk/>
            <pc:sldMk cId="1972418863" sldId="282"/>
            <ac:spMk id="6" creationId="{32009E97-CA34-E575-03B0-F84EF2C16851}"/>
          </ac:spMkLst>
        </pc:spChg>
        <pc:spChg chg="add mod">
          <ac:chgData name="BAGUI ________" userId="f9ce39f5712c3d53" providerId="LiveId" clId="{4BBD23FE-C438-4FAA-B4FE-41D1BFFED419}" dt="2026-04-18T17:05:35.082" v="9019" actId="1076"/>
          <ac:spMkLst>
            <pc:docMk/>
            <pc:sldMk cId="1972418863" sldId="282"/>
            <ac:spMk id="7" creationId="{5BAE4209-E7A3-C7AD-0D84-2A8B7116BE0F}"/>
          </ac:spMkLst>
        </pc:spChg>
        <pc:spChg chg="add mod">
          <ac:chgData name="BAGUI ________" userId="f9ce39f5712c3d53" providerId="LiveId" clId="{4BBD23FE-C438-4FAA-B4FE-41D1BFFED419}" dt="2026-04-18T17:05:30.805" v="9018" actId="1076"/>
          <ac:spMkLst>
            <pc:docMk/>
            <pc:sldMk cId="1972418863" sldId="282"/>
            <ac:spMk id="8" creationId="{7D045AE3-94D8-D338-C018-58C55FFF1C8A}"/>
          </ac:spMkLst>
        </pc:spChg>
        <pc:spChg chg="add mod">
          <ac:chgData name="BAGUI ________" userId="f9ce39f5712c3d53" providerId="LiveId" clId="{4BBD23FE-C438-4FAA-B4FE-41D1BFFED419}" dt="2026-04-18T17:08:37.075" v="9190" actId="20577"/>
          <ac:spMkLst>
            <pc:docMk/>
            <pc:sldMk cId="1972418863" sldId="282"/>
            <ac:spMk id="9" creationId="{7DD153D3-E493-C35A-2274-A25717D73F81}"/>
          </ac:spMkLst>
        </pc:spChg>
        <pc:picChg chg="add mod">
          <ac:chgData name="BAGUI ________" userId="f9ce39f5712c3d53" providerId="LiveId" clId="{4BBD23FE-C438-4FAA-B4FE-41D1BFFED419}" dt="2026-04-18T17:05:15.584" v="9014" actId="1076"/>
          <ac:picMkLst>
            <pc:docMk/>
            <pc:sldMk cId="1972418863" sldId="282"/>
            <ac:picMk id="3" creationId="{DA343796-08BC-BCDF-6759-873A8686401A}"/>
          </ac:picMkLst>
        </pc:picChg>
      </pc:sldChg>
      <pc:sldChg chg="addSp modSp add mod">
        <pc:chgData name="BAGUI ________" userId="f9ce39f5712c3d53" providerId="LiveId" clId="{4BBD23FE-C438-4FAA-B4FE-41D1BFFED419}" dt="2026-04-19T12:26:03.976" v="10399" actId="12"/>
        <pc:sldMkLst>
          <pc:docMk/>
          <pc:sldMk cId="1108285156" sldId="283"/>
        </pc:sldMkLst>
        <pc:spChg chg="add mod">
          <ac:chgData name="BAGUI ________" userId="f9ce39f5712c3d53" providerId="LiveId" clId="{4BBD23FE-C438-4FAA-B4FE-41D1BFFED419}" dt="2026-04-19T12:23:20.381" v="10217" actId="1076"/>
          <ac:spMkLst>
            <pc:docMk/>
            <pc:sldMk cId="1108285156" sldId="283"/>
            <ac:spMk id="2" creationId="{851F2A72-169D-7062-8BCC-63ED81371C00}"/>
          </ac:spMkLst>
        </pc:spChg>
        <pc:spChg chg="add mod">
          <ac:chgData name="BAGUI ________" userId="f9ce39f5712c3d53" providerId="LiveId" clId="{4BBD23FE-C438-4FAA-B4FE-41D1BFFED419}" dt="2026-04-19T12:26:03.976" v="10399" actId="12"/>
          <ac:spMkLst>
            <pc:docMk/>
            <pc:sldMk cId="1108285156" sldId="283"/>
            <ac:spMk id="3" creationId="{E3FA0713-D4C8-4A49-4F0C-AC8FB005B734}"/>
          </ac:spMkLst>
        </pc:spChg>
      </pc:sldChg>
      <pc:sldChg chg="addSp modSp add mod">
        <pc:chgData name="BAGUI ________" userId="f9ce39f5712c3d53" providerId="LiveId" clId="{4BBD23FE-C438-4FAA-B4FE-41D1BFFED419}" dt="2026-04-19T13:06:27.816" v="11560" actId="1076"/>
        <pc:sldMkLst>
          <pc:docMk/>
          <pc:sldMk cId="2268814290" sldId="284"/>
        </pc:sldMkLst>
        <pc:spChg chg="add mod">
          <ac:chgData name="BAGUI ________" userId="f9ce39f5712c3d53" providerId="LiveId" clId="{4BBD23FE-C438-4FAA-B4FE-41D1BFFED419}" dt="2026-04-19T13:05:46.794" v="11558" actId="20577"/>
          <ac:spMkLst>
            <pc:docMk/>
            <pc:sldMk cId="2268814290" sldId="284"/>
            <ac:spMk id="4" creationId="{F435E74A-940C-6C38-A208-E59AAD482375}"/>
          </ac:spMkLst>
        </pc:spChg>
        <pc:spChg chg="add mod">
          <ac:chgData name="BAGUI ________" userId="f9ce39f5712c3d53" providerId="LiveId" clId="{4BBD23FE-C438-4FAA-B4FE-41D1BFFED419}" dt="2026-04-19T13:06:27.816" v="11560" actId="1076"/>
          <ac:spMkLst>
            <pc:docMk/>
            <pc:sldMk cId="2268814290" sldId="284"/>
            <ac:spMk id="5" creationId="{097ACBED-3F9D-8BFA-B542-DC70A8261F03}"/>
          </ac:spMkLst>
        </pc:spChg>
        <pc:picChg chg="add mod">
          <ac:chgData name="BAGUI ________" userId="f9ce39f5712c3d53" providerId="LiveId" clId="{4BBD23FE-C438-4FAA-B4FE-41D1BFFED419}" dt="2026-04-19T12:53:42.557" v="11115"/>
          <ac:picMkLst>
            <pc:docMk/>
            <pc:sldMk cId="2268814290" sldId="284"/>
            <ac:picMk id="3" creationId="{CC1199F8-EBCE-32A7-39FE-DD8A35DED5CA}"/>
          </ac:picMkLst>
        </pc:picChg>
      </pc:sldChg>
      <pc:sldChg chg="addSp modSp add mod ord">
        <pc:chgData name="BAGUI ________" userId="f9ce39f5712c3d53" providerId="LiveId" clId="{4BBD23FE-C438-4FAA-B4FE-41D1BFFED419}" dt="2026-04-18T16:58:07.307" v="8887" actId="14100"/>
        <pc:sldMkLst>
          <pc:docMk/>
          <pc:sldMk cId="3444914666" sldId="285"/>
        </pc:sldMkLst>
        <pc:spChg chg="add mod">
          <ac:chgData name="BAGUI ________" userId="f9ce39f5712c3d53" providerId="LiveId" clId="{4BBD23FE-C438-4FAA-B4FE-41D1BFFED419}" dt="2026-04-18T16:41:19.569" v="8815" actId="1076"/>
          <ac:spMkLst>
            <pc:docMk/>
            <pc:sldMk cId="3444914666" sldId="285"/>
            <ac:spMk id="2" creationId="{469D48E1-D114-7DCD-A3D5-83178F23A003}"/>
          </ac:spMkLst>
        </pc:spChg>
        <pc:spChg chg="add mod">
          <ac:chgData name="BAGUI ________" userId="f9ce39f5712c3d53" providerId="LiveId" clId="{4BBD23FE-C438-4FAA-B4FE-41D1BFFED419}" dt="2026-04-18T16:41:47.410" v="8833" actId="1076"/>
          <ac:spMkLst>
            <pc:docMk/>
            <pc:sldMk cId="3444914666" sldId="285"/>
            <ac:spMk id="3" creationId="{0CD798EA-D9A7-0D86-C3BC-CFC043B739FA}"/>
          </ac:spMkLst>
        </pc:spChg>
        <pc:spChg chg="add mod">
          <ac:chgData name="BAGUI ________" userId="f9ce39f5712c3d53" providerId="LiveId" clId="{4BBD23FE-C438-4FAA-B4FE-41D1BFFED419}" dt="2026-04-18T16:57:54.397" v="8861" actId="1076"/>
          <ac:spMkLst>
            <pc:docMk/>
            <pc:sldMk cId="3444914666" sldId="285"/>
            <ac:spMk id="8" creationId="{D61EAC8B-1133-265E-D0D0-E2C63B972C70}"/>
          </ac:spMkLst>
        </pc:spChg>
        <pc:picChg chg="add mod">
          <ac:chgData name="BAGUI ________" userId="f9ce39f5712c3d53" providerId="LiveId" clId="{4BBD23FE-C438-4FAA-B4FE-41D1BFFED419}" dt="2026-04-18T16:49:44.327" v="8841" actId="1076"/>
          <ac:picMkLst>
            <pc:docMk/>
            <pc:sldMk cId="3444914666" sldId="285"/>
            <ac:picMk id="5" creationId="{F6C4A334-1CEA-8B6C-A85F-4145EE0BCACF}"/>
          </ac:picMkLst>
        </pc:picChg>
        <pc:cxnChg chg="add mod">
          <ac:chgData name="BAGUI ________" userId="f9ce39f5712c3d53" providerId="LiveId" clId="{4BBD23FE-C438-4FAA-B4FE-41D1BFFED419}" dt="2026-04-18T16:58:07.307" v="8887" actId="14100"/>
          <ac:cxnSpMkLst>
            <pc:docMk/>
            <pc:sldMk cId="3444914666" sldId="285"/>
            <ac:cxnSpMk id="7" creationId="{737889EC-81AC-3ADA-B43B-C5C614946A4A}"/>
          </ac:cxnSpMkLst>
        </pc:cxnChg>
      </pc:sldChg>
      <pc:sldChg chg="addSp modSp add mod">
        <pc:chgData name="BAGUI ________" userId="f9ce39f5712c3d53" providerId="LiveId" clId="{4BBD23FE-C438-4FAA-B4FE-41D1BFFED419}" dt="2026-04-19T12:28:17.149" v="10413"/>
        <pc:sldMkLst>
          <pc:docMk/>
          <pc:sldMk cId="2492241286" sldId="286"/>
        </pc:sldMkLst>
        <pc:spChg chg="add mod">
          <ac:chgData name="BAGUI ________" userId="f9ce39f5712c3d53" providerId="LiveId" clId="{4BBD23FE-C438-4FAA-B4FE-41D1BFFED419}" dt="2026-04-19T12:28:17.149" v="10413"/>
          <ac:spMkLst>
            <pc:docMk/>
            <pc:sldMk cId="2492241286" sldId="286"/>
            <ac:spMk id="2" creationId="{A062876D-39C6-36C4-2982-62B20D39F296}"/>
          </ac:spMkLst>
        </pc:spChg>
        <pc:picChg chg="add">
          <ac:chgData name="BAGUI ________" userId="f9ce39f5712c3d53" providerId="LiveId" clId="{4BBD23FE-C438-4FAA-B4FE-41D1BFFED419}" dt="2026-04-18T16:51:34.204" v="8843" actId="22"/>
          <ac:picMkLst>
            <pc:docMk/>
            <pc:sldMk cId="2492241286" sldId="286"/>
            <ac:picMk id="3" creationId="{026F249F-4BEB-9AB5-E439-50C8475E4608}"/>
          </ac:picMkLst>
        </pc:picChg>
      </pc:sldChg>
      <pc:sldChg chg="addSp modSp add mod">
        <pc:chgData name="BAGUI ________" userId="f9ce39f5712c3d53" providerId="LiveId" clId="{4BBD23FE-C438-4FAA-B4FE-41D1BFFED419}" dt="2026-04-19T12:28:22.535" v="10414"/>
        <pc:sldMkLst>
          <pc:docMk/>
          <pc:sldMk cId="3146577810" sldId="287"/>
        </pc:sldMkLst>
        <pc:spChg chg="add mod">
          <ac:chgData name="BAGUI ________" userId="f9ce39f5712c3d53" providerId="LiveId" clId="{4BBD23FE-C438-4FAA-B4FE-41D1BFFED419}" dt="2026-04-19T12:28:22.535" v="10414"/>
          <ac:spMkLst>
            <pc:docMk/>
            <pc:sldMk cId="3146577810" sldId="287"/>
            <ac:spMk id="2" creationId="{0BBE0EE6-8138-AB62-CA8D-079A9B460244}"/>
          </ac:spMkLst>
        </pc:spChg>
        <pc:picChg chg="add">
          <ac:chgData name="BAGUI ________" userId="f9ce39f5712c3d53" providerId="LiveId" clId="{4BBD23FE-C438-4FAA-B4FE-41D1BFFED419}" dt="2026-04-18T16:52:26.539" v="8844" actId="22"/>
          <ac:picMkLst>
            <pc:docMk/>
            <pc:sldMk cId="3146577810" sldId="287"/>
            <ac:picMk id="3" creationId="{76F75846-6867-8722-AB91-957EB0009DE8}"/>
          </ac:picMkLst>
        </pc:picChg>
      </pc:sldChg>
      <pc:sldChg chg="addSp modSp add mod">
        <pc:chgData name="BAGUI ________" userId="f9ce39f5712c3d53" providerId="LiveId" clId="{4BBD23FE-C438-4FAA-B4FE-41D1BFFED419}" dt="2026-04-19T12:28:25.322" v="10415"/>
        <pc:sldMkLst>
          <pc:docMk/>
          <pc:sldMk cId="660582795" sldId="288"/>
        </pc:sldMkLst>
        <pc:spChg chg="add mod">
          <ac:chgData name="BAGUI ________" userId="f9ce39f5712c3d53" providerId="LiveId" clId="{4BBD23FE-C438-4FAA-B4FE-41D1BFFED419}" dt="2026-04-19T12:28:25.322" v="10415"/>
          <ac:spMkLst>
            <pc:docMk/>
            <pc:sldMk cId="660582795" sldId="288"/>
            <ac:spMk id="2" creationId="{E7F6BE9F-7BC5-7323-9B95-048347B6BCD7}"/>
          </ac:spMkLst>
        </pc:spChg>
        <pc:picChg chg="add">
          <ac:chgData name="BAGUI ________" userId="f9ce39f5712c3d53" providerId="LiveId" clId="{4BBD23FE-C438-4FAA-B4FE-41D1BFFED419}" dt="2026-04-18T16:53:18.280" v="8845" actId="22"/>
          <ac:picMkLst>
            <pc:docMk/>
            <pc:sldMk cId="660582795" sldId="288"/>
            <ac:picMk id="3" creationId="{A1CD38F3-B1A3-C331-35A7-9D90ED72CE4F}"/>
          </ac:picMkLst>
        </pc:picChg>
      </pc:sldChg>
      <pc:sldChg chg="addSp modSp add mod">
        <pc:chgData name="BAGUI ________" userId="f9ce39f5712c3d53" providerId="LiveId" clId="{4BBD23FE-C438-4FAA-B4FE-41D1BFFED419}" dt="2026-04-19T12:28:13.383" v="10412"/>
        <pc:sldMkLst>
          <pc:docMk/>
          <pc:sldMk cId="1072881345" sldId="289"/>
        </pc:sldMkLst>
        <pc:spChg chg="add mod">
          <ac:chgData name="BAGUI ________" userId="f9ce39f5712c3d53" providerId="LiveId" clId="{4BBD23FE-C438-4FAA-B4FE-41D1BFFED419}" dt="2026-04-19T12:28:13.383" v="10412"/>
          <ac:spMkLst>
            <pc:docMk/>
            <pc:sldMk cId="1072881345" sldId="289"/>
            <ac:spMk id="2" creationId="{3763425F-6652-BB87-2602-90DB04BDA52F}"/>
          </ac:spMkLst>
        </pc:spChg>
        <pc:spChg chg="add mod">
          <ac:chgData name="BAGUI ________" userId="f9ce39f5712c3d53" providerId="LiveId" clId="{4BBD23FE-C438-4FAA-B4FE-41D1BFFED419}" dt="2026-04-18T17:24:16.877" v="9457" actId="14100"/>
          <ac:spMkLst>
            <pc:docMk/>
            <pc:sldMk cId="1072881345" sldId="289"/>
            <ac:spMk id="5" creationId="{A9468F0D-4ECB-21E0-87C1-879040C82138}"/>
          </ac:spMkLst>
        </pc:spChg>
        <pc:spChg chg="add mod">
          <ac:chgData name="BAGUI ________" userId="f9ce39f5712c3d53" providerId="LiveId" clId="{4BBD23FE-C438-4FAA-B4FE-41D1BFFED419}" dt="2026-04-18T17:18:25.159" v="9333"/>
          <ac:spMkLst>
            <pc:docMk/>
            <pc:sldMk cId="1072881345" sldId="289"/>
            <ac:spMk id="6" creationId="{26DA92A7-9F0D-0D92-A3DD-08B3A96A7213}"/>
          </ac:spMkLst>
        </pc:spChg>
        <pc:picChg chg="add mod">
          <ac:chgData name="BAGUI ________" userId="f9ce39f5712c3d53" providerId="LiveId" clId="{4BBD23FE-C438-4FAA-B4FE-41D1BFFED419}" dt="2026-04-18T17:18:32.140" v="9336" actId="1076"/>
          <ac:picMkLst>
            <pc:docMk/>
            <pc:sldMk cId="1072881345" sldId="289"/>
            <ac:picMk id="3" creationId="{3E9FDE53-E0EE-BD0D-DA19-E277B0616F46}"/>
          </ac:picMkLst>
        </pc:picChg>
      </pc:sldChg>
      <pc:sldChg chg="addSp delSp modSp add mod">
        <pc:chgData name="BAGUI ________" userId="f9ce39f5712c3d53" providerId="LiveId" clId="{4BBD23FE-C438-4FAA-B4FE-41D1BFFED419}" dt="2026-04-18T17:32:14.723" v="9855" actId="14100"/>
        <pc:sldMkLst>
          <pc:docMk/>
          <pc:sldMk cId="2461013872" sldId="290"/>
        </pc:sldMkLst>
        <pc:spChg chg="add del mod">
          <ac:chgData name="BAGUI ________" userId="f9ce39f5712c3d53" providerId="LiveId" clId="{4BBD23FE-C438-4FAA-B4FE-41D1BFFED419}" dt="2026-04-18T17:14:03.088" v="9196"/>
          <ac:spMkLst>
            <pc:docMk/>
            <pc:sldMk cId="2461013872" sldId="290"/>
            <ac:spMk id="4" creationId="{C51E1146-8D23-8390-4EBF-D16045612AEE}"/>
          </ac:spMkLst>
        </pc:spChg>
        <pc:spChg chg="add del mod">
          <ac:chgData name="BAGUI ________" userId="f9ce39f5712c3d53" providerId="LiveId" clId="{4BBD23FE-C438-4FAA-B4FE-41D1BFFED419}" dt="2026-04-18T17:18:19.272" v="9331" actId="21"/>
          <ac:spMkLst>
            <pc:docMk/>
            <pc:sldMk cId="2461013872" sldId="290"/>
            <ac:spMk id="5" creationId="{A9468F0D-4ECB-21E0-87C1-879040C82138}"/>
          </ac:spMkLst>
        </pc:spChg>
        <pc:spChg chg="add del mod">
          <ac:chgData name="BAGUI ________" userId="f9ce39f5712c3d53" providerId="LiveId" clId="{4BBD23FE-C438-4FAA-B4FE-41D1BFFED419}" dt="2026-04-18T17:18:19.272" v="9331" actId="21"/>
          <ac:spMkLst>
            <pc:docMk/>
            <pc:sldMk cId="2461013872" sldId="290"/>
            <ac:spMk id="6" creationId="{26DA92A7-9F0D-0D92-A3DD-08B3A96A7213}"/>
          </ac:spMkLst>
        </pc:spChg>
        <pc:spChg chg="add del mod">
          <ac:chgData name="BAGUI ________" userId="f9ce39f5712c3d53" providerId="LiveId" clId="{4BBD23FE-C438-4FAA-B4FE-41D1BFFED419}" dt="2026-04-18T17:20:48.145" v="9340"/>
          <ac:spMkLst>
            <pc:docMk/>
            <pc:sldMk cId="2461013872" sldId="290"/>
            <ac:spMk id="7" creationId="{7C2F2DB7-D007-AE47-5919-EE8B14BCE63B}"/>
          </ac:spMkLst>
        </pc:spChg>
        <pc:spChg chg="add mod">
          <ac:chgData name="BAGUI ________" userId="f9ce39f5712c3d53" providerId="LiveId" clId="{4BBD23FE-C438-4FAA-B4FE-41D1BFFED419}" dt="2026-04-18T17:22:49.403" v="9436" actId="14100"/>
          <ac:spMkLst>
            <pc:docMk/>
            <pc:sldMk cId="2461013872" sldId="290"/>
            <ac:spMk id="8" creationId="{1E68F565-3904-AB24-385C-3138306012CE}"/>
          </ac:spMkLst>
        </pc:spChg>
        <pc:spChg chg="add mod">
          <ac:chgData name="BAGUI ________" userId="f9ce39f5712c3d53" providerId="LiveId" clId="{4BBD23FE-C438-4FAA-B4FE-41D1BFFED419}" dt="2026-04-18T17:32:14.723" v="9855" actId="14100"/>
          <ac:spMkLst>
            <pc:docMk/>
            <pc:sldMk cId="2461013872" sldId="290"/>
            <ac:spMk id="9" creationId="{536AD492-7BD1-F445-72DC-49CDCFD50630}"/>
          </ac:spMkLst>
        </pc:spChg>
        <pc:picChg chg="add mod">
          <ac:chgData name="BAGUI ________" userId="f9ce39f5712c3d53" providerId="LiveId" clId="{4BBD23FE-C438-4FAA-B4FE-41D1BFFED419}" dt="2026-04-18T17:22:08.666" v="9418" actId="1076"/>
          <ac:picMkLst>
            <pc:docMk/>
            <pc:sldMk cId="2461013872" sldId="290"/>
            <ac:picMk id="3" creationId="{EE60725F-3601-2914-9166-C378600FCFAA}"/>
          </ac:picMkLst>
        </pc:picChg>
      </pc:sldChg>
      <pc:sldChg chg="addSp modSp add mod">
        <pc:chgData name="BAGUI ________" userId="f9ce39f5712c3d53" providerId="LiveId" clId="{4BBD23FE-C438-4FAA-B4FE-41D1BFFED419}" dt="2026-04-19T12:28:32.210" v="10416"/>
        <pc:sldMkLst>
          <pc:docMk/>
          <pc:sldMk cId="3463273588" sldId="291"/>
        </pc:sldMkLst>
        <pc:spChg chg="add mod">
          <ac:chgData name="BAGUI ________" userId="f9ce39f5712c3d53" providerId="LiveId" clId="{4BBD23FE-C438-4FAA-B4FE-41D1BFFED419}" dt="2026-04-19T12:28:32.210" v="10416"/>
          <ac:spMkLst>
            <pc:docMk/>
            <pc:sldMk cId="3463273588" sldId="291"/>
            <ac:spMk id="2" creationId="{2852EE92-AB34-6532-2EEE-40ECB67867A8}"/>
          </ac:spMkLst>
        </pc:spChg>
        <pc:spChg chg="add mod">
          <ac:chgData name="BAGUI ________" userId="f9ce39f5712c3d53" providerId="LiveId" clId="{4BBD23FE-C438-4FAA-B4FE-41D1BFFED419}" dt="2026-04-18T17:34:20.577" v="9878"/>
          <ac:spMkLst>
            <pc:docMk/>
            <pc:sldMk cId="3463273588" sldId="291"/>
            <ac:spMk id="4" creationId="{5699262C-4F3B-7A3A-F7BD-19012AD17A94}"/>
          </ac:spMkLst>
        </pc:spChg>
        <pc:spChg chg="add mod">
          <ac:chgData name="BAGUI ________" userId="f9ce39f5712c3d53" providerId="LiveId" clId="{4BBD23FE-C438-4FAA-B4FE-41D1BFFED419}" dt="2026-04-18T17:34:20.577" v="9878"/>
          <ac:spMkLst>
            <pc:docMk/>
            <pc:sldMk cId="3463273588" sldId="291"/>
            <ac:spMk id="5" creationId="{C0A48DFF-1122-FFCD-27CF-5216EE0E353C}"/>
          </ac:spMkLst>
        </pc:spChg>
        <pc:spChg chg="add mod">
          <ac:chgData name="BAGUI ________" userId="f9ce39f5712c3d53" providerId="LiveId" clId="{4BBD23FE-C438-4FAA-B4FE-41D1BFFED419}" dt="2026-04-18T17:39:02.583" v="10123" actId="20577"/>
          <ac:spMkLst>
            <pc:docMk/>
            <pc:sldMk cId="3463273588" sldId="291"/>
            <ac:spMk id="6" creationId="{92F9B2FE-CE15-3103-9B4E-3811266048A2}"/>
          </ac:spMkLst>
        </pc:spChg>
        <pc:picChg chg="add mod">
          <ac:chgData name="BAGUI ________" userId="f9ce39f5712c3d53" providerId="LiveId" clId="{4BBD23FE-C438-4FAA-B4FE-41D1BFFED419}" dt="2026-04-18T17:34:19.219" v="9877" actId="1076"/>
          <ac:picMkLst>
            <pc:docMk/>
            <pc:sldMk cId="3463273588" sldId="291"/>
            <ac:picMk id="3" creationId="{505099FE-582F-4ED6-8F6E-AF5A2DF994D0}"/>
          </ac:picMkLst>
        </pc:picChg>
      </pc:sldChg>
      <pc:sldChg chg="addSp delSp modSp add mod">
        <pc:chgData name="BAGUI ________" userId="f9ce39f5712c3d53" providerId="LiveId" clId="{4BBD23FE-C438-4FAA-B4FE-41D1BFFED419}" dt="2026-04-19T13:45:57.632" v="12876" actId="947"/>
        <pc:sldMkLst>
          <pc:docMk/>
          <pc:sldMk cId="669429626" sldId="292"/>
        </pc:sldMkLst>
        <pc:spChg chg="add del mod">
          <ac:chgData name="BAGUI ________" userId="f9ce39f5712c3d53" providerId="LiveId" clId="{4BBD23FE-C438-4FAA-B4FE-41D1BFFED419}" dt="2026-04-19T13:22:09.869" v="11927" actId="20577"/>
          <ac:spMkLst>
            <pc:docMk/>
            <pc:sldMk cId="669429626" sldId="292"/>
            <ac:spMk id="3" creationId="{B7C88C8B-19A0-F618-57E9-BFCE194F8436}"/>
          </ac:spMkLst>
        </pc:spChg>
        <pc:spChg chg="add mod">
          <ac:chgData name="BAGUI ________" userId="f9ce39f5712c3d53" providerId="LiveId" clId="{4BBD23FE-C438-4FAA-B4FE-41D1BFFED419}" dt="2026-04-19T13:28:17.716" v="12319" actId="14100"/>
          <ac:spMkLst>
            <pc:docMk/>
            <pc:sldMk cId="669429626" sldId="292"/>
            <ac:spMk id="4" creationId="{A4A5D5DE-9AA2-5BB2-0290-17DAE1548F1E}"/>
          </ac:spMkLst>
        </pc:spChg>
        <pc:spChg chg="add mod">
          <ac:chgData name="BAGUI ________" userId="f9ce39f5712c3d53" providerId="LiveId" clId="{4BBD23FE-C438-4FAA-B4FE-41D1BFFED419}" dt="2026-04-19T13:43:08.287" v="12803" actId="20577"/>
          <ac:spMkLst>
            <pc:docMk/>
            <pc:sldMk cId="669429626" sldId="292"/>
            <ac:spMk id="7" creationId="{7C74310B-81AE-F071-88B9-028F3012351F}"/>
          </ac:spMkLst>
        </pc:spChg>
        <pc:spChg chg="add mod">
          <ac:chgData name="BAGUI ________" userId="f9ce39f5712c3d53" providerId="LiveId" clId="{4BBD23FE-C438-4FAA-B4FE-41D1BFFED419}" dt="2026-04-19T13:45:57.632" v="12876" actId="947"/>
          <ac:spMkLst>
            <pc:docMk/>
            <pc:sldMk cId="669429626" sldId="292"/>
            <ac:spMk id="8" creationId="{C65FA912-3E88-7761-449F-D1A89609915F}"/>
          </ac:spMkLst>
        </pc:spChg>
        <pc:picChg chg="add mod">
          <ac:chgData name="BAGUI ________" userId="f9ce39f5712c3d53" providerId="LiveId" clId="{4BBD23FE-C438-4FAA-B4FE-41D1BFFED419}" dt="2026-04-19T13:43:34.487" v="12804" actId="1076"/>
          <ac:picMkLst>
            <pc:docMk/>
            <pc:sldMk cId="669429626" sldId="292"/>
            <ac:picMk id="6" creationId="{9393E6CC-9DE5-DCA9-A27B-91E7C22DDA66}"/>
          </ac:picMkLst>
        </pc:picChg>
      </pc:sldChg>
      <pc:sldChg chg="addSp modSp add mod">
        <pc:chgData name="BAGUI ________" userId="f9ce39f5712c3d53" providerId="LiveId" clId="{4BBD23FE-C438-4FAA-B4FE-41D1BFFED419}" dt="2026-04-19T14:12:10.683" v="13481" actId="20577"/>
        <pc:sldMkLst>
          <pc:docMk/>
          <pc:sldMk cId="4005145643" sldId="293"/>
        </pc:sldMkLst>
        <pc:spChg chg="add mod">
          <ac:chgData name="BAGUI ________" userId="f9ce39f5712c3d53" providerId="LiveId" clId="{4BBD23FE-C438-4FAA-B4FE-41D1BFFED419}" dt="2026-04-19T13:47:12.219" v="12886" actId="5793"/>
          <ac:spMkLst>
            <pc:docMk/>
            <pc:sldMk cId="4005145643" sldId="293"/>
            <ac:spMk id="3" creationId="{F193F515-E40B-AF24-897E-1DA359F67147}"/>
          </ac:spMkLst>
        </pc:spChg>
        <pc:spChg chg="add mod">
          <ac:chgData name="BAGUI ________" userId="f9ce39f5712c3d53" providerId="LiveId" clId="{4BBD23FE-C438-4FAA-B4FE-41D1BFFED419}" dt="2026-04-19T14:12:10.683" v="13481" actId="20577"/>
          <ac:spMkLst>
            <pc:docMk/>
            <pc:sldMk cId="4005145643" sldId="293"/>
            <ac:spMk id="4" creationId="{13472D1B-098B-05ED-4FDA-60C2A042F7DD}"/>
          </ac:spMkLst>
        </pc:spChg>
      </pc:sldChg>
      <pc:sldChg chg="add">
        <pc:chgData name="BAGUI ________" userId="f9ce39f5712c3d53" providerId="LiveId" clId="{4BBD23FE-C438-4FAA-B4FE-41D1BFFED419}" dt="2026-04-19T12:26:54.850" v="10404"/>
        <pc:sldMkLst>
          <pc:docMk/>
          <pc:sldMk cId="433214121" sldId="294"/>
        </pc:sldMkLst>
      </pc:sldChg>
      <pc:sldChg chg="addSp delSp modSp add mod">
        <pc:chgData name="BAGUI ________" userId="f9ce39f5712c3d53" providerId="LiveId" clId="{4BBD23FE-C438-4FAA-B4FE-41D1BFFED419}" dt="2026-04-19T14:09:17.838" v="13390" actId="21"/>
        <pc:sldMkLst>
          <pc:docMk/>
          <pc:sldMk cId="838281683" sldId="295"/>
        </pc:sldMkLst>
        <pc:spChg chg="add del mod">
          <ac:chgData name="BAGUI ________" userId="f9ce39f5712c3d53" providerId="LiveId" clId="{4BBD23FE-C438-4FAA-B4FE-41D1BFFED419}" dt="2026-04-19T14:09:17.838" v="13390" actId="21"/>
          <ac:spMkLst>
            <pc:docMk/>
            <pc:sldMk cId="838281683" sldId="295"/>
            <ac:spMk id="2" creationId="{F3CF5A80-5FB0-144F-416D-EFF01A981676}"/>
          </ac:spMkLst>
        </pc:spChg>
        <pc:spChg chg="del">
          <ac:chgData name="BAGUI ________" userId="f9ce39f5712c3d53" providerId="LiveId" clId="{4BBD23FE-C438-4FAA-B4FE-41D1BFFED419}" dt="2026-04-19T14:09:17.838" v="13390" actId="21"/>
          <ac:spMkLst>
            <pc:docMk/>
            <pc:sldMk cId="838281683" sldId="295"/>
            <ac:spMk id="3" creationId="{A9FD539B-6574-E036-ECC9-AB589F4395FB}"/>
          </ac:spMkLst>
        </pc:spChg>
        <pc:spChg chg="del mod">
          <ac:chgData name="BAGUI ________" userId="f9ce39f5712c3d53" providerId="LiveId" clId="{4BBD23FE-C438-4FAA-B4FE-41D1BFFED419}" dt="2026-04-19T14:01:58.366" v="13044" actId="21"/>
          <ac:spMkLst>
            <pc:docMk/>
            <pc:sldMk cId="838281683" sldId="295"/>
            <ac:spMk id="4" creationId="{13472D1B-098B-05ED-4FDA-60C2A042F7DD}"/>
          </ac:spMkLst>
        </pc:spChg>
        <pc:spChg chg="add del mod">
          <ac:chgData name="BAGUI ________" userId="f9ce39f5712c3d53" providerId="LiveId" clId="{4BBD23FE-C438-4FAA-B4FE-41D1BFFED419}" dt="2026-04-19T14:09:17.838" v="13390" actId="21"/>
          <ac:spMkLst>
            <pc:docMk/>
            <pc:sldMk cId="838281683" sldId="295"/>
            <ac:spMk id="5" creationId="{EC72CE3C-BCF4-A36A-F73C-0CC67FBF59D7}"/>
          </ac:spMkLst>
        </pc:spChg>
      </pc:sldChg>
      <pc:sldChg chg="addSp modSp add del mod">
        <pc:chgData name="BAGUI ________" userId="f9ce39f5712c3d53" providerId="LiveId" clId="{4BBD23FE-C438-4FAA-B4FE-41D1BFFED419}" dt="2026-04-19T14:01:26.787" v="13040" actId="2696"/>
        <pc:sldMkLst>
          <pc:docMk/>
          <pc:sldMk cId="2332400126" sldId="295"/>
        </pc:sldMkLst>
        <pc:spChg chg="add mod">
          <ac:chgData name="BAGUI ________" userId="f9ce39f5712c3d53" providerId="LiveId" clId="{4BBD23FE-C438-4FAA-B4FE-41D1BFFED419}" dt="2026-04-19T13:58:52.438" v="12899" actId="1076"/>
          <ac:spMkLst>
            <pc:docMk/>
            <pc:sldMk cId="2332400126" sldId="295"/>
            <ac:spMk id="3" creationId="{A9FD539B-6574-E036-ECC9-AB589F4395FB}"/>
          </ac:spMkLst>
        </pc:spChg>
        <pc:spChg chg="add mod">
          <ac:chgData name="BAGUI ________" userId="f9ce39f5712c3d53" providerId="LiveId" clId="{4BBD23FE-C438-4FAA-B4FE-41D1BFFED419}" dt="2026-04-19T14:01:16.167" v="13039" actId="1076"/>
          <ac:spMkLst>
            <pc:docMk/>
            <pc:sldMk cId="2332400126" sldId="295"/>
            <ac:spMk id="4" creationId="{13472D1B-098B-05ED-4FDA-60C2A042F7DD}"/>
          </ac:spMkLst>
        </pc:spChg>
      </pc:sldChg>
      <pc:sldChg chg="add">
        <pc:chgData name="BAGUI ________" userId="f9ce39f5712c3d53" providerId="LiveId" clId="{4BBD23FE-C438-4FAA-B4FE-41D1BFFED419}" dt="2026-04-19T12:26:55.430" v="10405"/>
        <pc:sldMkLst>
          <pc:docMk/>
          <pc:sldMk cId="2660544688" sldId="296"/>
        </pc:sldMkLst>
      </pc:sldChg>
      <pc:sldChg chg="add">
        <pc:chgData name="BAGUI ________" userId="f9ce39f5712c3d53" providerId="LiveId" clId="{4BBD23FE-C438-4FAA-B4FE-41D1BFFED419}" dt="2026-04-19T12:26:55.430" v="10405"/>
        <pc:sldMkLst>
          <pc:docMk/>
          <pc:sldMk cId="4247268661" sldId="297"/>
        </pc:sldMkLst>
      </pc:sldChg>
      <pc:sldChg chg="add">
        <pc:chgData name="BAGUI ________" userId="f9ce39f5712c3d53" providerId="LiveId" clId="{4BBD23FE-C438-4FAA-B4FE-41D1BFFED419}" dt="2026-04-19T12:26:56.063" v="10406"/>
        <pc:sldMkLst>
          <pc:docMk/>
          <pc:sldMk cId="3631674451" sldId="298"/>
        </pc:sldMkLst>
      </pc:sldChg>
      <pc:sldChg chg="add">
        <pc:chgData name="BAGUI ________" userId="f9ce39f5712c3d53" providerId="LiveId" clId="{4BBD23FE-C438-4FAA-B4FE-41D1BFFED419}" dt="2026-04-19T12:26:56.063" v="10406"/>
        <pc:sldMkLst>
          <pc:docMk/>
          <pc:sldMk cId="495966593" sldId="299"/>
        </pc:sldMkLst>
      </pc:sldChg>
      <pc:sldChg chg="add">
        <pc:chgData name="BAGUI ________" userId="f9ce39f5712c3d53" providerId="LiveId" clId="{4BBD23FE-C438-4FAA-B4FE-41D1BFFED419}" dt="2026-04-19T12:26:56.063" v="10406"/>
        <pc:sldMkLst>
          <pc:docMk/>
          <pc:sldMk cId="1217954045" sldId="300"/>
        </pc:sldMkLst>
      </pc:sldChg>
      <pc:sldChg chg="add">
        <pc:chgData name="BAGUI ________" userId="f9ce39f5712c3d53" providerId="LiveId" clId="{4BBD23FE-C438-4FAA-B4FE-41D1BFFED419}" dt="2026-04-19T12:27:00.172" v="10407"/>
        <pc:sldMkLst>
          <pc:docMk/>
          <pc:sldMk cId="3799676116" sldId="301"/>
        </pc:sldMkLst>
      </pc:sldChg>
      <pc:sldChg chg="add">
        <pc:chgData name="BAGUI ________" userId="f9ce39f5712c3d53" providerId="LiveId" clId="{4BBD23FE-C438-4FAA-B4FE-41D1BFFED419}" dt="2026-04-19T12:27:00.172" v="10407"/>
        <pc:sldMkLst>
          <pc:docMk/>
          <pc:sldMk cId="756660605" sldId="302"/>
        </pc:sldMkLst>
      </pc:sldChg>
      <pc:sldChg chg="add">
        <pc:chgData name="BAGUI ________" userId="f9ce39f5712c3d53" providerId="LiveId" clId="{4BBD23FE-C438-4FAA-B4FE-41D1BFFED419}" dt="2026-04-19T12:27:00.172" v="10407"/>
        <pc:sldMkLst>
          <pc:docMk/>
          <pc:sldMk cId="1877101678" sldId="303"/>
        </pc:sldMkLst>
      </pc:sldChg>
      <pc:sldChg chg="add">
        <pc:chgData name="BAGUI ________" userId="f9ce39f5712c3d53" providerId="LiveId" clId="{4BBD23FE-C438-4FAA-B4FE-41D1BFFED419}" dt="2026-04-19T12:27:01.121" v="10408"/>
        <pc:sldMkLst>
          <pc:docMk/>
          <pc:sldMk cId="1718275834" sldId="304"/>
        </pc:sldMkLst>
      </pc:sldChg>
      <pc:sldChg chg="add">
        <pc:chgData name="BAGUI ________" userId="f9ce39f5712c3d53" providerId="LiveId" clId="{4BBD23FE-C438-4FAA-B4FE-41D1BFFED419}" dt="2026-04-19T12:27:01.121" v="10408"/>
        <pc:sldMkLst>
          <pc:docMk/>
          <pc:sldMk cId="1316291116" sldId="305"/>
        </pc:sldMkLst>
      </pc:sldChg>
      <pc:sldChg chg="add">
        <pc:chgData name="BAGUI ________" userId="f9ce39f5712c3d53" providerId="LiveId" clId="{4BBD23FE-C438-4FAA-B4FE-41D1BFFED419}" dt="2026-04-19T12:27:01.121" v="10408"/>
        <pc:sldMkLst>
          <pc:docMk/>
          <pc:sldMk cId="3066490078" sldId="306"/>
        </pc:sldMkLst>
      </pc:sldChg>
      <pc:sldChg chg="add">
        <pc:chgData name="BAGUI ________" userId="f9ce39f5712c3d53" providerId="LiveId" clId="{4BBD23FE-C438-4FAA-B4FE-41D1BFFED419}" dt="2026-04-19T12:27:01.213" v="10409"/>
        <pc:sldMkLst>
          <pc:docMk/>
          <pc:sldMk cId="1233003020" sldId="307"/>
        </pc:sldMkLst>
      </pc:sldChg>
      <pc:sldChg chg="add">
        <pc:chgData name="BAGUI ________" userId="f9ce39f5712c3d53" providerId="LiveId" clId="{4BBD23FE-C438-4FAA-B4FE-41D1BFFED419}" dt="2026-04-19T12:27:01.213" v="10409"/>
        <pc:sldMkLst>
          <pc:docMk/>
          <pc:sldMk cId="304880114" sldId="308"/>
        </pc:sldMkLst>
      </pc:sldChg>
      <pc:sldChg chg="add">
        <pc:chgData name="BAGUI ________" userId="f9ce39f5712c3d53" providerId="LiveId" clId="{4BBD23FE-C438-4FAA-B4FE-41D1BFFED419}" dt="2026-04-19T12:27:01.213" v="10409"/>
        <pc:sldMkLst>
          <pc:docMk/>
          <pc:sldMk cId="1545534856" sldId="309"/>
        </pc:sldMkLst>
      </pc:sldChg>
      <pc:sldChg chg="addSp delSp modSp add mod">
        <pc:chgData name="BAGUI ________" userId="f9ce39f5712c3d53" providerId="LiveId" clId="{4BBD23FE-C438-4FAA-B4FE-41D1BFFED419}" dt="2026-04-19T14:10:33.742" v="13408" actId="20577"/>
        <pc:sldMkLst>
          <pc:docMk/>
          <pc:sldMk cId="1650514061" sldId="310"/>
        </pc:sldMkLst>
        <pc:spChg chg="add mod">
          <ac:chgData name="BAGUI ________" userId="f9ce39f5712c3d53" providerId="LiveId" clId="{4BBD23FE-C438-4FAA-B4FE-41D1BFFED419}" dt="2026-04-19T14:10:10.574" v="13403" actId="1076"/>
          <ac:spMkLst>
            <pc:docMk/>
            <pc:sldMk cId="1650514061" sldId="310"/>
            <ac:spMk id="2" creationId="{A9FD539B-6574-E036-ECC9-AB589F4395FB}"/>
          </ac:spMkLst>
        </pc:spChg>
        <pc:spChg chg="del">
          <ac:chgData name="BAGUI ________" userId="f9ce39f5712c3d53" providerId="LiveId" clId="{4BBD23FE-C438-4FAA-B4FE-41D1BFFED419}" dt="2026-04-19T14:02:10.470" v="13046" actId="478"/>
          <ac:spMkLst>
            <pc:docMk/>
            <pc:sldMk cId="1650514061" sldId="310"/>
            <ac:spMk id="3" creationId="{A81E77E5-472E-688F-762F-A8C3DBAF0B82}"/>
          </ac:spMkLst>
        </pc:spChg>
        <pc:spChg chg="mod">
          <ac:chgData name="BAGUI ________" userId="f9ce39f5712c3d53" providerId="LiveId" clId="{4BBD23FE-C438-4FAA-B4FE-41D1BFFED419}" dt="2026-04-19T14:10:33.742" v="13408" actId="20577"/>
          <ac:spMkLst>
            <pc:docMk/>
            <pc:sldMk cId="1650514061" sldId="310"/>
            <ac:spMk id="4" creationId="{200AFECC-A2DD-4BE4-D0A3-8C4C85C190F2}"/>
          </ac:spMkLst>
        </pc:spChg>
        <pc:spChg chg="add mod">
          <ac:chgData name="BAGUI ________" userId="f9ce39f5712c3d53" providerId="LiveId" clId="{4BBD23FE-C438-4FAA-B4FE-41D1BFFED419}" dt="2026-04-19T14:09:34.220" v="13393" actId="1076"/>
          <ac:spMkLst>
            <pc:docMk/>
            <pc:sldMk cId="1650514061" sldId="310"/>
            <ac:spMk id="5" creationId="{F3CF5A80-5FB0-144F-416D-EFF01A981676}"/>
          </ac:spMkLst>
        </pc:spChg>
        <pc:spChg chg="add mod">
          <ac:chgData name="BAGUI ________" userId="f9ce39f5712c3d53" providerId="LiveId" clId="{4BBD23FE-C438-4FAA-B4FE-41D1BFFED419}" dt="2026-04-19T14:09:34.220" v="13393" actId="1076"/>
          <ac:spMkLst>
            <pc:docMk/>
            <pc:sldMk cId="1650514061" sldId="310"/>
            <ac:spMk id="6" creationId="{EC72CE3C-BCF4-A36A-F73C-0CC67FBF59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BB9BC-1C92-52D0-2F77-5197373A17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1B0340AF-A963-EA2B-2613-666A3C8BA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2200B6F0-3CAA-5CEB-7BF1-DA7D600CB80D}"/>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3BB12DF0-C00D-58A3-251E-E598B5C3282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04E78C1-F5CB-E6B1-0AFC-FE28DE268ADC}"/>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279595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98048-3D11-087D-EE09-EB482E02190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EE4002E-2B71-74C0-35CE-88976471EB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8D6FCB8-5B08-35D5-50BC-94C359ABC695}"/>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9C707E6C-96F2-371D-131A-76A09DE4A7E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258D29B-0AB4-A1B2-1E8F-0272A1D028EB}"/>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11004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27D8E2-BE17-BF47-6847-F6B222CFDD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748FC81-313B-36C3-3AEE-0611CDB648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658D359-7755-45FF-494E-4F871C46E0DB}"/>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61DD988E-D916-97E7-FC94-04F2B902FA2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CAB002B-0C60-A0BC-C5F6-50714BD3A406}"/>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278565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3DF8C-F239-8E09-125C-D8F9292651C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4280160-E07B-5CE6-CA79-A1FD699BFDE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4B0F412-D9F2-09B5-3707-650EE641943D}"/>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E8870D99-B457-BE0F-7CB1-2BE53F3CEDB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B1AE95E-0500-C7B5-43ED-F928C57DAF88}"/>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17047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C936C-7914-433D-CCCE-D95938A1720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A221D96-CF68-B0B1-0224-E877B270CD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B1A74D-B4FF-244D-4C81-85AC7B379E0A}"/>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61B62E08-30C7-B898-A9F4-93D8872CE3F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D678F76-1A6D-36BB-5149-E67F89D01E7D}"/>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18541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9BD8A-F59B-CCCD-3490-76AEB83FC34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D8EF3B7-2320-8276-92E9-2AEECF34B0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DA62E395-1015-5CA3-4DD2-4FB3DBB7C0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B345EA0F-C83D-814D-EA9F-3706C3A56EF1}"/>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6" name="Marcador de pie de página 5">
            <a:extLst>
              <a:ext uri="{FF2B5EF4-FFF2-40B4-BE49-F238E27FC236}">
                <a16:creationId xmlns:a16="http://schemas.microsoft.com/office/drawing/2014/main" id="{BE99D7AB-617A-9DD3-2432-D1C9AC86894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3B7AA54-BB53-8DC3-647B-BC533924E2B3}"/>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345070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E31C8-23F6-9C46-D6BB-AE170B0A345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0F9558B-1129-0EBF-5FD5-F5ADAE7FD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A53B7C8-43F3-9623-AA97-74D28C33B3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51CD6E3F-F155-CBE6-954E-CE5588C49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8F888D-890A-92F3-83A6-AD69C645AB5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C62979DC-FAB5-8601-68BA-BC907BA91B18}"/>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8" name="Marcador de pie de página 7">
            <a:extLst>
              <a:ext uri="{FF2B5EF4-FFF2-40B4-BE49-F238E27FC236}">
                <a16:creationId xmlns:a16="http://schemas.microsoft.com/office/drawing/2014/main" id="{9D57C8F7-2518-76A4-053C-9147A3D5EC1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6432DBD4-FC54-9CB5-E0EC-7791FACC0FAD}"/>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319395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DE00F-2148-74E7-2F30-89200F87193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81B2799-D676-CEB1-552A-AE9536C093D2}"/>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4" name="Marcador de pie de página 3">
            <a:extLst>
              <a:ext uri="{FF2B5EF4-FFF2-40B4-BE49-F238E27FC236}">
                <a16:creationId xmlns:a16="http://schemas.microsoft.com/office/drawing/2014/main" id="{859B8765-6619-4309-D261-C73AD1F4C7B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40256DA0-9D91-6A2E-4E51-EA0BCDFA32A1}"/>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55988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9D43D4-626E-7A35-7063-2A4951DEAF29}"/>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3" name="Marcador de pie de página 2">
            <a:extLst>
              <a:ext uri="{FF2B5EF4-FFF2-40B4-BE49-F238E27FC236}">
                <a16:creationId xmlns:a16="http://schemas.microsoft.com/office/drawing/2014/main" id="{8989DAA2-22FA-AF4C-3139-AB3C391370E8}"/>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B1A57CEC-C40E-8C42-0B8C-B2B7475FFF0E}"/>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136948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E3CB8-361F-6EC4-B61E-EADC6455B1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01B6B03-863F-6584-3E87-1432B3D94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4DBECFC0-176E-512E-8CD1-B6BF00227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80B020-B109-0D6D-3D20-03C1F8AA5B1C}"/>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6" name="Marcador de pie de página 5">
            <a:extLst>
              <a:ext uri="{FF2B5EF4-FFF2-40B4-BE49-F238E27FC236}">
                <a16:creationId xmlns:a16="http://schemas.microsoft.com/office/drawing/2014/main" id="{A9EB63BC-3409-606B-010E-7982A967447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6943F7E-A2A2-2DF5-F295-166BE2D3B7C8}"/>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32554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5A62E-D20A-B74A-5C99-D37DECC281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7772D63C-1CF3-090D-05D5-0D8CAC728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9B690566-A06B-0C2C-6231-DE2DD4884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DAE121-FC3D-9CE3-E643-9020D4E7227E}"/>
              </a:ext>
            </a:extLst>
          </p:cNvPr>
          <p:cNvSpPr>
            <a:spLocks noGrp="1"/>
          </p:cNvSpPr>
          <p:nvPr>
            <p:ph type="dt" sz="half" idx="10"/>
          </p:nvPr>
        </p:nvSpPr>
        <p:spPr/>
        <p:txBody>
          <a:bodyPr/>
          <a:lstStyle/>
          <a:p>
            <a:fld id="{B82A32AE-2D15-40C3-8196-08B3A1225D21}" type="datetimeFigureOut">
              <a:rPr lang="es-AR" smtClean="0"/>
              <a:t>19/4/2026</a:t>
            </a:fld>
            <a:endParaRPr lang="es-AR"/>
          </a:p>
        </p:txBody>
      </p:sp>
      <p:sp>
        <p:nvSpPr>
          <p:cNvPr id="6" name="Marcador de pie de página 5">
            <a:extLst>
              <a:ext uri="{FF2B5EF4-FFF2-40B4-BE49-F238E27FC236}">
                <a16:creationId xmlns:a16="http://schemas.microsoft.com/office/drawing/2014/main" id="{B3D13E33-5BA5-EF39-7BFE-056EE257B420}"/>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3E0E320-8BAE-1C24-8C7A-3E04809633DB}"/>
              </a:ext>
            </a:extLst>
          </p:cNvPr>
          <p:cNvSpPr>
            <a:spLocks noGrp="1"/>
          </p:cNvSpPr>
          <p:nvPr>
            <p:ph type="sldNum" sz="quarter" idx="12"/>
          </p:nvPr>
        </p:nvSpPr>
        <p:spPr/>
        <p:txBody>
          <a:bodyPr/>
          <a:lstStyle/>
          <a:p>
            <a:fld id="{4258B678-FD2D-4A1A-B841-845B45A2F623}" type="slidenum">
              <a:rPr lang="es-AR" smtClean="0"/>
              <a:t>‹Nº›</a:t>
            </a:fld>
            <a:endParaRPr lang="es-AR"/>
          </a:p>
        </p:txBody>
      </p:sp>
    </p:spTree>
    <p:extLst>
      <p:ext uri="{BB962C8B-B14F-4D97-AF65-F5344CB8AC3E}">
        <p14:creationId xmlns:p14="http://schemas.microsoft.com/office/powerpoint/2010/main" val="245440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5A2D221-C06E-7E2A-D276-D414B3F31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149F723C-1A16-126B-6F19-11F6C6DA5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2266D4D-93F9-AA87-B5CD-F4BA7C65D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2A32AE-2D15-40C3-8196-08B3A1225D21}" type="datetimeFigureOut">
              <a:rPr lang="es-AR" smtClean="0"/>
              <a:t>19/4/2026</a:t>
            </a:fld>
            <a:endParaRPr lang="es-AR"/>
          </a:p>
        </p:txBody>
      </p:sp>
      <p:sp>
        <p:nvSpPr>
          <p:cNvPr id="5" name="Marcador de pie de página 4">
            <a:extLst>
              <a:ext uri="{FF2B5EF4-FFF2-40B4-BE49-F238E27FC236}">
                <a16:creationId xmlns:a16="http://schemas.microsoft.com/office/drawing/2014/main" id="{45527B94-6ACB-8FEB-07BC-30671526E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F1C2FB1F-F057-13AD-1ECC-CDB776193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8B678-FD2D-4A1A-B841-845B45A2F623}" type="slidenum">
              <a:rPr lang="es-AR" smtClean="0"/>
              <a:t>‹Nº›</a:t>
            </a:fld>
            <a:endParaRPr lang="es-AR"/>
          </a:p>
        </p:txBody>
      </p:sp>
    </p:spTree>
    <p:extLst>
      <p:ext uri="{BB962C8B-B14F-4D97-AF65-F5344CB8AC3E}">
        <p14:creationId xmlns:p14="http://schemas.microsoft.com/office/powerpoint/2010/main" val="418325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DCBDD9-6158-93D7-A62F-8C834419A6B1}"/>
              </a:ext>
            </a:extLst>
          </p:cNvPr>
          <p:cNvSpPr>
            <a:spLocks noGrp="1"/>
          </p:cNvSpPr>
          <p:nvPr>
            <p:ph type="ctrTitle"/>
          </p:nvPr>
        </p:nvSpPr>
        <p:spPr>
          <a:xfrm>
            <a:off x="755903" y="3399769"/>
            <a:ext cx="10640754" cy="775845"/>
          </a:xfrm>
        </p:spPr>
        <p:txBody>
          <a:bodyPr anchor="b">
            <a:normAutofit/>
          </a:bodyPr>
          <a:lstStyle/>
          <a:p>
            <a:r>
              <a:rPr lang="es-AR" sz="2800" dirty="0">
                <a:solidFill>
                  <a:schemeClr val="tx2"/>
                </a:solidFill>
              </a:rPr>
              <a:t>SISTEMAS DE COMUNICACIÓN EN ARQUITECTURAS PARALELAS</a:t>
            </a:r>
          </a:p>
        </p:txBody>
      </p:sp>
      <p:sp>
        <p:nvSpPr>
          <p:cNvPr id="3" name="Subtítulo 2">
            <a:extLst>
              <a:ext uri="{FF2B5EF4-FFF2-40B4-BE49-F238E27FC236}">
                <a16:creationId xmlns:a16="http://schemas.microsoft.com/office/drawing/2014/main" id="{6FB94F71-69D4-2644-3273-39C9044352A0}"/>
              </a:ext>
            </a:extLst>
          </p:cNvPr>
          <p:cNvSpPr>
            <a:spLocks noGrp="1"/>
          </p:cNvSpPr>
          <p:nvPr>
            <p:ph type="subTitle" idx="1"/>
          </p:nvPr>
        </p:nvSpPr>
        <p:spPr>
          <a:xfrm>
            <a:off x="1514121" y="4171528"/>
            <a:ext cx="9163757" cy="450447"/>
          </a:xfrm>
        </p:spPr>
        <p:txBody>
          <a:bodyPr anchor="ctr">
            <a:normAutofit/>
          </a:bodyPr>
          <a:lstStyle/>
          <a:p>
            <a:r>
              <a:rPr lang="es-AR" sz="2000">
                <a:solidFill>
                  <a:schemeClr val="tx2"/>
                </a:solidFill>
              </a:rPr>
              <a:t>REDES DE INTERCONEXIÓN</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gen 4">
            <a:extLst>
              <a:ext uri="{FF2B5EF4-FFF2-40B4-BE49-F238E27FC236}">
                <a16:creationId xmlns:a16="http://schemas.microsoft.com/office/drawing/2014/main" id="{15B5893C-DCBC-4955-9BAF-A99330F1A6FA}"/>
              </a:ext>
            </a:extLst>
          </p:cNvPr>
          <p:cNvPicPr>
            <a:picLocks noChangeAspect="1"/>
          </p:cNvPicPr>
          <p:nvPr/>
        </p:nvPicPr>
        <p:blipFill>
          <a:blip r:embed="rId2"/>
          <a:stretch>
            <a:fillRect/>
          </a:stretch>
        </p:blipFill>
        <p:spPr>
          <a:xfrm>
            <a:off x="1954306" y="320231"/>
            <a:ext cx="8221936" cy="283656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7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A46C-D3DF-15BE-68C1-11A5D7322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89C8E99-CE4E-68BE-8CC4-A0ABE4CFEF4D}"/>
              </a:ext>
            </a:extLst>
          </p:cNvPr>
          <p:cNvSpPr txBox="1"/>
          <p:nvPr/>
        </p:nvSpPr>
        <p:spPr>
          <a:xfrm>
            <a:off x="676405" y="651353"/>
            <a:ext cx="11123113" cy="2215991"/>
          </a:xfrm>
          <a:prstGeom prst="rect">
            <a:avLst/>
          </a:prstGeom>
          <a:solidFill>
            <a:schemeClr val="bg1">
              <a:lumMod val="95000"/>
            </a:schemeClr>
          </a:solidFill>
          <a:ln>
            <a:solidFill>
              <a:schemeClr val="accent1"/>
            </a:solidFill>
          </a:ln>
        </p:spPr>
        <p:txBody>
          <a:bodyPr wrap="square" rtlCol="0">
            <a:spAutoFit/>
          </a:bodyPr>
          <a:lstStyle/>
          <a:p>
            <a:r>
              <a:rPr lang="es-AR" sz="2400" dirty="0"/>
              <a:t>Las redes que se utilizan para conectar sistemas de computadoras autónomas se clasifican según el número de nodos que interconectan y la distancia entre ellos en 3 grupos:</a:t>
            </a:r>
          </a:p>
          <a:p>
            <a:endParaRPr lang="es-AR" sz="2400" dirty="0"/>
          </a:p>
          <a:p>
            <a:endParaRPr lang="es-AR" sz="2400" dirty="0"/>
          </a:p>
          <a:p>
            <a:endParaRPr lang="es-AR" dirty="0"/>
          </a:p>
        </p:txBody>
      </p:sp>
      <p:sp>
        <p:nvSpPr>
          <p:cNvPr id="3" name="CuadroTexto 2">
            <a:extLst>
              <a:ext uri="{FF2B5EF4-FFF2-40B4-BE49-F238E27FC236}">
                <a16:creationId xmlns:a16="http://schemas.microsoft.com/office/drawing/2014/main" id="{03D8EBAD-7724-678A-4480-1DD29AD9B215}"/>
              </a:ext>
            </a:extLst>
          </p:cNvPr>
          <p:cNvSpPr txBox="1"/>
          <p:nvPr/>
        </p:nvSpPr>
        <p:spPr>
          <a:xfrm>
            <a:off x="392481" y="3159659"/>
            <a:ext cx="11515595" cy="3046988"/>
          </a:xfrm>
          <a:prstGeom prst="rect">
            <a:avLst/>
          </a:prstGeom>
          <a:solidFill>
            <a:schemeClr val="bg1">
              <a:lumMod val="95000"/>
            </a:schemeClr>
          </a:solidFill>
          <a:ln>
            <a:solidFill>
              <a:schemeClr val="accent1"/>
            </a:solidFill>
          </a:ln>
        </p:spPr>
        <p:txBody>
          <a:bodyPr wrap="square" rtlCol="0">
            <a:spAutoFit/>
          </a:bodyPr>
          <a:lstStyle/>
          <a:p>
            <a:r>
              <a:rPr lang="es-AR" sz="2400" dirty="0"/>
              <a:t>Redes de área de sistema o SAN: sistemas de altas prestaciones con protocolos específicos. </a:t>
            </a:r>
            <a:r>
              <a:rPr lang="es-AR" sz="2400" dirty="0" err="1"/>
              <a:t>Infiniband</a:t>
            </a:r>
            <a:r>
              <a:rPr lang="es-AR" sz="2400" dirty="0"/>
              <a:t>, </a:t>
            </a:r>
            <a:r>
              <a:rPr lang="es-AR" sz="2400" dirty="0" err="1"/>
              <a:t>Myrinet</a:t>
            </a:r>
            <a:r>
              <a:rPr lang="es-AR" sz="2400" dirty="0"/>
              <a:t>, otros.</a:t>
            </a:r>
          </a:p>
          <a:p>
            <a:endParaRPr lang="es-AR" sz="2400" dirty="0"/>
          </a:p>
          <a:p>
            <a:r>
              <a:rPr lang="es-AR" sz="2400" dirty="0"/>
              <a:t>Redes LAN: son redes ethernet, que incorporan características altas prestaciones</a:t>
            </a:r>
          </a:p>
          <a:p>
            <a:endParaRPr lang="es-AR" sz="2400" dirty="0"/>
          </a:p>
          <a:p>
            <a:r>
              <a:rPr lang="es-AR" sz="2400" dirty="0"/>
              <a:t>Redes WAN: Ejemplo ATM (</a:t>
            </a:r>
            <a:r>
              <a:rPr lang="es-AR" sz="2400" dirty="0" err="1"/>
              <a:t>Mode</a:t>
            </a:r>
            <a:r>
              <a:rPr lang="es-AR" sz="2400" dirty="0"/>
              <a:t> de transferencia asincrónica) utilizada en particular para ISDN ( red de servicios integrados).     mm</a:t>
            </a:r>
          </a:p>
          <a:p>
            <a:endParaRPr lang="es-AR" sz="2400" dirty="0"/>
          </a:p>
        </p:txBody>
      </p:sp>
    </p:spTree>
    <p:extLst>
      <p:ext uri="{BB962C8B-B14F-4D97-AF65-F5344CB8AC3E}">
        <p14:creationId xmlns:p14="http://schemas.microsoft.com/office/powerpoint/2010/main" val="114957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6DA81-F910-3AAD-7607-D740B9B0F87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3AE9D41-B6B8-B2E5-2AD7-C35E2F8F26E9}"/>
              </a:ext>
            </a:extLst>
          </p:cNvPr>
          <p:cNvPicPr>
            <a:picLocks noChangeAspect="1"/>
          </p:cNvPicPr>
          <p:nvPr/>
        </p:nvPicPr>
        <p:blipFill>
          <a:blip r:embed="rId2"/>
          <a:stretch>
            <a:fillRect/>
          </a:stretch>
        </p:blipFill>
        <p:spPr>
          <a:xfrm>
            <a:off x="485732" y="0"/>
            <a:ext cx="8324241" cy="6611273"/>
          </a:xfrm>
          <a:prstGeom prst="rect">
            <a:avLst/>
          </a:prstGeom>
        </p:spPr>
      </p:pic>
      <p:sp>
        <p:nvSpPr>
          <p:cNvPr id="6" name="CuadroTexto 5">
            <a:extLst>
              <a:ext uri="{FF2B5EF4-FFF2-40B4-BE49-F238E27FC236}">
                <a16:creationId xmlns:a16="http://schemas.microsoft.com/office/drawing/2014/main" id="{E66CF892-5713-4FCB-3FF8-13324B7B213B}"/>
              </a:ext>
            </a:extLst>
          </p:cNvPr>
          <p:cNvSpPr txBox="1"/>
          <p:nvPr/>
        </p:nvSpPr>
        <p:spPr>
          <a:xfrm>
            <a:off x="9787003" y="5903387"/>
            <a:ext cx="2404997" cy="707886"/>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
        <p:nvSpPr>
          <p:cNvPr id="7" name="CuadroTexto 6">
            <a:extLst>
              <a:ext uri="{FF2B5EF4-FFF2-40B4-BE49-F238E27FC236}">
                <a16:creationId xmlns:a16="http://schemas.microsoft.com/office/drawing/2014/main" id="{70812CD1-6046-4556-F871-06C0429DA470}"/>
              </a:ext>
            </a:extLst>
          </p:cNvPr>
          <p:cNvSpPr txBox="1"/>
          <p:nvPr/>
        </p:nvSpPr>
        <p:spPr>
          <a:xfrm>
            <a:off x="9632515" y="1177447"/>
            <a:ext cx="2404997" cy="2585323"/>
          </a:xfrm>
          <a:prstGeom prst="rect">
            <a:avLst/>
          </a:prstGeom>
          <a:noFill/>
        </p:spPr>
        <p:txBody>
          <a:bodyPr wrap="square" rtlCol="0">
            <a:spAutoFit/>
          </a:bodyPr>
          <a:lstStyle/>
          <a:p>
            <a:r>
              <a:rPr lang="es-AR" dirty="0"/>
              <a:t>Motivación:</a:t>
            </a:r>
          </a:p>
          <a:p>
            <a:endParaRPr lang="es-AR" dirty="0"/>
          </a:p>
          <a:p>
            <a:pPr algn="just"/>
            <a:r>
              <a:rPr lang="es-AR" dirty="0"/>
              <a:t>Estudiar tendencia a reemplazar buses por redes basadas en enlaces ( conexiones punto a punto) en todos los niveles del sistema</a:t>
            </a:r>
          </a:p>
        </p:txBody>
      </p:sp>
    </p:spTree>
    <p:extLst>
      <p:ext uri="{BB962C8B-B14F-4D97-AF65-F5344CB8AC3E}">
        <p14:creationId xmlns:p14="http://schemas.microsoft.com/office/powerpoint/2010/main" val="220439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2260-212F-F1D6-0D03-0784FED52AF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8A3945D-8F1F-788F-9889-2DAAA57324F5}"/>
              </a:ext>
            </a:extLst>
          </p:cNvPr>
          <p:cNvSpPr txBox="1"/>
          <p:nvPr/>
        </p:nvSpPr>
        <p:spPr>
          <a:xfrm>
            <a:off x="889348" y="400833"/>
            <a:ext cx="10872592" cy="63709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AR" sz="2400" dirty="0"/>
              <a:t>Contextualización:</a:t>
            </a:r>
          </a:p>
          <a:p>
            <a:pPr algn="just"/>
            <a:endParaRPr lang="es-AR" sz="2400" dirty="0"/>
          </a:p>
          <a:p>
            <a:pPr algn="just"/>
            <a:r>
              <a:rPr lang="es-AR" sz="2400" dirty="0"/>
              <a:t>En telecomunicaciones se utiliza “red  de comunicación”  al sistema (</a:t>
            </a:r>
            <a:r>
              <a:rPr lang="es-AR" sz="2400" dirty="0" err="1"/>
              <a:t>hard</a:t>
            </a:r>
            <a:r>
              <a:rPr lang="es-AR" sz="2400" dirty="0"/>
              <a:t> y </a:t>
            </a:r>
            <a:r>
              <a:rPr lang="es-AR" sz="2400" dirty="0" err="1"/>
              <a:t>sotfware</a:t>
            </a:r>
            <a:r>
              <a:rPr lang="es-AR" sz="2400" dirty="0"/>
              <a:t>) para la comunicación de datos entre dos o mas computadoras.</a:t>
            </a:r>
          </a:p>
          <a:p>
            <a:pPr algn="just"/>
            <a:endParaRPr lang="es-AR" sz="2400" dirty="0"/>
          </a:p>
          <a:p>
            <a:pPr algn="just"/>
            <a:r>
              <a:rPr lang="es-AR" sz="2400" dirty="0"/>
              <a:t>El sistema o red de comunicación  se refiere al conjunto de </a:t>
            </a:r>
            <a:r>
              <a:rPr lang="es-AR" sz="2400" dirty="0" err="1"/>
              <a:t>hard</a:t>
            </a:r>
            <a:r>
              <a:rPr lang="es-AR" sz="2400" dirty="0"/>
              <a:t> y </a:t>
            </a:r>
            <a:r>
              <a:rPr lang="es-AR" sz="2400" dirty="0" err="1"/>
              <a:t>softwre</a:t>
            </a:r>
            <a:r>
              <a:rPr lang="es-AR" sz="2400" dirty="0"/>
              <a:t> que se encarga de la comunicación de datos entre computadoras en multicomputadoras y la comunicación entre procesadores y memorias en multiprocesadores  (conjunto que se denomina red de interconexión de el contexto de la arquitectura de computadoras). Aquí “red de interconexión” hace referencia al sistema de comunicación que conducen los datos y encaminan información entre nodos terminales.</a:t>
            </a:r>
          </a:p>
          <a:p>
            <a:pPr algn="just"/>
            <a:endParaRPr lang="es-AR" sz="2400" dirty="0"/>
          </a:p>
          <a:p>
            <a:pPr algn="just"/>
            <a:r>
              <a:rPr lang="es-AR" sz="2400" dirty="0"/>
              <a:t>En las redes a medida (tabla 8.1) se observa la importancia de las topologías y también las técnicas de conmutación destacando actualmente la importancia del sistema completo de comunicación (la interface de red y de la red de interconexión)</a:t>
            </a:r>
          </a:p>
        </p:txBody>
      </p:sp>
    </p:spTree>
    <p:extLst>
      <p:ext uri="{BB962C8B-B14F-4D97-AF65-F5344CB8AC3E}">
        <p14:creationId xmlns:p14="http://schemas.microsoft.com/office/powerpoint/2010/main" val="2892031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A5FEB-886C-F535-5D54-A08A4C93913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E482CA-E5AC-35F0-2C6F-1FD1C8835A7E}"/>
              </a:ext>
            </a:extLst>
          </p:cNvPr>
          <p:cNvSpPr txBox="1">
            <a:spLocks/>
          </p:cNvSpPr>
          <p:nvPr/>
        </p:nvSpPr>
        <p:spPr>
          <a:xfrm>
            <a:off x="1720408" y="-157623"/>
            <a:ext cx="9289970" cy="77584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800">
                <a:solidFill>
                  <a:schemeClr val="tx2"/>
                </a:solidFill>
              </a:rPr>
              <a:t>ESTRUCTURA GENERAL DEL SISTEMA DE COMUNICACIÓN</a:t>
            </a:r>
            <a:endParaRPr lang="es-AR" sz="2800" dirty="0">
              <a:solidFill>
                <a:schemeClr val="tx2"/>
              </a:solidFill>
            </a:endParaRPr>
          </a:p>
        </p:txBody>
      </p:sp>
      <p:pic>
        <p:nvPicPr>
          <p:cNvPr id="4" name="Imagen 3">
            <a:extLst>
              <a:ext uri="{FF2B5EF4-FFF2-40B4-BE49-F238E27FC236}">
                <a16:creationId xmlns:a16="http://schemas.microsoft.com/office/drawing/2014/main" id="{256D5ACA-A630-FBE9-DE95-0E01265C0F13}"/>
              </a:ext>
            </a:extLst>
          </p:cNvPr>
          <p:cNvPicPr>
            <a:picLocks noChangeAspect="1"/>
          </p:cNvPicPr>
          <p:nvPr/>
        </p:nvPicPr>
        <p:blipFill>
          <a:blip r:embed="rId2">
            <a:grayscl/>
            <a:alphaModFix/>
            <a:extLst>
              <a:ext uri="{BEBA8EAE-BF5A-486C-A8C5-ECC9F3942E4B}">
                <a14:imgProps xmlns:a14="http://schemas.microsoft.com/office/drawing/2010/main">
                  <a14:imgLayer r:embed="rId3">
                    <a14:imgEffect>
                      <a14:sharpenSoften amount="100000"/>
                    </a14:imgEffect>
                    <a14:imgEffect>
                      <a14:colorTemperature colorTemp="8800"/>
                    </a14:imgEffect>
                    <a14:imgEffect>
                      <a14:saturation sat="52000"/>
                    </a14:imgEffect>
                    <a14:imgEffect>
                      <a14:brightnessContrast bright="-10000" contrast="49000"/>
                    </a14:imgEffect>
                  </a14:imgLayer>
                </a14:imgProps>
              </a:ext>
            </a:extLst>
          </a:blip>
          <a:stretch>
            <a:fillRect/>
          </a:stretch>
        </p:blipFill>
        <p:spPr>
          <a:xfrm>
            <a:off x="1902566" y="618222"/>
            <a:ext cx="8097380" cy="6192114"/>
          </a:xfrm>
          <a:prstGeom prst="rect">
            <a:avLst/>
          </a:prstGeom>
        </p:spPr>
      </p:pic>
      <p:sp>
        <p:nvSpPr>
          <p:cNvPr id="5" name="CuadroTexto 4">
            <a:extLst>
              <a:ext uri="{FF2B5EF4-FFF2-40B4-BE49-F238E27FC236}">
                <a16:creationId xmlns:a16="http://schemas.microsoft.com/office/drawing/2014/main" id="{1C05CE0D-1CD3-3237-90EA-4753E093253E}"/>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144660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BA87-1490-4B29-F810-05CC59BBC10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E8E6409-6664-A5F3-ECDD-3D1CEBD66370}"/>
              </a:ext>
            </a:extLst>
          </p:cNvPr>
          <p:cNvSpPr txBox="1"/>
          <p:nvPr/>
        </p:nvSpPr>
        <p:spPr>
          <a:xfrm>
            <a:off x="2630466" y="4020855"/>
            <a:ext cx="6388274" cy="2677656"/>
          </a:xfrm>
          <a:prstGeom prst="rect">
            <a:avLst/>
          </a:prstGeom>
          <a:noFill/>
          <a:ln>
            <a:solidFill>
              <a:schemeClr val="accent1"/>
            </a:solidFill>
          </a:ln>
        </p:spPr>
        <p:txBody>
          <a:bodyPr wrap="square" rtlCol="0">
            <a:spAutoFit/>
          </a:bodyPr>
          <a:lstStyle/>
          <a:p>
            <a:r>
              <a:rPr lang="es-AR" sz="2400" dirty="0"/>
              <a:t>Tres componentes</a:t>
            </a:r>
          </a:p>
          <a:p>
            <a:endParaRPr lang="es-AR" sz="2400" dirty="0"/>
          </a:p>
          <a:p>
            <a:pPr marL="457200" indent="-457200">
              <a:buAutoNum type="arabicPeriod"/>
            </a:pPr>
            <a:r>
              <a:rPr lang="es-AR" sz="2400" dirty="0"/>
              <a:t>Interfaz de red : hardware t software</a:t>
            </a:r>
          </a:p>
          <a:p>
            <a:endParaRPr lang="es-AR" sz="2400" dirty="0"/>
          </a:p>
          <a:p>
            <a:pPr marL="457200" indent="-457200">
              <a:buAutoNum type="arabicPeriod" startAt="2"/>
            </a:pPr>
            <a:r>
              <a:rPr lang="es-AR" sz="2400" dirty="0"/>
              <a:t>Conmutadores ( switch o </a:t>
            </a:r>
            <a:r>
              <a:rPr lang="es-AR" sz="2400" dirty="0" err="1"/>
              <a:t>router</a:t>
            </a:r>
            <a:r>
              <a:rPr lang="es-AR" sz="2400" dirty="0"/>
              <a:t>)</a:t>
            </a:r>
          </a:p>
          <a:p>
            <a:endParaRPr lang="es-AR" sz="2400" dirty="0"/>
          </a:p>
          <a:p>
            <a:r>
              <a:rPr lang="es-AR" sz="2400" dirty="0"/>
              <a:t>3.  Enlaces</a:t>
            </a:r>
          </a:p>
        </p:txBody>
      </p:sp>
      <p:sp>
        <p:nvSpPr>
          <p:cNvPr id="3" name="CuadroTexto 2">
            <a:extLst>
              <a:ext uri="{FF2B5EF4-FFF2-40B4-BE49-F238E27FC236}">
                <a16:creationId xmlns:a16="http://schemas.microsoft.com/office/drawing/2014/main" id="{494B278F-96EE-3DF0-071C-F2F593481250}"/>
              </a:ext>
            </a:extLst>
          </p:cNvPr>
          <p:cNvSpPr txBox="1"/>
          <p:nvPr/>
        </p:nvSpPr>
        <p:spPr>
          <a:xfrm>
            <a:off x="764087" y="375781"/>
            <a:ext cx="11077184" cy="1569660"/>
          </a:xfrm>
          <a:prstGeom prst="rect">
            <a:avLst/>
          </a:prstGeom>
          <a:noFill/>
          <a:ln>
            <a:solidFill>
              <a:schemeClr val="accent1"/>
            </a:solidFill>
          </a:ln>
        </p:spPr>
        <p:txBody>
          <a:bodyPr wrap="square" rtlCol="0">
            <a:spAutoFit/>
          </a:bodyPr>
          <a:lstStyle/>
          <a:p>
            <a:pPr algn="just"/>
            <a:r>
              <a:rPr lang="es-AR" sz="2400" dirty="0"/>
              <a:t>El sistema de comunicación gestiona e implementa las transferencia de datos entre los nodos terminales de la red. </a:t>
            </a:r>
          </a:p>
          <a:p>
            <a:pPr algn="just"/>
            <a:r>
              <a:rPr lang="es-AR" sz="2400" dirty="0"/>
              <a:t>En general el mensaje es la unidad de información que se transfiere entre núcleos a través del sistema de información</a:t>
            </a:r>
          </a:p>
        </p:txBody>
      </p:sp>
      <p:sp>
        <p:nvSpPr>
          <p:cNvPr id="4" name="CuadroTexto 3">
            <a:extLst>
              <a:ext uri="{FF2B5EF4-FFF2-40B4-BE49-F238E27FC236}">
                <a16:creationId xmlns:a16="http://schemas.microsoft.com/office/drawing/2014/main" id="{2F20FC91-DAE2-8F9C-3E46-FE19196D82CF}"/>
              </a:ext>
            </a:extLst>
          </p:cNvPr>
          <p:cNvSpPr txBox="1"/>
          <p:nvPr/>
        </p:nvSpPr>
        <p:spPr>
          <a:xfrm>
            <a:off x="764087" y="2455101"/>
            <a:ext cx="10709754" cy="830997"/>
          </a:xfrm>
          <a:prstGeom prst="rect">
            <a:avLst/>
          </a:prstGeom>
          <a:noFill/>
        </p:spPr>
        <p:txBody>
          <a:bodyPr wrap="square" rtlCol="0">
            <a:spAutoFit/>
          </a:bodyPr>
          <a:lstStyle/>
          <a:p>
            <a:r>
              <a:rPr lang="es-AR" sz="2400" dirty="0"/>
              <a:t>El núcleo de un nodo puede contar de un procesador, memoria caché, memoria principal y dispositivos de E/S o algunos de estos componentes.</a:t>
            </a:r>
          </a:p>
        </p:txBody>
      </p:sp>
    </p:spTree>
    <p:extLst>
      <p:ext uri="{BB962C8B-B14F-4D97-AF65-F5344CB8AC3E}">
        <p14:creationId xmlns:p14="http://schemas.microsoft.com/office/powerpoint/2010/main" val="198743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7BBC3-4D12-75F7-674E-28E0511D1DD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F72C7E5-ECAB-ABE1-3BA2-0391FC572B90}"/>
              </a:ext>
            </a:extLst>
          </p:cNvPr>
          <p:cNvPicPr>
            <a:picLocks noChangeAspect="1"/>
          </p:cNvPicPr>
          <p:nvPr/>
        </p:nvPicPr>
        <p:blipFill>
          <a:blip r:embed="rId2"/>
          <a:stretch>
            <a:fillRect/>
          </a:stretch>
        </p:blipFill>
        <p:spPr>
          <a:xfrm>
            <a:off x="1346150" y="848638"/>
            <a:ext cx="9886203" cy="5160723"/>
          </a:xfrm>
          <a:prstGeom prst="rect">
            <a:avLst/>
          </a:prstGeom>
        </p:spPr>
      </p:pic>
    </p:spTree>
    <p:extLst>
      <p:ext uri="{BB962C8B-B14F-4D97-AF65-F5344CB8AC3E}">
        <p14:creationId xmlns:p14="http://schemas.microsoft.com/office/powerpoint/2010/main" val="419392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D2AF2-768F-315D-A3C6-32958F068A0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856CCCD-4DF7-F8EA-5788-DA7F440C439E}"/>
              </a:ext>
            </a:extLst>
          </p:cNvPr>
          <p:cNvPicPr>
            <a:picLocks noChangeAspect="1"/>
          </p:cNvPicPr>
          <p:nvPr/>
        </p:nvPicPr>
        <p:blipFill>
          <a:blip r:embed="rId2"/>
          <a:stretch>
            <a:fillRect/>
          </a:stretch>
        </p:blipFill>
        <p:spPr>
          <a:xfrm>
            <a:off x="1290180" y="375547"/>
            <a:ext cx="8843376" cy="5688912"/>
          </a:xfrm>
          <a:prstGeom prst="rect">
            <a:avLst/>
          </a:prstGeom>
        </p:spPr>
      </p:pic>
    </p:spTree>
    <p:extLst>
      <p:ext uri="{BB962C8B-B14F-4D97-AF65-F5344CB8AC3E}">
        <p14:creationId xmlns:p14="http://schemas.microsoft.com/office/powerpoint/2010/main" val="14231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F680A-CF62-14FD-EAAF-E5C84588AF4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CF77F65-4DF5-2E2A-E9A2-EE69A5A3BD32}"/>
              </a:ext>
            </a:extLst>
          </p:cNvPr>
          <p:cNvSpPr txBox="1"/>
          <p:nvPr/>
        </p:nvSpPr>
        <p:spPr>
          <a:xfrm>
            <a:off x="350729" y="776614"/>
            <a:ext cx="11699309"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AR" sz="2400" dirty="0"/>
              <a:t>La transferencia efectiva de datos </a:t>
            </a:r>
            <a:r>
              <a:rPr lang="es-AR" sz="2400" b="1" dirty="0"/>
              <a:t>(mensajes</a:t>
            </a:r>
            <a:r>
              <a:rPr lang="es-AR" sz="2400" dirty="0"/>
              <a:t>) requieren que las interfaces de red del sistema de comunicación que están implicadas en dicha transferencia, generan varias transferencias (</a:t>
            </a:r>
            <a:r>
              <a:rPr lang="es-AR" sz="2400" b="1" dirty="0"/>
              <a:t>un mensaje </a:t>
            </a:r>
            <a:r>
              <a:rPr lang="es-AR" sz="2400" dirty="0"/>
              <a:t>está constituidos </a:t>
            </a:r>
            <a:r>
              <a:rPr lang="es-AR" sz="2400" b="1" dirty="0"/>
              <a:t>por paquetes</a:t>
            </a:r>
            <a:r>
              <a:rPr lang="es-AR" sz="2400" dirty="0"/>
              <a:t>). </a:t>
            </a:r>
            <a:r>
              <a:rPr lang="es-AR" sz="2400" b="1" dirty="0"/>
              <a:t>Los conmutadores y enlaces </a:t>
            </a:r>
            <a:r>
              <a:rPr lang="es-AR" sz="2400" dirty="0"/>
              <a:t>guían los paquetes a su destino. </a:t>
            </a:r>
          </a:p>
          <a:p>
            <a:pPr algn="just"/>
            <a:endParaRPr lang="es-AR" sz="2400" dirty="0"/>
          </a:p>
          <a:p>
            <a:pPr algn="just"/>
            <a:endParaRPr lang="es-AR" sz="2400" dirty="0"/>
          </a:p>
          <a:p>
            <a:pPr algn="just"/>
            <a:r>
              <a:rPr lang="es-AR" sz="2400" dirty="0"/>
              <a:t>Los paquetes se transfieren de la interfaz del nodo fuente a la interfaz del nodo destino a través de un </a:t>
            </a:r>
            <a:r>
              <a:rPr lang="es-AR" sz="2400" b="1" dirty="0"/>
              <a:t>camino  </a:t>
            </a:r>
            <a:r>
              <a:rPr lang="es-AR" sz="2400" dirty="0"/>
              <a:t>que pasa por una secuencia de enlaces y conmutadores.</a:t>
            </a:r>
          </a:p>
          <a:p>
            <a:pPr algn="just"/>
            <a:endParaRPr lang="es-AR" sz="2400" b="1" dirty="0"/>
          </a:p>
          <a:p>
            <a:pPr algn="just"/>
            <a:endParaRPr lang="es-AR" sz="2400" b="1" dirty="0"/>
          </a:p>
          <a:p>
            <a:pPr algn="just"/>
            <a:r>
              <a:rPr lang="es-AR" sz="2400" dirty="0"/>
              <a:t>Las características concretas de un sistemas de comunicación difieren en sistemas multiprocesadores y sistemas multicomputadoras.</a:t>
            </a:r>
          </a:p>
        </p:txBody>
      </p:sp>
    </p:spTree>
    <p:extLst>
      <p:ext uri="{BB962C8B-B14F-4D97-AF65-F5344CB8AC3E}">
        <p14:creationId xmlns:p14="http://schemas.microsoft.com/office/powerpoint/2010/main" val="388264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E5D7-CA23-B495-C2E8-3711108AFFD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BBFA795-86BB-08B4-03F4-3548B28B5E04}"/>
              </a:ext>
            </a:extLst>
          </p:cNvPr>
          <p:cNvSpPr txBox="1"/>
          <p:nvPr/>
        </p:nvSpPr>
        <p:spPr>
          <a:xfrm>
            <a:off x="1352810" y="325677"/>
            <a:ext cx="9682619" cy="523220"/>
          </a:xfrm>
          <a:prstGeom prst="rect">
            <a:avLst/>
          </a:prstGeom>
          <a:noFill/>
        </p:spPr>
        <p:txBody>
          <a:bodyPr wrap="square" rtlCol="0">
            <a:spAutoFit/>
          </a:bodyPr>
          <a:lstStyle/>
          <a:p>
            <a:r>
              <a:rPr lang="es-AR" sz="2800" dirty="0"/>
              <a:t>ESTRUCTURA Y FUNCIONAMIENTO DE LA INTERFAZ DE RED</a:t>
            </a:r>
          </a:p>
        </p:txBody>
      </p:sp>
      <p:pic>
        <p:nvPicPr>
          <p:cNvPr id="4" name="Imagen 3">
            <a:extLst>
              <a:ext uri="{FF2B5EF4-FFF2-40B4-BE49-F238E27FC236}">
                <a16:creationId xmlns:a16="http://schemas.microsoft.com/office/drawing/2014/main" id="{1F915E38-57CC-B9DA-3A77-696B2CD4F6C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17000"/>
                    </a14:imgEffect>
                  </a14:imgLayer>
                </a14:imgProps>
              </a:ext>
            </a:extLst>
          </a:blip>
          <a:stretch>
            <a:fillRect/>
          </a:stretch>
        </p:blipFill>
        <p:spPr>
          <a:xfrm>
            <a:off x="3269292" y="848897"/>
            <a:ext cx="6225436" cy="5912020"/>
          </a:xfrm>
          <a:prstGeom prst="rect">
            <a:avLst/>
          </a:prstGeom>
        </p:spPr>
      </p:pic>
      <p:sp>
        <p:nvSpPr>
          <p:cNvPr id="5" name="CuadroTexto 4">
            <a:extLst>
              <a:ext uri="{FF2B5EF4-FFF2-40B4-BE49-F238E27FC236}">
                <a16:creationId xmlns:a16="http://schemas.microsoft.com/office/drawing/2014/main" id="{C8F1AD3B-1552-7EBE-CA41-B6D07FF09FAB}"/>
              </a:ext>
            </a:extLst>
          </p:cNvPr>
          <p:cNvSpPr txBox="1"/>
          <p:nvPr/>
        </p:nvSpPr>
        <p:spPr>
          <a:xfrm>
            <a:off x="9787003" y="5903387"/>
            <a:ext cx="2404997" cy="707886"/>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152324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9365-5518-DA1C-3A8A-A9DBD56CA5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0570AE0-2424-3BEE-2271-05F0581EC9B0}"/>
              </a:ext>
            </a:extLst>
          </p:cNvPr>
          <p:cNvSpPr txBox="1"/>
          <p:nvPr/>
        </p:nvSpPr>
        <p:spPr>
          <a:xfrm>
            <a:off x="1603332" y="162838"/>
            <a:ext cx="9106422" cy="52014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AR" sz="3200" dirty="0"/>
              <a:t>TAREAS DE LA INTERFAZ DE RED</a:t>
            </a:r>
          </a:p>
          <a:p>
            <a:endParaRPr lang="es-AR" dirty="0"/>
          </a:p>
          <a:p>
            <a:pPr marL="457200" indent="-457200">
              <a:buFont typeface="+mj-lt"/>
              <a:buAutoNum type="arabicPeriod"/>
            </a:pPr>
            <a:r>
              <a:rPr lang="es-AR" sz="2400" dirty="0"/>
              <a:t>Almacenamiento (buffer) de salida y de entrada de paquetes</a:t>
            </a:r>
          </a:p>
          <a:p>
            <a:pPr marL="457200" indent="-457200">
              <a:buFont typeface="+mj-lt"/>
              <a:buAutoNum type="arabicPeriod"/>
            </a:pPr>
            <a:endParaRPr lang="es-AR" sz="2400" dirty="0"/>
          </a:p>
          <a:p>
            <a:pPr marL="457200" indent="-457200">
              <a:buFont typeface="+mj-lt"/>
              <a:buAutoNum type="arabicPeriod"/>
            </a:pPr>
            <a:r>
              <a:rPr lang="es-AR" sz="2400" dirty="0"/>
              <a:t>Formateo de paquetes</a:t>
            </a:r>
          </a:p>
          <a:p>
            <a:pPr marL="457200" indent="-457200">
              <a:buFont typeface="+mj-lt"/>
              <a:buAutoNum type="arabicPeriod"/>
            </a:pPr>
            <a:endParaRPr lang="es-AR" sz="2400" dirty="0"/>
          </a:p>
          <a:p>
            <a:pPr marL="457200" indent="-457200">
              <a:buFont typeface="+mj-lt"/>
              <a:buAutoNum type="arabicPeriod"/>
            </a:pPr>
            <a:r>
              <a:rPr lang="es-AR" sz="2400" dirty="0"/>
              <a:t>Copia y almacenamiento de datos</a:t>
            </a:r>
          </a:p>
          <a:p>
            <a:pPr marL="457200" indent="-457200">
              <a:buFont typeface="+mj-lt"/>
              <a:buAutoNum type="arabicPeriod"/>
            </a:pPr>
            <a:endParaRPr lang="es-AR" sz="2400" dirty="0"/>
          </a:p>
          <a:p>
            <a:pPr marL="457200" indent="-457200">
              <a:buFont typeface="+mj-lt"/>
              <a:buAutoNum type="arabicPeriod"/>
            </a:pPr>
            <a:r>
              <a:rPr lang="es-AR" sz="2400" dirty="0"/>
              <a:t>Protección. Traducción de direcciones.</a:t>
            </a:r>
          </a:p>
          <a:p>
            <a:pPr marL="457200" indent="-457200">
              <a:buFont typeface="+mj-lt"/>
              <a:buAutoNum type="arabicPeriod"/>
            </a:pPr>
            <a:endParaRPr lang="es-AR" sz="2400" dirty="0"/>
          </a:p>
          <a:p>
            <a:pPr marL="457200" indent="-457200">
              <a:buFont typeface="+mj-lt"/>
              <a:buAutoNum type="arabicPeriod"/>
            </a:pPr>
            <a:r>
              <a:rPr lang="es-AR" sz="2400" dirty="0"/>
              <a:t>Control de flujo</a:t>
            </a:r>
          </a:p>
          <a:p>
            <a:pPr marL="457200" indent="-457200">
              <a:buFont typeface="+mj-lt"/>
              <a:buAutoNum type="arabicPeriod"/>
            </a:pPr>
            <a:endParaRPr lang="es-AR" sz="2400" dirty="0"/>
          </a:p>
          <a:p>
            <a:pPr marL="457200" indent="-457200">
              <a:buFont typeface="+mj-lt"/>
              <a:buAutoNum type="arabicPeriod"/>
            </a:pPr>
            <a:r>
              <a:rPr lang="es-AR" sz="2400" dirty="0"/>
              <a:t>Direccionamiento, encaminamiento y reconfiguración</a:t>
            </a:r>
          </a:p>
          <a:p>
            <a:endParaRPr lang="es-AR" dirty="0"/>
          </a:p>
        </p:txBody>
      </p:sp>
      <p:sp>
        <p:nvSpPr>
          <p:cNvPr id="3" name="CuadroTexto 2">
            <a:extLst>
              <a:ext uri="{FF2B5EF4-FFF2-40B4-BE49-F238E27FC236}">
                <a16:creationId xmlns:a16="http://schemas.microsoft.com/office/drawing/2014/main" id="{517B7E50-F5C6-F1E4-C17A-4A033676B277}"/>
              </a:ext>
            </a:extLst>
          </p:cNvPr>
          <p:cNvSpPr txBox="1"/>
          <p:nvPr/>
        </p:nvSpPr>
        <p:spPr>
          <a:xfrm>
            <a:off x="1427968" y="5837129"/>
            <a:ext cx="9281786" cy="646331"/>
          </a:xfrm>
          <a:prstGeom prst="rect">
            <a:avLst/>
          </a:prstGeom>
          <a:solidFill>
            <a:schemeClr val="bg1">
              <a:lumMod val="75000"/>
            </a:schemeClr>
          </a:solidFill>
          <a:ln>
            <a:solidFill>
              <a:schemeClr val="accent1"/>
            </a:solidFill>
          </a:ln>
        </p:spPr>
        <p:txBody>
          <a:bodyPr wrap="square" rtlCol="0">
            <a:spAutoFit/>
          </a:bodyPr>
          <a:lstStyle/>
          <a:p>
            <a:r>
              <a:rPr lang="es-AR" dirty="0"/>
              <a:t>Motivación: estas tareas se pueden resolver más rápido ejecutándose en hardware específico en la interfaz de red que si se ejecutan en el procesador del nodo.</a:t>
            </a:r>
          </a:p>
        </p:txBody>
      </p:sp>
    </p:spTree>
    <p:extLst>
      <p:ext uri="{BB962C8B-B14F-4D97-AF65-F5344CB8AC3E}">
        <p14:creationId xmlns:p14="http://schemas.microsoft.com/office/powerpoint/2010/main" val="38383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 calcmode="lin" valueType="num">
                                      <p:cBhvr additive="base">
                                        <p:cTn id="2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AA8ED3-3A27-2BF2-E171-45D20129C4F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16F9362-49DB-3E5D-AEE6-56FCF54E5E5D}"/>
              </a:ext>
            </a:extLst>
          </p:cNvPr>
          <p:cNvPicPr>
            <a:picLocks noChangeAspect="1"/>
          </p:cNvPicPr>
          <p:nvPr/>
        </p:nvPicPr>
        <p:blipFill>
          <a:blip r:embed="rId2"/>
          <a:stretch>
            <a:fillRect/>
          </a:stretch>
        </p:blipFill>
        <p:spPr>
          <a:xfrm>
            <a:off x="919040" y="1201175"/>
            <a:ext cx="10905066" cy="414392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5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5A0-BA13-48F8-3436-F0E55360AD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F716C0D-DA3E-1453-40D6-E8C1F460ACBD}"/>
              </a:ext>
            </a:extLst>
          </p:cNvPr>
          <p:cNvSpPr txBox="1"/>
          <p:nvPr/>
        </p:nvSpPr>
        <p:spPr>
          <a:xfrm>
            <a:off x="905005" y="390104"/>
            <a:ext cx="9742118" cy="6463308"/>
          </a:xfrm>
          <a:prstGeom prst="rect">
            <a:avLst/>
          </a:prstGeom>
          <a:noFill/>
        </p:spPr>
        <p:txBody>
          <a:bodyPr wrap="square">
            <a:spAutoFit/>
          </a:bodyPr>
          <a:lstStyle/>
          <a:p>
            <a:pPr marL="457200" indent="-457200" algn="just">
              <a:buFont typeface="+mj-lt"/>
              <a:buAutoNum type="arabicPeriod"/>
            </a:pPr>
            <a:r>
              <a:rPr lang="es-AR" sz="1800" dirty="0"/>
              <a:t>Almacenamiento (buffer) de salida y de entrada de paquetes. </a:t>
            </a:r>
          </a:p>
          <a:p>
            <a:pPr algn="just"/>
            <a:endParaRPr lang="es-AR" sz="1800" dirty="0"/>
          </a:p>
          <a:p>
            <a:pPr algn="just"/>
            <a:r>
              <a:rPr lang="es-AR" sz="1800" dirty="0"/>
              <a:t>Se realizan en los </a:t>
            </a:r>
            <a:r>
              <a:rPr lang="es-AR" sz="1800" b="1" dirty="0"/>
              <a:t>CE </a:t>
            </a:r>
            <a:r>
              <a:rPr lang="es-AR" sz="1800" dirty="0"/>
              <a:t>controladores de enlaces, que almacenan y gestionan calos de paquetes</a:t>
            </a:r>
            <a:r>
              <a:rPr lang="es-AR" sz="1800" b="1" dirty="0"/>
              <a:t> </a:t>
            </a:r>
            <a:r>
              <a:rPr lang="es-AR" sz="1800" dirty="0"/>
              <a:t>de recepción y de envío según las características del medio físico</a:t>
            </a:r>
          </a:p>
          <a:p>
            <a:pPr marL="457200" indent="-457200">
              <a:buFont typeface="+mj-lt"/>
              <a:buAutoNum type="arabicPeriod"/>
            </a:pPr>
            <a:endParaRPr lang="es-AR" b="1" dirty="0"/>
          </a:p>
          <a:p>
            <a:pPr algn="just"/>
            <a:endParaRPr lang="es-AR" sz="1800" b="1" dirty="0"/>
          </a:p>
          <a:p>
            <a:r>
              <a:rPr lang="es-AR" sz="1800" dirty="0"/>
              <a:t>2</a:t>
            </a:r>
            <a:r>
              <a:rPr lang="es-AR" dirty="0"/>
              <a:t>. Formateo de paquetes</a:t>
            </a:r>
          </a:p>
          <a:p>
            <a:endParaRPr lang="es-AR" dirty="0"/>
          </a:p>
          <a:p>
            <a:pPr algn="just"/>
            <a:r>
              <a:rPr lang="es-AR" dirty="0"/>
              <a:t>La Interfaz añade información de control a los paquetes. Por ejemplo una cabecera con información del camino hacia el nodo destino o con un identificador del nodo destino. Esta información la utilizan los conmutadores para determinar el enlace o los enlaces de salida han de encaminar el paquete para que llegue a su destino.</a:t>
            </a:r>
          </a:p>
          <a:p>
            <a:pPr algn="just"/>
            <a:r>
              <a:rPr lang="es-AR" dirty="0"/>
              <a:t>Además la interfaz calcula códigos de error para poder detectar errores en la transferencia. Generalmente se añade al final del paquete. Estos códigos también se pueden utilizar para ir liberando enlaces utilizados en la transferencia por el nodo destino una vez que lo recibe.</a:t>
            </a:r>
          </a:p>
          <a:p>
            <a:pPr algn="just"/>
            <a:r>
              <a:rPr lang="es-AR" dirty="0"/>
              <a:t>También se agrega información sobre la posición relativa del paquete en el mensaje, para que pueda ser reordenado en el destino, ya que cada paquete puede viajar por distintos caminos o enlaces.</a:t>
            </a:r>
          </a:p>
          <a:p>
            <a:pPr algn="just"/>
            <a:r>
              <a:rPr lang="es-AR" dirty="0"/>
              <a:t>Respecto de la información de control que se agrega en cada paquete, debe considerarse la penalización que esto implica en la latencia que conlleva el aumento en el tamaño del mensaje.</a:t>
            </a:r>
          </a:p>
          <a:p>
            <a:pPr algn="just"/>
            <a:r>
              <a:rPr lang="es-AR" dirty="0"/>
              <a:t>Ejemplo. En </a:t>
            </a:r>
            <a:r>
              <a:rPr lang="es-AR" dirty="0" err="1"/>
              <a:t>Myrinet</a:t>
            </a:r>
            <a:r>
              <a:rPr lang="es-AR" dirty="0"/>
              <a:t> el software de la interfaz pasa a usar paquetes de 1024 bytes en lugar de 256 bytes lo que incrementa el ancho de banda de 32MB/</a:t>
            </a:r>
            <a:r>
              <a:rPr lang="es-AR" dirty="0" err="1"/>
              <a:t>seg</a:t>
            </a:r>
            <a:r>
              <a:rPr lang="es-AR" dirty="0"/>
              <a:t> a 43MB/</a:t>
            </a:r>
            <a:r>
              <a:rPr lang="es-AR" dirty="0" err="1"/>
              <a:t>seg</a:t>
            </a:r>
            <a:r>
              <a:rPr lang="es-AR" dirty="0"/>
              <a:t>.</a:t>
            </a:r>
          </a:p>
          <a:p>
            <a:endParaRPr lang="es-AR" sz="1800" dirty="0"/>
          </a:p>
        </p:txBody>
      </p:sp>
    </p:spTree>
    <p:extLst>
      <p:ext uri="{BB962C8B-B14F-4D97-AF65-F5344CB8AC3E}">
        <p14:creationId xmlns:p14="http://schemas.microsoft.com/office/powerpoint/2010/main" val="29564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97EA6-00B4-CC94-A7E1-D62F6A37FB9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35D603-3BDE-A0FE-41BC-555A9AC90161}"/>
              </a:ext>
            </a:extLst>
          </p:cNvPr>
          <p:cNvSpPr txBox="1"/>
          <p:nvPr/>
        </p:nvSpPr>
        <p:spPr>
          <a:xfrm>
            <a:off x="1218155" y="479213"/>
            <a:ext cx="10155477" cy="2031325"/>
          </a:xfrm>
          <a:prstGeom prst="rect">
            <a:avLst/>
          </a:prstGeom>
          <a:noFill/>
        </p:spPr>
        <p:txBody>
          <a:bodyPr wrap="square">
            <a:spAutoFit/>
          </a:bodyPr>
          <a:lstStyle/>
          <a:p>
            <a:r>
              <a:rPr lang="es-AR" sz="1800" dirty="0"/>
              <a:t>3. Copia y almacenamiento de datos</a:t>
            </a:r>
          </a:p>
          <a:p>
            <a:endParaRPr lang="es-AR" dirty="0"/>
          </a:p>
          <a:p>
            <a:pPr algn="just"/>
            <a:r>
              <a:rPr lang="es-AR" sz="1800" dirty="0"/>
              <a:t>Los datos que se encuentran en la memoria del nodo fuente deben quedar almacenados hasta que se puedan insertar en la red.</a:t>
            </a:r>
          </a:p>
          <a:p>
            <a:pPr algn="just"/>
            <a:r>
              <a:rPr lang="es-AR" dirty="0"/>
              <a:t>Además de enviarlos, la interfaz también debe estar preparada para recibir nueva información. Estos datos recibidos deben quedar  almacenados en la interfaz hasta que se pueda disponer de la memoria principal. *</a:t>
            </a:r>
            <a:endParaRPr lang="es-AR" sz="1800" dirty="0"/>
          </a:p>
        </p:txBody>
      </p:sp>
      <p:sp>
        <p:nvSpPr>
          <p:cNvPr id="4" name="CuadroTexto 3">
            <a:extLst>
              <a:ext uri="{FF2B5EF4-FFF2-40B4-BE49-F238E27FC236}">
                <a16:creationId xmlns:a16="http://schemas.microsoft.com/office/drawing/2014/main" id="{722BE13E-7D39-056F-355A-1217EB158FFE}"/>
              </a:ext>
            </a:extLst>
          </p:cNvPr>
          <p:cNvSpPr txBox="1"/>
          <p:nvPr/>
        </p:nvSpPr>
        <p:spPr>
          <a:xfrm>
            <a:off x="1102290" y="6488668"/>
            <a:ext cx="10985326" cy="369332"/>
          </a:xfrm>
          <a:prstGeom prst="rect">
            <a:avLst/>
          </a:prstGeom>
          <a:noFill/>
        </p:spPr>
        <p:txBody>
          <a:bodyPr wrap="square" rtlCol="0">
            <a:spAutoFit/>
          </a:bodyPr>
          <a:lstStyle/>
          <a:p>
            <a:r>
              <a:rPr lang="es-AR" dirty="0"/>
              <a:t>* Distintas implementaciones para sistemas multiprocesador y sistemas multicomputadoras.</a:t>
            </a:r>
          </a:p>
        </p:txBody>
      </p:sp>
      <p:sp>
        <p:nvSpPr>
          <p:cNvPr id="5" name="CuadroTexto 4">
            <a:extLst>
              <a:ext uri="{FF2B5EF4-FFF2-40B4-BE49-F238E27FC236}">
                <a16:creationId xmlns:a16="http://schemas.microsoft.com/office/drawing/2014/main" id="{E6FA33FC-21E8-5A35-0034-B3915E8D1CA8}"/>
              </a:ext>
            </a:extLst>
          </p:cNvPr>
          <p:cNvSpPr txBox="1"/>
          <p:nvPr/>
        </p:nvSpPr>
        <p:spPr>
          <a:xfrm>
            <a:off x="1330888" y="2655145"/>
            <a:ext cx="10042743" cy="1754326"/>
          </a:xfrm>
          <a:prstGeom prst="rect">
            <a:avLst/>
          </a:prstGeom>
          <a:noFill/>
        </p:spPr>
        <p:txBody>
          <a:bodyPr wrap="square" rtlCol="0">
            <a:spAutoFit/>
          </a:bodyPr>
          <a:lstStyle/>
          <a:p>
            <a:r>
              <a:rPr lang="es-AR" dirty="0"/>
              <a:t>4. Protección. Traducción de direcciones</a:t>
            </a:r>
          </a:p>
          <a:p>
            <a:endParaRPr lang="es-AR" dirty="0"/>
          </a:p>
          <a:p>
            <a:pPr algn="just"/>
            <a:r>
              <a:rPr lang="es-AR" dirty="0"/>
              <a:t>En los entornos que permiten la ejecución de distintos proceso en modo simultaneo, deben implementarse mecanismos de protección que impiden que un proceso destruya el estado del adaptador de otros procesos. Lo que hace es un mecanismo de </a:t>
            </a:r>
            <a:r>
              <a:rPr lang="es-AR" dirty="0" err="1"/>
              <a:t>multiplexión</a:t>
            </a:r>
            <a:r>
              <a:rPr lang="es-AR" dirty="0"/>
              <a:t> en el tiempo del uso del adaptador o se puede asignarlo a solo un proceso por vez.</a:t>
            </a:r>
          </a:p>
        </p:txBody>
      </p:sp>
      <p:sp>
        <p:nvSpPr>
          <p:cNvPr id="7" name="CuadroTexto 6">
            <a:extLst>
              <a:ext uri="{FF2B5EF4-FFF2-40B4-BE49-F238E27FC236}">
                <a16:creationId xmlns:a16="http://schemas.microsoft.com/office/drawing/2014/main" id="{0C5EE02D-0959-57A8-1FD4-C376BD75DB3A}"/>
              </a:ext>
            </a:extLst>
          </p:cNvPr>
          <p:cNvSpPr txBox="1"/>
          <p:nvPr/>
        </p:nvSpPr>
        <p:spPr>
          <a:xfrm>
            <a:off x="1427967" y="4554078"/>
            <a:ext cx="9795354" cy="1754326"/>
          </a:xfrm>
          <a:prstGeom prst="rect">
            <a:avLst/>
          </a:prstGeom>
          <a:noFill/>
        </p:spPr>
        <p:txBody>
          <a:bodyPr wrap="square">
            <a:spAutoFit/>
          </a:bodyPr>
          <a:lstStyle/>
          <a:p>
            <a:r>
              <a:rPr lang="es-AR" sz="1800" dirty="0"/>
              <a:t>5. Control de flujo</a:t>
            </a:r>
          </a:p>
          <a:p>
            <a:endParaRPr lang="es-AR" dirty="0"/>
          </a:p>
          <a:p>
            <a:r>
              <a:rPr lang="es-AR" sz="1800" dirty="0"/>
              <a:t>Este control de flujo entre interfaces garantiza transferencias fiables utilizando paquetes de control y aprovechando el hardware de la red de interconexión.</a:t>
            </a:r>
          </a:p>
          <a:p>
            <a:r>
              <a:rPr lang="es-AR" dirty="0"/>
              <a:t>Además permite garantizar una cierta calidad de servicio no inyectando paquetes si detecta que se está próximo a una saturación.</a:t>
            </a:r>
            <a:endParaRPr lang="es-AR" sz="1800" dirty="0"/>
          </a:p>
        </p:txBody>
      </p:sp>
    </p:spTree>
    <p:extLst>
      <p:ext uri="{BB962C8B-B14F-4D97-AF65-F5344CB8AC3E}">
        <p14:creationId xmlns:p14="http://schemas.microsoft.com/office/powerpoint/2010/main" val="17807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0A69-18E6-C13E-7A0B-390D3BFFD87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F233DE7-CE1A-A401-A825-1501CDA4710A}"/>
              </a:ext>
            </a:extLst>
          </p:cNvPr>
          <p:cNvSpPr txBox="1"/>
          <p:nvPr/>
        </p:nvSpPr>
        <p:spPr>
          <a:xfrm>
            <a:off x="742688" y="1193197"/>
            <a:ext cx="11157559" cy="2585323"/>
          </a:xfrm>
          <a:prstGeom prst="rect">
            <a:avLst/>
          </a:prstGeom>
          <a:noFill/>
        </p:spPr>
        <p:txBody>
          <a:bodyPr wrap="square">
            <a:spAutoFit/>
          </a:bodyPr>
          <a:lstStyle/>
          <a:p>
            <a:r>
              <a:rPr lang="es-AR" dirty="0"/>
              <a:t>6</a:t>
            </a:r>
            <a:r>
              <a:rPr lang="es-AR" sz="1800" dirty="0"/>
              <a:t> . Direccionamiento, encaminamiento y reconfiguración</a:t>
            </a:r>
          </a:p>
          <a:p>
            <a:endParaRPr lang="es-AR" dirty="0"/>
          </a:p>
          <a:p>
            <a:pPr algn="just"/>
            <a:r>
              <a:rPr lang="es-AR" sz="1800" dirty="0"/>
              <a:t>La interfaz agrega información del nodo destino. Puede ser la dirección del nodo destino, en este caso los conmutadores van direccionando los paquetes hacia su destino. </a:t>
            </a:r>
            <a:r>
              <a:rPr lang="es-AR" dirty="0"/>
              <a:t>O se puede en la información de control explicitar las información del camino a seguir para llegar.</a:t>
            </a:r>
          </a:p>
          <a:p>
            <a:pPr algn="just"/>
            <a:r>
              <a:rPr lang="es-AR" sz="1800" dirty="0"/>
              <a:t>Ante el falo de algún componente de la red (conmutador o canal) se puede impedir la transferencia. Existen interfaces que tras un fallo se recuperan reconfigurando el sistema de comunicación. Estos sistemas tienen un alto grado de </a:t>
            </a:r>
            <a:r>
              <a:rPr lang="es-AR" sz="1800" b="1" dirty="0"/>
              <a:t>disponibilidad. (tolerancia a fallo)</a:t>
            </a:r>
            <a:r>
              <a:rPr lang="es-AR" sz="1800" dirty="0"/>
              <a:t> que garantiza que los paquetes lleguen a destino aun cuando se produce alguna falla durante la transferencia.</a:t>
            </a:r>
          </a:p>
        </p:txBody>
      </p:sp>
    </p:spTree>
    <p:extLst>
      <p:ext uri="{BB962C8B-B14F-4D97-AF65-F5344CB8AC3E}">
        <p14:creationId xmlns:p14="http://schemas.microsoft.com/office/powerpoint/2010/main" val="639813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BEEE-416D-ECB0-7B34-D98DE4CC15C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8174DBE-1F40-AECD-9C9F-4E3D27AA6FA2}"/>
              </a:ext>
            </a:extLst>
          </p:cNvPr>
          <p:cNvSpPr txBox="1"/>
          <p:nvPr/>
        </p:nvSpPr>
        <p:spPr>
          <a:xfrm>
            <a:off x="943105" y="923795"/>
            <a:ext cx="10693575" cy="584775"/>
          </a:xfrm>
          <a:prstGeom prst="rect">
            <a:avLst/>
          </a:prstGeom>
          <a:noFill/>
        </p:spPr>
        <p:txBody>
          <a:bodyPr wrap="square" rtlCol="0">
            <a:spAutoFit/>
          </a:bodyPr>
          <a:lstStyle/>
          <a:p>
            <a:r>
              <a:rPr lang="es-AR" sz="3200" dirty="0"/>
              <a:t>UBICACIÓN DE LA INTERFAZ RESPECTO DE PROCESADOR</a:t>
            </a:r>
          </a:p>
        </p:txBody>
      </p:sp>
      <p:pic>
        <p:nvPicPr>
          <p:cNvPr id="3" name="Imagen 2">
            <a:extLst>
              <a:ext uri="{FF2B5EF4-FFF2-40B4-BE49-F238E27FC236}">
                <a16:creationId xmlns:a16="http://schemas.microsoft.com/office/drawing/2014/main" id="{1F63E330-38A6-77FB-D0AF-45E9161D92E2}"/>
              </a:ext>
            </a:extLst>
          </p:cNvPr>
          <p:cNvPicPr>
            <a:picLocks noChangeAspect="1"/>
          </p:cNvPicPr>
          <p:nvPr/>
        </p:nvPicPr>
        <p:blipFill>
          <a:blip r:embed="rId2"/>
          <a:stretch>
            <a:fillRect/>
          </a:stretch>
        </p:blipFill>
        <p:spPr>
          <a:xfrm>
            <a:off x="3450700" y="2172068"/>
            <a:ext cx="6042876" cy="4138845"/>
          </a:xfrm>
          <a:prstGeom prst="rect">
            <a:avLst/>
          </a:prstGeom>
        </p:spPr>
      </p:pic>
      <p:sp>
        <p:nvSpPr>
          <p:cNvPr id="5" name="CuadroTexto 4">
            <a:extLst>
              <a:ext uri="{FF2B5EF4-FFF2-40B4-BE49-F238E27FC236}">
                <a16:creationId xmlns:a16="http://schemas.microsoft.com/office/drawing/2014/main" id="{C09C046F-2A5E-EAD9-D1F3-66F256D8C723}"/>
              </a:ext>
            </a:extLst>
          </p:cNvPr>
          <p:cNvSpPr txBox="1"/>
          <p:nvPr/>
        </p:nvSpPr>
        <p:spPr>
          <a:xfrm>
            <a:off x="250521" y="3345140"/>
            <a:ext cx="2880986" cy="1138773"/>
          </a:xfrm>
          <a:prstGeom prst="rect">
            <a:avLst/>
          </a:prstGeom>
          <a:noFill/>
          <a:ln>
            <a:solidFill>
              <a:schemeClr val="accent1"/>
            </a:solidFill>
          </a:ln>
        </p:spPr>
        <p:txBody>
          <a:bodyPr wrap="square" rtlCol="0">
            <a:spAutoFit/>
          </a:bodyPr>
          <a:lstStyle/>
          <a:p>
            <a:pPr algn="ctr"/>
            <a:r>
              <a:rPr lang="es-AR" dirty="0"/>
              <a:t>Hardware del procesador</a:t>
            </a:r>
          </a:p>
          <a:p>
            <a:pPr algn="ctr"/>
            <a:r>
              <a:rPr lang="es-AR" dirty="0"/>
              <a:t>MULTIPROCESADOR </a:t>
            </a:r>
          </a:p>
          <a:p>
            <a:pPr algn="ctr"/>
            <a:r>
              <a:rPr lang="es-AR" dirty="0"/>
              <a:t>  SMP</a:t>
            </a:r>
          </a:p>
          <a:p>
            <a:pPr algn="ctr"/>
            <a:r>
              <a:rPr lang="es-AR" sz="1400" dirty="0"/>
              <a:t>(también podría estar en la cache)</a:t>
            </a:r>
          </a:p>
        </p:txBody>
      </p:sp>
      <p:sp>
        <p:nvSpPr>
          <p:cNvPr id="6" name="CuadroTexto 5">
            <a:extLst>
              <a:ext uri="{FF2B5EF4-FFF2-40B4-BE49-F238E27FC236}">
                <a16:creationId xmlns:a16="http://schemas.microsoft.com/office/drawing/2014/main" id="{CB7542BE-1DCE-0FE6-5F5A-46EADDD0BDC2}"/>
              </a:ext>
            </a:extLst>
          </p:cNvPr>
          <p:cNvSpPr txBox="1"/>
          <p:nvPr/>
        </p:nvSpPr>
        <p:spPr>
          <a:xfrm>
            <a:off x="9626032" y="4649244"/>
            <a:ext cx="2436532" cy="646331"/>
          </a:xfrm>
          <a:prstGeom prst="rect">
            <a:avLst/>
          </a:prstGeom>
          <a:noFill/>
          <a:ln>
            <a:solidFill>
              <a:schemeClr val="accent1"/>
            </a:solidFill>
          </a:ln>
        </p:spPr>
        <p:txBody>
          <a:bodyPr wrap="square" rtlCol="0">
            <a:spAutoFit/>
          </a:bodyPr>
          <a:lstStyle/>
          <a:p>
            <a:pPr algn="ctr"/>
            <a:r>
              <a:rPr lang="es-AR" dirty="0"/>
              <a:t>Bus de E/S</a:t>
            </a:r>
          </a:p>
          <a:p>
            <a:r>
              <a:rPr lang="es-AR" dirty="0"/>
              <a:t>MULTICOMPUTADORA</a:t>
            </a:r>
          </a:p>
        </p:txBody>
      </p:sp>
      <p:cxnSp>
        <p:nvCxnSpPr>
          <p:cNvPr id="8" name="Conector recto de flecha 7">
            <a:extLst>
              <a:ext uri="{FF2B5EF4-FFF2-40B4-BE49-F238E27FC236}">
                <a16:creationId xmlns:a16="http://schemas.microsoft.com/office/drawing/2014/main" id="{A5E0348D-8415-26E0-1C53-6DC562CDC963}"/>
              </a:ext>
            </a:extLst>
          </p:cNvPr>
          <p:cNvCxnSpPr>
            <a:cxnSpLocks/>
            <a:stCxn id="5" idx="3"/>
          </p:cNvCxnSpPr>
          <p:nvPr/>
        </p:nvCxnSpPr>
        <p:spPr>
          <a:xfrm flipV="1">
            <a:off x="3131507" y="3018773"/>
            <a:ext cx="3933172" cy="895754"/>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9">
            <a:extLst>
              <a:ext uri="{FF2B5EF4-FFF2-40B4-BE49-F238E27FC236}">
                <a16:creationId xmlns:a16="http://schemas.microsoft.com/office/drawing/2014/main" id="{A45B1A30-331A-8944-FD22-E66539BDBFCC}"/>
              </a:ext>
            </a:extLst>
          </p:cNvPr>
          <p:cNvCxnSpPr/>
          <p:nvPr/>
        </p:nvCxnSpPr>
        <p:spPr>
          <a:xfrm flipH="1">
            <a:off x="8780745" y="5246619"/>
            <a:ext cx="1227551" cy="54298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62D65A43-65C5-D9C3-64E8-37CFFFA98C44}"/>
              </a:ext>
            </a:extLst>
          </p:cNvPr>
          <p:cNvSpPr txBox="1"/>
          <p:nvPr/>
        </p:nvSpPr>
        <p:spPr>
          <a:xfrm>
            <a:off x="250521" y="4594779"/>
            <a:ext cx="2880986" cy="923330"/>
          </a:xfrm>
          <a:prstGeom prst="rect">
            <a:avLst/>
          </a:prstGeom>
          <a:noFill/>
          <a:ln>
            <a:solidFill>
              <a:schemeClr val="accent1"/>
            </a:solidFill>
          </a:ln>
        </p:spPr>
        <p:txBody>
          <a:bodyPr wrap="square" rtlCol="0">
            <a:spAutoFit/>
          </a:bodyPr>
          <a:lstStyle/>
          <a:p>
            <a:pPr algn="ctr"/>
            <a:r>
              <a:rPr lang="es-AR" dirty="0"/>
              <a:t>Bis del sistema</a:t>
            </a:r>
          </a:p>
          <a:p>
            <a:pPr algn="ctr"/>
            <a:r>
              <a:rPr lang="es-AR" dirty="0"/>
              <a:t> MULTIPROCESADOR </a:t>
            </a:r>
          </a:p>
          <a:p>
            <a:pPr algn="ctr"/>
            <a:r>
              <a:rPr lang="es-AR" dirty="0"/>
              <a:t>  DSM</a:t>
            </a:r>
            <a:endParaRPr lang="es-AR" sz="1400" dirty="0"/>
          </a:p>
        </p:txBody>
      </p:sp>
      <p:cxnSp>
        <p:nvCxnSpPr>
          <p:cNvPr id="17" name="Conector recto de flecha 16">
            <a:extLst>
              <a:ext uri="{FF2B5EF4-FFF2-40B4-BE49-F238E27FC236}">
                <a16:creationId xmlns:a16="http://schemas.microsoft.com/office/drawing/2014/main" id="{AA4C97B2-0ACC-A383-D01C-356A62B23C81}"/>
              </a:ext>
            </a:extLst>
          </p:cNvPr>
          <p:cNvCxnSpPr>
            <a:cxnSpLocks/>
          </p:cNvCxnSpPr>
          <p:nvPr/>
        </p:nvCxnSpPr>
        <p:spPr>
          <a:xfrm flipV="1">
            <a:off x="3131507" y="4439525"/>
            <a:ext cx="2555309" cy="323216"/>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11B8AB72-C909-70BE-AF46-5644CE59FB3C}"/>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282737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2EE8A-FDB4-D2F1-6E49-6EDE48712A9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9D48E1-D114-7DCD-A3D5-83178F23A003}"/>
              </a:ext>
            </a:extLst>
          </p:cNvPr>
          <p:cNvSpPr txBox="1"/>
          <p:nvPr/>
        </p:nvSpPr>
        <p:spPr>
          <a:xfrm>
            <a:off x="599162" y="212943"/>
            <a:ext cx="10993676" cy="523220"/>
          </a:xfrm>
          <a:prstGeom prst="rect">
            <a:avLst/>
          </a:prstGeom>
          <a:noFill/>
        </p:spPr>
        <p:txBody>
          <a:bodyPr wrap="square" rtlCol="0">
            <a:spAutoFit/>
          </a:bodyPr>
          <a:lstStyle/>
          <a:p>
            <a:pPr algn="ctr"/>
            <a:r>
              <a:rPr lang="es-AR" sz="2800" dirty="0"/>
              <a:t>ESTRUCTURA Y FUNCIONAMIENTO DE LA RED DE INTERCONEXCIÓN</a:t>
            </a:r>
          </a:p>
        </p:txBody>
      </p:sp>
      <p:sp>
        <p:nvSpPr>
          <p:cNvPr id="3" name="CuadroTexto 2">
            <a:extLst>
              <a:ext uri="{FF2B5EF4-FFF2-40B4-BE49-F238E27FC236}">
                <a16:creationId xmlns:a16="http://schemas.microsoft.com/office/drawing/2014/main" id="{0CD798EA-D9A7-0D86-C3BC-CFC043B739FA}"/>
              </a:ext>
            </a:extLst>
          </p:cNvPr>
          <p:cNvSpPr txBox="1"/>
          <p:nvPr/>
        </p:nvSpPr>
        <p:spPr>
          <a:xfrm>
            <a:off x="713983" y="1189973"/>
            <a:ext cx="3056351" cy="523220"/>
          </a:xfrm>
          <a:prstGeom prst="rect">
            <a:avLst/>
          </a:prstGeom>
          <a:noFill/>
        </p:spPr>
        <p:txBody>
          <a:bodyPr wrap="square" rtlCol="0">
            <a:spAutoFit/>
          </a:bodyPr>
          <a:lstStyle/>
          <a:p>
            <a:r>
              <a:rPr lang="es-AR" sz="2800" dirty="0"/>
              <a:t>CONMUTADOR</a:t>
            </a:r>
          </a:p>
        </p:txBody>
      </p:sp>
      <p:pic>
        <p:nvPicPr>
          <p:cNvPr id="5" name="Imagen 4">
            <a:extLst>
              <a:ext uri="{FF2B5EF4-FFF2-40B4-BE49-F238E27FC236}">
                <a16:creationId xmlns:a16="http://schemas.microsoft.com/office/drawing/2014/main" id="{F6C4A334-1CEA-8B6C-A85F-4145EE0BCACF}"/>
              </a:ext>
            </a:extLst>
          </p:cNvPr>
          <p:cNvPicPr>
            <a:picLocks noChangeAspect="1"/>
          </p:cNvPicPr>
          <p:nvPr/>
        </p:nvPicPr>
        <p:blipFill>
          <a:blip r:embed="rId2"/>
          <a:stretch>
            <a:fillRect/>
          </a:stretch>
        </p:blipFill>
        <p:spPr>
          <a:xfrm>
            <a:off x="2048892" y="2167003"/>
            <a:ext cx="7868748" cy="3372321"/>
          </a:xfrm>
          <a:prstGeom prst="rect">
            <a:avLst/>
          </a:prstGeom>
        </p:spPr>
      </p:pic>
      <p:cxnSp>
        <p:nvCxnSpPr>
          <p:cNvPr id="7" name="Conector recto de flecha 6">
            <a:extLst>
              <a:ext uri="{FF2B5EF4-FFF2-40B4-BE49-F238E27FC236}">
                <a16:creationId xmlns:a16="http://schemas.microsoft.com/office/drawing/2014/main" id="{737889EC-81AC-3ADA-B43B-C5C614946A4A}"/>
              </a:ext>
            </a:extLst>
          </p:cNvPr>
          <p:cNvCxnSpPr>
            <a:cxnSpLocks/>
          </p:cNvCxnSpPr>
          <p:nvPr/>
        </p:nvCxnSpPr>
        <p:spPr>
          <a:xfrm flipH="1" flipV="1">
            <a:off x="8906005" y="3970751"/>
            <a:ext cx="2116899" cy="989556"/>
          </a:xfrm>
          <a:prstGeom prst="straightConnector1">
            <a:avLst/>
          </a:prstGeom>
          <a:ln w="98425">
            <a:tailEnd type="triangle"/>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D61EAC8B-1133-265E-D0D0-E2C63B972C70}"/>
              </a:ext>
            </a:extLst>
          </p:cNvPr>
          <p:cNvSpPr txBox="1"/>
          <p:nvPr/>
        </p:nvSpPr>
        <p:spPr>
          <a:xfrm>
            <a:off x="10759858" y="4960307"/>
            <a:ext cx="832980" cy="523220"/>
          </a:xfrm>
          <a:prstGeom prst="rect">
            <a:avLst/>
          </a:prstGeom>
          <a:noFill/>
        </p:spPr>
        <p:txBody>
          <a:bodyPr wrap="square" rtlCol="0">
            <a:spAutoFit/>
          </a:bodyPr>
          <a:lstStyle/>
          <a:p>
            <a:r>
              <a:rPr lang="es-AR" sz="2800" dirty="0"/>
              <a:t>¿  ?</a:t>
            </a:r>
          </a:p>
        </p:txBody>
      </p:sp>
    </p:spTree>
    <p:extLst>
      <p:ext uri="{BB962C8B-B14F-4D97-AF65-F5344CB8AC3E}">
        <p14:creationId xmlns:p14="http://schemas.microsoft.com/office/powerpoint/2010/main" val="344491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09E80-2B66-81C7-A2FF-A68546C5D1E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A343796-08BC-BCDF-6759-873A8686401A}"/>
              </a:ext>
            </a:extLst>
          </p:cNvPr>
          <p:cNvPicPr>
            <a:picLocks noChangeAspect="1"/>
          </p:cNvPicPr>
          <p:nvPr/>
        </p:nvPicPr>
        <p:blipFill>
          <a:blip r:embed="rId2"/>
          <a:stretch>
            <a:fillRect/>
          </a:stretch>
        </p:blipFill>
        <p:spPr>
          <a:xfrm>
            <a:off x="2989760" y="241170"/>
            <a:ext cx="8116433" cy="4972744"/>
          </a:xfrm>
          <a:prstGeom prst="rect">
            <a:avLst/>
          </a:prstGeom>
        </p:spPr>
      </p:pic>
      <p:sp>
        <p:nvSpPr>
          <p:cNvPr id="5" name="CuadroTexto 4">
            <a:extLst>
              <a:ext uri="{FF2B5EF4-FFF2-40B4-BE49-F238E27FC236}">
                <a16:creationId xmlns:a16="http://schemas.microsoft.com/office/drawing/2014/main" id="{BC254674-71B1-E047-C1D2-EE6B88AA4C0C}"/>
              </a:ext>
            </a:extLst>
          </p:cNvPr>
          <p:cNvSpPr txBox="1"/>
          <p:nvPr/>
        </p:nvSpPr>
        <p:spPr>
          <a:xfrm>
            <a:off x="400833" y="1114816"/>
            <a:ext cx="2605413" cy="646331"/>
          </a:xfrm>
          <a:prstGeom prst="rect">
            <a:avLst/>
          </a:prstGeom>
          <a:noFill/>
        </p:spPr>
        <p:txBody>
          <a:bodyPr wrap="square" rtlCol="0">
            <a:spAutoFit/>
          </a:bodyPr>
          <a:lstStyle/>
          <a:p>
            <a:pPr algn="ctr"/>
            <a:r>
              <a:rPr lang="es-AR" dirty="0"/>
              <a:t>CONTROLADOR DE ENLACE</a:t>
            </a:r>
          </a:p>
        </p:txBody>
      </p:sp>
      <p:sp>
        <p:nvSpPr>
          <p:cNvPr id="7" name="CuadroTexto 6">
            <a:extLst>
              <a:ext uri="{FF2B5EF4-FFF2-40B4-BE49-F238E27FC236}">
                <a16:creationId xmlns:a16="http://schemas.microsoft.com/office/drawing/2014/main" id="{5BAE4209-E7A3-C7AD-0D84-2A8B7116BE0F}"/>
              </a:ext>
            </a:extLst>
          </p:cNvPr>
          <p:cNvSpPr txBox="1"/>
          <p:nvPr/>
        </p:nvSpPr>
        <p:spPr>
          <a:xfrm>
            <a:off x="551145" y="1964748"/>
            <a:ext cx="1853852" cy="923330"/>
          </a:xfrm>
          <a:prstGeom prst="rect">
            <a:avLst/>
          </a:prstGeom>
          <a:noFill/>
        </p:spPr>
        <p:txBody>
          <a:bodyPr wrap="square" rtlCol="0">
            <a:spAutoFit/>
          </a:bodyPr>
          <a:lstStyle/>
          <a:p>
            <a:r>
              <a:rPr lang="es-AR" dirty="0"/>
              <a:t>Tamaño de los buffers:</a:t>
            </a:r>
          </a:p>
          <a:p>
            <a:r>
              <a:rPr lang="es-AR" dirty="0"/>
              <a:t>Múltiplos de </a:t>
            </a:r>
            <a:r>
              <a:rPr lang="es-AR" dirty="0" err="1"/>
              <a:t>flip</a:t>
            </a:r>
            <a:endParaRPr lang="es-AR" dirty="0"/>
          </a:p>
        </p:txBody>
      </p:sp>
      <p:sp>
        <p:nvSpPr>
          <p:cNvPr id="8" name="CuadroTexto 7">
            <a:extLst>
              <a:ext uri="{FF2B5EF4-FFF2-40B4-BE49-F238E27FC236}">
                <a16:creationId xmlns:a16="http://schemas.microsoft.com/office/drawing/2014/main" id="{7D045AE3-94D8-D338-C018-58C55FFF1C8A}"/>
              </a:ext>
            </a:extLst>
          </p:cNvPr>
          <p:cNvSpPr txBox="1"/>
          <p:nvPr/>
        </p:nvSpPr>
        <p:spPr>
          <a:xfrm>
            <a:off x="551145" y="3267911"/>
            <a:ext cx="2505205" cy="923330"/>
          </a:xfrm>
          <a:prstGeom prst="rect">
            <a:avLst/>
          </a:prstGeom>
          <a:noFill/>
        </p:spPr>
        <p:txBody>
          <a:bodyPr wrap="square" rtlCol="0">
            <a:spAutoFit/>
          </a:bodyPr>
          <a:lstStyle/>
          <a:p>
            <a:r>
              <a:rPr lang="es-AR" dirty="0" err="1"/>
              <a:t>Flip</a:t>
            </a:r>
            <a:r>
              <a:rPr lang="es-AR" dirty="0"/>
              <a:t>: unidad de control de flujo de conmutación</a:t>
            </a:r>
          </a:p>
        </p:txBody>
      </p:sp>
      <p:sp>
        <p:nvSpPr>
          <p:cNvPr id="9" name="CuadroTexto 8">
            <a:extLst>
              <a:ext uri="{FF2B5EF4-FFF2-40B4-BE49-F238E27FC236}">
                <a16:creationId xmlns:a16="http://schemas.microsoft.com/office/drawing/2014/main" id="{7DD153D3-E493-C35A-2274-A25717D73F81}"/>
              </a:ext>
            </a:extLst>
          </p:cNvPr>
          <p:cNvSpPr txBox="1"/>
          <p:nvPr/>
        </p:nvSpPr>
        <p:spPr>
          <a:xfrm>
            <a:off x="559496" y="5409081"/>
            <a:ext cx="11073007" cy="923330"/>
          </a:xfrm>
          <a:prstGeom prst="rect">
            <a:avLst/>
          </a:prstGeom>
          <a:noFill/>
        </p:spPr>
        <p:txBody>
          <a:bodyPr wrap="square" rtlCol="0">
            <a:spAutoFit/>
          </a:bodyPr>
          <a:lstStyle/>
          <a:p>
            <a:r>
              <a:rPr lang="es-AR" dirty="0"/>
              <a:t>Encaminador: con la información del control  de la cabecera del paquete toma decisiones de encaminamiento.</a:t>
            </a:r>
          </a:p>
          <a:p>
            <a:endParaRPr lang="es-AR" dirty="0"/>
          </a:p>
          <a:p>
            <a:r>
              <a:rPr lang="es-AR" dirty="0"/>
              <a:t>Los conflictos que se producen los resuelve el arbitraje</a:t>
            </a:r>
          </a:p>
        </p:txBody>
      </p:sp>
      <p:sp>
        <p:nvSpPr>
          <p:cNvPr id="2" name="CuadroTexto 1">
            <a:extLst>
              <a:ext uri="{FF2B5EF4-FFF2-40B4-BE49-F238E27FC236}">
                <a16:creationId xmlns:a16="http://schemas.microsoft.com/office/drawing/2014/main" id="{60287428-EBBC-0619-AFC2-114E793F6D66}"/>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197241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B972-5840-E895-0F93-D661DF67812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26F249F-4BEB-9AB5-E439-50C8475E4608}"/>
              </a:ext>
            </a:extLst>
          </p:cNvPr>
          <p:cNvPicPr>
            <a:picLocks noChangeAspect="1"/>
          </p:cNvPicPr>
          <p:nvPr/>
        </p:nvPicPr>
        <p:blipFill>
          <a:blip r:embed="rId2"/>
          <a:stretch>
            <a:fillRect/>
          </a:stretch>
        </p:blipFill>
        <p:spPr>
          <a:xfrm>
            <a:off x="2066362" y="880707"/>
            <a:ext cx="8059275" cy="5096586"/>
          </a:xfrm>
          <a:prstGeom prst="rect">
            <a:avLst/>
          </a:prstGeom>
        </p:spPr>
      </p:pic>
      <p:sp>
        <p:nvSpPr>
          <p:cNvPr id="2" name="CuadroTexto 1">
            <a:extLst>
              <a:ext uri="{FF2B5EF4-FFF2-40B4-BE49-F238E27FC236}">
                <a16:creationId xmlns:a16="http://schemas.microsoft.com/office/drawing/2014/main" id="{A062876D-39C6-36C4-2982-62B20D39F296}"/>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249224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F4A7-BFA9-EC95-79A2-03628A4AAD9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6F75846-6867-8722-AB91-957EB0009DE8}"/>
              </a:ext>
            </a:extLst>
          </p:cNvPr>
          <p:cNvPicPr>
            <a:picLocks noChangeAspect="1"/>
          </p:cNvPicPr>
          <p:nvPr/>
        </p:nvPicPr>
        <p:blipFill>
          <a:blip r:embed="rId2"/>
          <a:stretch>
            <a:fillRect/>
          </a:stretch>
        </p:blipFill>
        <p:spPr>
          <a:xfrm>
            <a:off x="2204494" y="1857155"/>
            <a:ext cx="7783011" cy="3143689"/>
          </a:xfrm>
          <a:prstGeom prst="rect">
            <a:avLst/>
          </a:prstGeom>
        </p:spPr>
      </p:pic>
      <p:sp>
        <p:nvSpPr>
          <p:cNvPr id="2" name="CuadroTexto 1">
            <a:extLst>
              <a:ext uri="{FF2B5EF4-FFF2-40B4-BE49-F238E27FC236}">
                <a16:creationId xmlns:a16="http://schemas.microsoft.com/office/drawing/2014/main" id="{0BBE0EE6-8138-AB62-CA8D-079A9B460244}"/>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314657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0475-6112-CCA2-C41B-F0217327AE5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1CD38F3-B1A3-C331-35A7-9D90ED72CE4F}"/>
              </a:ext>
            </a:extLst>
          </p:cNvPr>
          <p:cNvPicPr>
            <a:picLocks noChangeAspect="1"/>
          </p:cNvPicPr>
          <p:nvPr/>
        </p:nvPicPr>
        <p:blipFill>
          <a:blip r:embed="rId2"/>
          <a:stretch>
            <a:fillRect/>
          </a:stretch>
        </p:blipFill>
        <p:spPr>
          <a:xfrm>
            <a:off x="1975862" y="1704734"/>
            <a:ext cx="8240275" cy="3448531"/>
          </a:xfrm>
          <a:prstGeom prst="rect">
            <a:avLst/>
          </a:prstGeom>
        </p:spPr>
      </p:pic>
      <p:sp>
        <p:nvSpPr>
          <p:cNvPr id="2" name="CuadroTexto 1">
            <a:extLst>
              <a:ext uri="{FF2B5EF4-FFF2-40B4-BE49-F238E27FC236}">
                <a16:creationId xmlns:a16="http://schemas.microsoft.com/office/drawing/2014/main" id="{E7F6BE9F-7BC5-7323-9B95-048347B6BCD7}"/>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660582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BFB9-9F3B-83E8-8007-DB0AE1E75AB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E9FDE53-E0EE-BD0D-DA19-E277B0616F46}"/>
              </a:ext>
            </a:extLst>
          </p:cNvPr>
          <p:cNvPicPr>
            <a:picLocks noChangeAspect="1"/>
          </p:cNvPicPr>
          <p:nvPr/>
        </p:nvPicPr>
        <p:blipFill>
          <a:blip r:embed="rId2"/>
          <a:stretch>
            <a:fillRect/>
          </a:stretch>
        </p:blipFill>
        <p:spPr>
          <a:xfrm>
            <a:off x="1185053" y="2499339"/>
            <a:ext cx="9821893" cy="2924431"/>
          </a:xfrm>
          <a:prstGeom prst="rect">
            <a:avLst/>
          </a:prstGeom>
        </p:spPr>
      </p:pic>
      <p:sp>
        <p:nvSpPr>
          <p:cNvPr id="5" name="CuadroTexto 4">
            <a:extLst>
              <a:ext uri="{FF2B5EF4-FFF2-40B4-BE49-F238E27FC236}">
                <a16:creationId xmlns:a16="http://schemas.microsoft.com/office/drawing/2014/main" id="{A9468F0D-4ECB-21E0-87C1-879040C82138}"/>
              </a:ext>
            </a:extLst>
          </p:cNvPr>
          <p:cNvSpPr txBox="1"/>
          <p:nvPr/>
        </p:nvSpPr>
        <p:spPr>
          <a:xfrm>
            <a:off x="200417" y="413359"/>
            <a:ext cx="11699310" cy="646331"/>
          </a:xfrm>
          <a:prstGeom prst="rect">
            <a:avLst/>
          </a:prstGeom>
          <a:noFill/>
        </p:spPr>
        <p:txBody>
          <a:bodyPr wrap="square" rtlCol="0">
            <a:spAutoFit/>
          </a:bodyPr>
          <a:lstStyle/>
          <a:p>
            <a:r>
              <a:rPr lang="es-AR" sz="3600" dirty="0"/>
              <a:t>Enlaces </a:t>
            </a:r>
            <a:r>
              <a:rPr lang="es-AR" sz="2400" dirty="0"/>
              <a:t>(medio físico): </a:t>
            </a:r>
            <a:r>
              <a:rPr lang="es-AR" sz="3600" dirty="0"/>
              <a:t>conectan dos componentes del sistema </a:t>
            </a:r>
          </a:p>
        </p:txBody>
      </p:sp>
      <p:sp>
        <p:nvSpPr>
          <p:cNvPr id="6" name="CuadroTexto 5">
            <a:extLst>
              <a:ext uri="{FF2B5EF4-FFF2-40B4-BE49-F238E27FC236}">
                <a16:creationId xmlns:a16="http://schemas.microsoft.com/office/drawing/2014/main" id="{26DA92A7-9F0D-0D92-A3DD-08B3A96A7213}"/>
              </a:ext>
            </a:extLst>
          </p:cNvPr>
          <p:cNvSpPr txBox="1"/>
          <p:nvPr/>
        </p:nvSpPr>
        <p:spPr>
          <a:xfrm>
            <a:off x="1014607" y="1228639"/>
            <a:ext cx="10070927" cy="646331"/>
          </a:xfrm>
          <a:prstGeom prst="rect">
            <a:avLst/>
          </a:prstGeom>
          <a:noFill/>
        </p:spPr>
        <p:txBody>
          <a:bodyPr wrap="square" rtlCol="0">
            <a:spAutoFit/>
          </a:bodyPr>
          <a:lstStyle/>
          <a:p>
            <a:r>
              <a:rPr lang="es-AR" sz="3600" dirty="0"/>
              <a:t>Canales: conjunto de enlaces y conmutadores</a:t>
            </a:r>
          </a:p>
        </p:txBody>
      </p:sp>
      <p:sp>
        <p:nvSpPr>
          <p:cNvPr id="2" name="CuadroTexto 1">
            <a:extLst>
              <a:ext uri="{FF2B5EF4-FFF2-40B4-BE49-F238E27FC236}">
                <a16:creationId xmlns:a16="http://schemas.microsoft.com/office/drawing/2014/main" id="{3763425F-6652-BB87-2602-90DB04BDA52F}"/>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107288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6F0327B-0FBD-75D8-01C7-45544FDD6455}"/>
              </a:ext>
            </a:extLst>
          </p:cNvPr>
          <p:cNvSpPr txBox="1"/>
          <p:nvPr/>
        </p:nvSpPr>
        <p:spPr>
          <a:xfrm>
            <a:off x="551146" y="563671"/>
            <a:ext cx="3356975" cy="584775"/>
          </a:xfrm>
          <a:prstGeom prst="rect">
            <a:avLst/>
          </a:prstGeom>
          <a:noFill/>
        </p:spPr>
        <p:txBody>
          <a:bodyPr wrap="square" rtlCol="0">
            <a:spAutoFit/>
          </a:bodyPr>
          <a:lstStyle/>
          <a:p>
            <a:r>
              <a:rPr lang="es-AR" sz="3200" dirty="0"/>
              <a:t>CLASIFICACIÓN:</a:t>
            </a:r>
          </a:p>
        </p:txBody>
      </p:sp>
      <p:sp>
        <p:nvSpPr>
          <p:cNvPr id="8" name="CuadroTexto 7">
            <a:extLst>
              <a:ext uri="{FF2B5EF4-FFF2-40B4-BE49-F238E27FC236}">
                <a16:creationId xmlns:a16="http://schemas.microsoft.com/office/drawing/2014/main" id="{657C2417-880B-439C-A3CE-892ACEB13A79}"/>
              </a:ext>
            </a:extLst>
          </p:cNvPr>
          <p:cNvSpPr txBox="1"/>
          <p:nvPr/>
        </p:nvSpPr>
        <p:spPr>
          <a:xfrm>
            <a:off x="3908121" y="1983412"/>
            <a:ext cx="1640910" cy="461665"/>
          </a:xfrm>
          <a:prstGeom prst="rect">
            <a:avLst/>
          </a:prstGeom>
          <a:noFill/>
        </p:spPr>
        <p:txBody>
          <a:bodyPr wrap="square" rtlCol="0">
            <a:spAutoFit/>
          </a:bodyPr>
          <a:lstStyle/>
          <a:p>
            <a:r>
              <a:rPr lang="es-AR" sz="2400" dirty="0"/>
              <a:t>Criterios</a:t>
            </a:r>
          </a:p>
        </p:txBody>
      </p:sp>
      <p:sp>
        <p:nvSpPr>
          <p:cNvPr id="9" name="CuadroTexto 8">
            <a:extLst>
              <a:ext uri="{FF2B5EF4-FFF2-40B4-BE49-F238E27FC236}">
                <a16:creationId xmlns:a16="http://schemas.microsoft.com/office/drawing/2014/main" id="{393DD03E-E8E3-FCE1-AB97-0660962C9AE8}"/>
              </a:ext>
            </a:extLst>
          </p:cNvPr>
          <p:cNvSpPr txBox="1"/>
          <p:nvPr/>
        </p:nvSpPr>
        <p:spPr>
          <a:xfrm>
            <a:off x="6475956" y="2630466"/>
            <a:ext cx="4572000" cy="3416320"/>
          </a:xfrm>
          <a:prstGeom prst="rect">
            <a:avLst/>
          </a:prstGeom>
          <a:noFill/>
        </p:spPr>
        <p:txBody>
          <a:bodyPr wrap="square" rtlCol="0">
            <a:spAutoFit/>
          </a:bodyPr>
          <a:lstStyle/>
          <a:p>
            <a:pPr marL="285750" indent="-285750">
              <a:buFont typeface="Arial" panose="020B0604020202020204" pitchFamily="34" charset="0"/>
              <a:buChar char="•"/>
            </a:pPr>
            <a:r>
              <a:rPr lang="es-AR" dirty="0" err="1"/>
              <a:t>N</a:t>
            </a:r>
            <a:r>
              <a:rPr lang="es-AR" sz="2400" dirty="0" err="1"/>
              <a:t>°</a:t>
            </a:r>
            <a:r>
              <a:rPr lang="es-AR" sz="2400" dirty="0"/>
              <a:t> de nodos que interconectan</a:t>
            </a:r>
          </a:p>
          <a:p>
            <a:pPr marL="342900" indent="-342900">
              <a:buFont typeface="Arial" panose="020B0604020202020204" pitchFamily="34" charset="0"/>
              <a:buChar char="•"/>
            </a:pPr>
            <a:endParaRPr lang="es-AR" sz="2400" dirty="0"/>
          </a:p>
          <a:p>
            <a:pPr marL="342900" indent="-342900">
              <a:buFont typeface="Arial" panose="020B0604020202020204" pitchFamily="34" charset="0"/>
              <a:buChar char="•"/>
            </a:pPr>
            <a:r>
              <a:rPr lang="es-AR" sz="2400" dirty="0"/>
              <a:t>Distancia entre nodos</a:t>
            </a:r>
          </a:p>
          <a:p>
            <a:pPr marL="342900" indent="-342900">
              <a:buFont typeface="Arial" panose="020B0604020202020204" pitchFamily="34" charset="0"/>
              <a:buChar char="•"/>
            </a:pPr>
            <a:endParaRPr lang="es-AR" sz="2400" dirty="0"/>
          </a:p>
          <a:p>
            <a:pPr marL="342900" indent="-342900">
              <a:buFont typeface="Arial" panose="020B0604020202020204" pitchFamily="34" charset="0"/>
              <a:buChar char="•"/>
            </a:pPr>
            <a:r>
              <a:rPr lang="es-AR" sz="2400" dirty="0"/>
              <a:t>Si pueden utilizar sistemas autónomos</a:t>
            </a:r>
          </a:p>
          <a:p>
            <a:pPr marL="342900" indent="-342900">
              <a:buFont typeface="Arial" panose="020B0604020202020204" pitchFamily="34" charset="0"/>
              <a:buChar char="•"/>
            </a:pPr>
            <a:endParaRPr lang="es-AR" sz="2400" dirty="0"/>
          </a:p>
          <a:p>
            <a:pPr marL="342900" indent="-342900">
              <a:buFont typeface="Arial" panose="020B0604020202020204" pitchFamily="34" charset="0"/>
              <a:buChar char="•"/>
            </a:pPr>
            <a:r>
              <a:rPr lang="es-AR" sz="2400" dirty="0"/>
              <a:t>Están diseñados para un arquitectura concreta</a:t>
            </a:r>
          </a:p>
        </p:txBody>
      </p:sp>
      <p:cxnSp>
        <p:nvCxnSpPr>
          <p:cNvPr id="11" name="Conector recto de flecha 10">
            <a:extLst>
              <a:ext uri="{FF2B5EF4-FFF2-40B4-BE49-F238E27FC236}">
                <a16:creationId xmlns:a16="http://schemas.microsoft.com/office/drawing/2014/main" id="{C47CC582-8469-1900-ED5B-A42C9FDD7FD0}"/>
              </a:ext>
            </a:extLst>
          </p:cNvPr>
          <p:cNvCxnSpPr>
            <a:cxnSpLocks/>
          </p:cNvCxnSpPr>
          <p:nvPr/>
        </p:nvCxnSpPr>
        <p:spPr>
          <a:xfrm>
            <a:off x="2442575" y="1252603"/>
            <a:ext cx="1465546" cy="638827"/>
          </a:xfrm>
          <a:prstGeom prst="straightConnector1">
            <a:avLst/>
          </a:prstGeom>
          <a:ln w="95250">
            <a:tailEnd type="triangle"/>
          </a:ln>
        </p:spPr>
        <p:style>
          <a:lnRef idx="2">
            <a:schemeClr val="accent1"/>
          </a:lnRef>
          <a:fillRef idx="0">
            <a:schemeClr val="accent1"/>
          </a:fillRef>
          <a:effectRef idx="1">
            <a:schemeClr val="accent1"/>
          </a:effectRef>
          <a:fontRef idx="minor">
            <a:schemeClr val="tx1"/>
          </a:fontRef>
        </p:style>
      </p:cxnSp>
      <p:sp>
        <p:nvSpPr>
          <p:cNvPr id="13" name="Abrir llave 12">
            <a:extLst>
              <a:ext uri="{FF2B5EF4-FFF2-40B4-BE49-F238E27FC236}">
                <a16:creationId xmlns:a16="http://schemas.microsoft.com/office/drawing/2014/main" id="{4C7EF657-7539-B4B6-7BFC-C59C99C7FB59}"/>
              </a:ext>
            </a:extLst>
          </p:cNvPr>
          <p:cNvSpPr/>
          <p:nvPr/>
        </p:nvSpPr>
        <p:spPr>
          <a:xfrm>
            <a:off x="6096000" y="2630466"/>
            <a:ext cx="279748" cy="306887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AR"/>
          </a:p>
        </p:txBody>
      </p:sp>
      <p:cxnSp>
        <p:nvCxnSpPr>
          <p:cNvPr id="14" name="Conector recto de flecha 13">
            <a:extLst>
              <a:ext uri="{FF2B5EF4-FFF2-40B4-BE49-F238E27FC236}">
                <a16:creationId xmlns:a16="http://schemas.microsoft.com/office/drawing/2014/main" id="{9308CC19-C70D-F82C-1D6D-5DB51FF695ED}"/>
              </a:ext>
            </a:extLst>
          </p:cNvPr>
          <p:cNvCxnSpPr>
            <a:cxnSpLocks/>
          </p:cNvCxnSpPr>
          <p:nvPr/>
        </p:nvCxnSpPr>
        <p:spPr>
          <a:xfrm>
            <a:off x="5073041" y="2537059"/>
            <a:ext cx="922751" cy="1627845"/>
          </a:xfrm>
          <a:prstGeom prst="straightConnector1">
            <a:avLst/>
          </a:prstGeom>
          <a:ln w="952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26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D82F7-4226-4914-14BD-C38FA109921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E60725F-3601-2914-9166-C378600FCFAA}"/>
              </a:ext>
            </a:extLst>
          </p:cNvPr>
          <p:cNvPicPr>
            <a:picLocks noChangeAspect="1"/>
          </p:cNvPicPr>
          <p:nvPr/>
        </p:nvPicPr>
        <p:blipFill>
          <a:blip r:embed="rId2"/>
          <a:stretch>
            <a:fillRect/>
          </a:stretch>
        </p:blipFill>
        <p:spPr>
          <a:xfrm>
            <a:off x="1114816" y="1101985"/>
            <a:ext cx="9712160" cy="4415730"/>
          </a:xfrm>
          <a:prstGeom prst="rect">
            <a:avLst/>
          </a:prstGeom>
        </p:spPr>
      </p:pic>
      <p:sp>
        <p:nvSpPr>
          <p:cNvPr id="8" name="CuadroTexto 7">
            <a:extLst>
              <a:ext uri="{FF2B5EF4-FFF2-40B4-BE49-F238E27FC236}">
                <a16:creationId xmlns:a16="http://schemas.microsoft.com/office/drawing/2014/main" id="{1E68F565-3904-AB24-385C-3138306012CE}"/>
              </a:ext>
            </a:extLst>
          </p:cNvPr>
          <p:cNvSpPr txBox="1"/>
          <p:nvPr/>
        </p:nvSpPr>
        <p:spPr>
          <a:xfrm>
            <a:off x="438411" y="488515"/>
            <a:ext cx="11511419" cy="461665"/>
          </a:xfrm>
          <a:prstGeom prst="rect">
            <a:avLst/>
          </a:prstGeom>
          <a:noFill/>
        </p:spPr>
        <p:txBody>
          <a:bodyPr wrap="square" rtlCol="0">
            <a:spAutoFit/>
          </a:bodyPr>
          <a:lstStyle/>
          <a:p>
            <a:r>
              <a:rPr lang="es-AR" sz="2400" dirty="0"/>
              <a:t>Los canales pueden ser unidireccionales o bidireccionales (</a:t>
            </a:r>
            <a:r>
              <a:rPr lang="es-AR" sz="2400" dirty="0" err="1"/>
              <a:t>half</a:t>
            </a:r>
            <a:r>
              <a:rPr lang="es-AR" sz="2400" dirty="0"/>
              <a:t>- dúplex o full dúplex)</a:t>
            </a:r>
          </a:p>
        </p:txBody>
      </p:sp>
      <p:sp>
        <p:nvSpPr>
          <p:cNvPr id="9" name="CuadroTexto 8">
            <a:extLst>
              <a:ext uri="{FF2B5EF4-FFF2-40B4-BE49-F238E27FC236}">
                <a16:creationId xmlns:a16="http://schemas.microsoft.com/office/drawing/2014/main" id="{536AD492-7BD1-F445-72DC-49CDCFD50630}"/>
              </a:ext>
            </a:extLst>
          </p:cNvPr>
          <p:cNvSpPr txBox="1"/>
          <p:nvPr/>
        </p:nvSpPr>
        <p:spPr>
          <a:xfrm>
            <a:off x="237995" y="5669520"/>
            <a:ext cx="11711835" cy="1200329"/>
          </a:xfrm>
          <a:prstGeom prst="rect">
            <a:avLst/>
          </a:prstGeom>
          <a:noFill/>
        </p:spPr>
        <p:txBody>
          <a:bodyPr wrap="square" rtlCol="0">
            <a:spAutoFit/>
          </a:bodyPr>
          <a:lstStyle/>
          <a:p>
            <a:pPr algn="just"/>
            <a:r>
              <a:rPr lang="es-AR" dirty="0"/>
              <a:t>Longitud: un enlace es corto si sólo puede transferir un símbolo en un momento dado, y el símbolo ocupará el enlace en un ciclo de red. El retardo de propagación por el canal determina el ciclo de red. La unidad de información que se transfiere por un enlace en un ciclo de red se denomina </a:t>
            </a:r>
            <a:r>
              <a:rPr lang="es-AR" dirty="0" err="1"/>
              <a:t>phit</a:t>
            </a:r>
            <a:r>
              <a:rPr lang="es-AR" dirty="0"/>
              <a:t> (unidad física), mientras que la unidad lógica se denomina </a:t>
            </a:r>
            <a:r>
              <a:rPr lang="es-AR" dirty="0" err="1"/>
              <a:t>flit</a:t>
            </a:r>
            <a:endParaRPr lang="es-AR" dirty="0"/>
          </a:p>
        </p:txBody>
      </p:sp>
    </p:spTree>
    <p:extLst>
      <p:ext uri="{BB962C8B-B14F-4D97-AF65-F5344CB8AC3E}">
        <p14:creationId xmlns:p14="http://schemas.microsoft.com/office/powerpoint/2010/main" val="246101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0094C-13C4-0645-D4D9-0E60DDB8E98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05099FE-582F-4ED6-8F6E-AF5A2DF994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2000"/>
                    </a14:imgEffect>
                  </a14:imgLayer>
                </a14:imgProps>
              </a:ext>
            </a:extLst>
          </a:blip>
          <a:stretch>
            <a:fillRect/>
          </a:stretch>
        </p:blipFill>
        <p:spPr>
          <a:xfrm>
            <a:off x="2410165" y="2004142"/>
            <a:ext cx="6959304" cy="4472346"/>
          </a:xfrm>
          <a:prstGeom prst="rect">
            <a:avLst/>
          </a:prstGeom>
        </p:spPr>
      </p:pic>
      <p:sp>
        <p:nvSpPr>
          <p:cNvPr id="6" name="CuadroTexto 5">
            <a:extLst>
              <a:ext uri="{FF2B5EF4-FFF2-40B4-BE49-F238E27FC236}">
                <a16:creationId xmlns:a16="http://schemas.microsoft.com/office/drawing/2014/main" id="{92F9B2FE-CE15-3103-9B4E-3811266048A2}"/>
              </a:ext>
            </a:extLst>
          </p:cNvPr>
          <p:cNvSpPr txBox="1"/>
          <p:nvPr/>
        </p:nvSpPr>
        <p:spPr>
          <a:xfrm>
            <a:off x="480165" y="270802"/>
            <a:ext cx="11711835" cy="646331"/>
          </a:xfrm>
          <a:prstGeom prst="rect">
            <a:avLst/>
          </a:prstGeom>
          <a:noFill/>
        </p:spPr>
        <p:txBody>
          <a:bodyPr wrap="square" rtlCol="0">
            <a:spAutoFit/>
          </a:bodyPr>
          <a:lstStyle/>
          <a:p>
            <a:pPr algn="just"/>
            <a:r>
              <a:rPr lang="es-AR" dirty="0"/>
              <a:t>Un enlace será largo si se propagan simultáneamente por el enlace una secuencia de símbolos (canal segmentado)</a:t>
            </a:r>
          </a:p>
          <a:p>
            <a:pPr algn="just"/>
            <a:r>
              <a:rPr lang="es-AR" dirty="0"/>
              <a:t>Al propagarse varios símbolos simultáneamente, aumenta el ancho </a:t>
            </a:r>
            <a:r>
              <a:rPr lang="es-AR"/>
              <a:t>de banda del canal.</a:t>
            </a:r>
            <a:endParaRPr lang="es-AR" dirty="0"/>
          </a:p>
        </p:txBody>
      </p:sp>
      <p:sp>
        <p:nvSpPr>
          <p:cNvPr id="2" name="CuadroTexto 1">
            <a:extLst>
              <a:ext uri="{FF2B5EF4-FFF2-40B4-BE49-F238E27FC236}">
                <a16:creationId xmlns:a16="http://schemas.microsoft.com/office/drawing/2014/main" id="{2852EE92-AB34-6532-2EEE-40ECB67867A8}"/>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346327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41443-2414-52D9-DCDF-3CF5795364C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51F2A72-169D-7062-8BCC-63ED81371C00}"/>
              </a:ext>
            </a:extLst>
          </p:cNvPr>
          <p:cNvSpPr txBox="1"/>
          <p:nvPr/>
        </p:nvSpPr>
        <p:spPr>
          <a:xfrm>
            <a:off x="1064713" y="438411"/>
            <a:ext cx="10271343" cy="523220"/>
          </a:xfrm>
          <a:prstGeom prst="rect">
            <a:avLst/>
          </a:prstGeom>
          <a:noFill/>
          <a:ln>
            <a:solidFill>
              <a:schemeClr val="accent1"/>
            </a:solidFill>
          </a:ln>
        </p:spPr>
        <p:txBody>
          <a:bodyPr wrap="square" rtlCol="0">
            <a:spAutoFit/>
          </a:bodyPr>
          <a:lstStyle/>
          <a:p>
            <a:r>
              <a:rPr lang="es-AR" sz="2800" dirty="0"/>
              <a:t>PRESTACIONES GENERALES DEL SISTEMA DE COMUNICACIÓN</a:t>
            </a:r>
          </a:p>
        </p:txBody>
      </p:sp>
      <p:sp>
        <p:nvSpPr>
          <p:cNvPr id="3" name="CuadroTexto 2">
            <a:extLst>
              <a:ext uri="{FF2B5EF4-FFF2-40B4-BE49-F238E27FC236}">
                <a16:creationId xmlns:a16="http://schemas.microsoft.com/office/drawing/2014/main" id="{E3FA0713-D4C8-4A49-4F0C-AC8FB005B734}"/>
              </a:ext>
            </a:extLst>
          </p:cNvPr>
          <p:cNvSpPr txBox="1"/>
          <p:nvPr/>
        </p:nvSpPr>
        <p:spPr>
          <a:xfrm>
            <a:off x="826718" y="1828800"/>
            <a:ext cx="10183660" cy="3539430"/>
          </a:xfrm>
          <a:prstGeom prst="rect">
            <a:avLst/>
          </a:prstGeom>
          <a:noFill/>
        </p:spPr>
        <p:txBody>
          <a:bodyPr wrap="square" rtlCol="0">
            <a:spAutoFit/>
          </a:bodyPr>
          <a:lstStyle/>
          <a:p>
            <a:pPr marL="514350" indent="-514350">
              <a:buFont typeface="+mj-lt"/>
              <a:buAutoNum type="arabicPeriod"/>
            </a:pPr>
            <a:r>
              <a:rPr lang="es-AR" sz="2800" dirty="0"/>
              <a:t>Prestaciones de extremo a extremo</a:t>
            </a:r>
          </a:p>
          <a:p>
            <a:pPr marL="514350" indent="-514350">
              <a:buFont typeface="+mj-lt"/>
              <a:buAutoNum type="arabicPeriod"/>
            </a:pPr>
            <a:endParaRPr lang="es-AR" sz="2800" dirty="0"/>
          </a:p>
          <a:p>
            <a:pPr marL="514350" indent="-514350">
              <a:buFont typeface="+mj-lt"/>
              <a:buAutoNum type="arabicPeriod"/>
            </a:pPr>
            <a:r>
              <a:rPr lang="es-AR" sz="2800" dirty="0"/>
              <a:t>Prestaciones globales</a:t>
            </a:r>
          </a:p>
          <a:p>
            <a:pPr marL="514350" indent="-514350">
              <a:buFont typeface="+mj-lt"/>
              <a:buAutoNum type="arabicPeriod"/>
            </a:pPr>
            <a:endParaRPr lang="es-AR" sz="2800" dirty="0"/>
          </a:p>
          <a:p>
            <a:pPr marL="514350" indent="-514350">
              <a:buFont typeface="+mj-lt"/>
              <a:buAutoNum type="arabicPeriod"/>
            </a:pPr>
            <a:r>
              <a:rPr lang="es-AR" sz="2800" dirty="0"/>
              <a:t>Medidas de prestaciones adicionales</a:t>
            </a:r>
          </a:p>
          <a:p>
            <a:pPr marL="514350" indent="-514350">
              <a:buFont typeface="+mj-lt"/>
              <a:buAutoNum type="arabicPeriod"/>
            </a:pPr>
            <a:endParaRPr lang="es-AR" sz="2800" dirty="0"/>
          </a:p>
          <a:p>
            <a:pPr marL="514350" indent="-514350">
              <a:buFont typeface="+mj-lt"/>
              <a:buAutoNum type="arabicPeriod"/>
            </a:pPr>
            <a:r>
              <a:rPr lang="es-AR" sz="2800" dirty="0"/>
              <a:t>Funcionalidad del sistema de comunicación. Servicios de comunicación colectivos</a:t>
            </a:r>
          </a:p>
        </p:txBody>
      </p:sp>
    </p:spTree>
    <p:extLst>
      <p:ext uri="{BB962C8B-B14F-4D97-AF65-F5344CB8AC3E}">
        <p14:creationId xmlns:p14="http://schemas.microsoft.com/office/powerpoint/2010/main" val="1108285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003AB-D6E8-C6E8-6BD5-855DA9CA448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B0B8517-FEAE-1FC0-5531-8688174837A9}"/>
              </a:ext>
            </a:extLst>
          </p:cNvPr>
          <p:cNvSpPr txBox="1"/>
          <p:nvPr/>
        </p:nvSpPr>
        <p:spPr>
          <a:xfrm>
            <a:off x="817323" y="441635"/>
            <a:ext cx="6093912" cy="523220"/>
          </a:xfrm>
          <a:prstGeom prst="rect">
            <a:avLst/>
          </a:prstGeom>
          <a:noFill/>
        </p:spPr>
        <p:txBody>
          <a:bodyPr wrap="square">
            <a:spAutoFit/>
          </a:bodyPr>
          <a:lstStyle/>
          <a:p>
            <a:pPr marL="514350" indent="-514350">
              <a:buFont typeface="+mj-lt"/>
              <a:buAutoNum type="arabicPeriod"/>
            </a:pPr>
            <a:r>
              <a:rPr lang="es-AR" sz="2800" dirty="0"/>
              <a:t>Prestaciones de extremo a extremo</a:t>
            </a:r>
          </a:p>
        </p:txBody>
      </p:sp>
      <p:sp>
        <p:nvSpPr>
          <p:cNvPr id="4" name="CuadroTexto 3">
            <a:extLst>
              <a:ext uri="{FF2B5EF4-FFF2-40B4-BE49-F238E27FC236}">
                <a16:creationId xmlns:a16="http://schemas.microsoft.com/office/drawing/2014/main" id="{1939DB4D-747E-CACB-76F4-5788B9BF0C10}"/>
              </a:ext>
            </a:extLst>
          </p:cNvPr>
          <p:cNvSpPr txBox="1"/>
          <p:nvPr/>
        </p:nvSpPr>
        <p:spPr>
          <a:xfrm>
            <a:off x="254697" y="1804803"/>
            <a:ext cx="4194588" cy="4955203"/>
          </a:xfrm>
          <a:prstGeom prst="rect">
            <a:avLst/>
          </a:prstGeom>
          <a:noFill/>
        </p:spPr>
        <p:txBody>
          <a:bodyPr wrap="square" rtlCol="0">
            <a:spAutoFit/>
          </a:bodyPr>
          <a:lstStyle/>
          <a:p>
            <a:pPr algn="just"/>
            <a:r>
              <a:rPr lang="es-AR" sz="2000" dirty="0"/>
              <a:t>Se expresa en términos de dos parámetros: </a:t>
            </a:r>
            <a:r>
              <a:rPr lang="es-AR" sz="2000" b="1" dirty="0"/>
              <a:t>latencia y ancho de banda.</a:t>
            </a:r>
          </a:p>
          <a:p>
            <a:pPr algn="just"/>
            <a:endParaRPr lang="es-AR" sz="2000" b="1" dirty="0"/>
          </a:p>
          <a:p>
            <a:pPr algn="just"/>
            <a:r>
              <a:rPr lang="es-AR" sz="2000" b="1" dirty="0"/>
              <a:t>Latencia total:</a:t>
            </a:r>
          </a:p>
          <a:p>
            <a:pPr algn="just"/>
            <a:r>
              <a:rPr lang="es-AR" sz="2000" dirty="0"/>
              <a:t>Se utiliza un </a:t>
            </a:r>
            <a:r>
              <a:rPr lang="es-AR" sz="2000" dirty="0" err="1"/>
              <a:t>microtest</a:t>
            </a:r>
            <a:r>
              <a:rPr lang="es-AR" sz="2000" dirty="0"/>
              <a:t> denominado ping </a:t>
            </a:r>
            <a:r>
              <a:rPr lang="es-AR" sz="2000" dirty="0" err="1"/>
              <a:t>pong</a:t>
            </a:r>
            <a:r>
              <a:rPr lang="es-AR" sz="2000" dirty="0"/>
              <a:t>.</a:t>
            </a:r>
          </a:p>
          <a:p>
            <a:pPr algn="just"/>
            <a:r>
              <a:rPr lang="es-AR" sz="2000" dirty="0"/>
              <a:t>Se mide el tiempo luego de un mensaje del fuente al  destino y luego el tiempo el tiempo del destino al fuente, Se Calcula el promedio de los dos tiempos y se obtiene la latencia. Se prueba para distintos tamaños   de mensajes.</a:t>
            </a:r>
          </a:p>
          <a:p>
            <a:r>
              <a:rPr lang="es-AR" dirty="0"/>
              <a:t>Se mide para mensajes cortos, por ejemplo 8 bytes, sería unos 144 </a:t>
            </a:r>
            <a:r>
              <a:rPr lang="es-AR" dirty="0" err="1"/>
              <a:t>us</a:t>
            </a:r>
            <a:r>
              <a:rPr lang="es-AR" dirty="0"/>
              <a:t>.</a:t>
            </a:r>
          </a:p>
        </p:txBody>
      </p:sp>
      <p:pic>
        <p:nvPicPr>
          <p:cNvPr id="6" name="Imagen 5">
            <a:extLst>
              <a:ext uri="{FF2B5EF4-FFF2-40B4-BE49-F238E27FC236}">
                <a16:creationId xmlns:a16="http://schemas.microsoft.com/office/drawing/2014/main" id="{F2459AA0-2C44-C9B9-DD8D-BEC6D96516A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31000"/>
                    </a14:imgEffect>
                  </a14:imgLayer>
                </a14:imgProps>
              </a:ext>
            </a:extLst>
          </a:blip>
          <a:stretch>
            <a:fillRect/>
          </a:stretch>
        </p:blipFill>
        <p:spPr>
          <a:xfrm>
            <a:off x="4960305" y="1885822"/>
            <a:ext cx="5307319" cy="4597185"/>
          </a:xfrm>
          <a:prstGeom prst="rect">
            <a:avLst/>
          </a:prstGeom>
        </p:spPr>
      </p:pic>
      <p:sp>
        <p:nvSpPr>
          <p:cNvPr id="7" name="CuadroTexto 6">
            <a:extLst>
              <a:ext uri="{FF2B5EF4-FFF2-40B4-BE49-F238E27FC236}">
                <a16:creationId xmlns:a16="http://schemas.microsoft.com/office/drawing/2014/main" id="{368B8738-3143-1218-D8E2-6A86722ADE0A}"/>
              </a:ext>
            </a:extLst>
          </p:cNvPr>
          <p:cNvSpPr txBox="1"/>
          <p:nvPr/>
        </p:nvSpPr>
        <p:spPr>
          <a:xfrm>
            <a:off x="10363200" y="5774551"/>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
        <p:nvSpPr>
          <p:cNvPr id="8" name="CuadroTexto 7">
            <a:extLst>
              <a:ext uri="{FF2B5EF4-FFF2-40B4-BE49-F238E27FC236}">
                <a16:creationId xmlns:a16="http://schemas.microsoft.com/office/drawing/2014/main" id="{BAF9F577-F0B7-5C24-083C-3BABF8884C6F}"/>
              </a:ext>
            </a:extLst>
          </p:cNvPr>
          <p:cNvSpPr txBox="1"/>
          <p:nvPr/>
        </p:nvSpPr>
        <p:spPr>
          <a:xfrm>
            <a:off x="475989" y="1110970"/>
            <a:ext cx="10133556" cy="646331"/>
          </a:xfrm>
          <a:prstGeom prst="rect">
            <a:avLst/>
          </a:prstGeom>
          <a:noFill/>
        </p:spPr>
        <p:txBody>
          <a:bodyPr wrap="square" rtlCol="0">
            <a:spAutoFit/>
          </a:bodyPr>
          <a:lstStyle/>
          <a:p>
            <a:r>
              <a:rPr lang="es-AR" b="1" dirty="0"/>
              <a:t>Ancho de banda teórico</a:t>
            </a:r>
            <a:r>
              <a:rPr lang="es-AR" dirty="0"/>
              <a:t>: Es la capacidad d de transmisión de los canales de la red. NO se obtiene experimentalmente</a:t>
            </a:r>
          </a:p>
        </p:txBody>
      </p:sp>
    </p:spTree>
    <p:extLst>
      <p:ext uri="{BB962C8B-B14F-4D97-AF65-F5344CB8AC3E}">
        <p14:creationId xmlns:p14="http://schemas.microsoft.com/office/powerpoint/2010/main" val="166345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0BC5-C1CE-90A3-0C76-DDAD627B892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C1199F8-EBCE-32A7-39FE-DD8A35DED5C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6000"/>
                    </a14:imgEffect>
                    <a14:imgEffect>
                      <a14:brightnessContrast bright="24000"/>
                    </a14:imgEffect>
                  </a14:imgLayer>
                </a14:imgProps>
              </a:ext>
            </a:extLst>
          </a:blip>
          <a:stretch>
            <a:fillRect/>
          </a:stretch>
        </p:blipFill>
        <p:spPr>
          <a:xfrm>
            <a:off x="4356499" y="361043"/>
            <a:ext cx="7687748" cy="6496957"/>
          </a:xfrm>
          <a:prstGeom prst="rect">
            <a:avLst/>
          </a:prstGeom>
        </p:spPr>
      </p:pic>
      <p:sp>
        <p:nvSpPr>
          <p:cNvPr id="4" name="CuadroTexto 3">
            <a:extLst>
              <a:ext uri="{FF2B5EF4-FFF2-40B4-BE49-F238E27FC236}">
                <a16:creationId xmlns:a16="http://schemas.microsoft.com/office/drawing/2014/main" id="{F435E74A-940C-6C38-A208-E59AAD482375}"/>
              </a:ext>
            </a:extLst>
          </p:cNvPr>
          <p:cNvSpPr txBox="1"/>
          <p:nvPr/>
        </p:nvSpPr>
        <p:spPr>
          <a:xfrm>
            <a:off x="313150" y="588723"/>
            <a:ext cx="3858017" cy="3416320"/>
          </a:xfrm>
          <a:prstGeom prst="rect">
            <a:avLst/>
          </a:prstGeom>
          <a:noFill/>
        </p:spPr>
        <p:txBody>
          <a:bodyPr wrap="square" rtlCol="0">
            <a:spAutoFit/>
          </a:bodyPr>
          <a:lstStyle/>
          <a:p>
            <a:r>
              <a:rPr lang="es-AR" b="1" dirty="0"/>
              <a:t>Productividad y</a:t>
            </a:r>
          </a:p>
          <a:p>
            <a:r>
              <a:rPr lang="es-AR" b="1" dirty="0"/>
              <a:t> ancho de banda </a:t>
            </a:r>
            <a:r>
              <a:rPr lang="es-AR" b="1" dirty="0" err="1"/>
              <a:t>asisntótico</a:t>
            </a:r>
            <a:endParaRPr lang="es-AR" b="1" dirty="0"/>
          </a:p>
          <a:p>
            <a:endParaRPr lang="es-AR" b="1" dirty="0"/>
          </a:p>
          <a:p>
            <a:r>
              <a:rPr lang="es-AR" dirty="0"/>
              <a:t>El Ancho de banda asintótico está es la productividad a la que se tiende a medida que aumenta el tamaño del mensaje en la transferencia. Sería la máxima. El punto de potencia media se define como el tamaño del mensaje para la cual el sistema de comunicación se obtiene la mitad del ancho de banda asintótico</a:t>
            </a:r>
          </a:p>
        </p:txBody>
      </p:sp>
      <p:sp>
        <p:nvSpPr>
          <p:cNvPr id="5" name="CuadroTexto 4">
            <a:extLst>
              <a:ext uri="{FF2B5EF4-FFF2-40B4-BE49-F238E27FC236}">
                <a16:creationId xmlns:a16="http://schemas.microsoft.com/office/drawing/2014/main" id="{097ACBED-3F9D-8BFA-B542-DC70A8261F03}"/>
              </a:ext>
            </a:extLst>
          </p:cNvPr>
          <p:cNvSpPr txBox="1"/>
          <p:nvPr/>
        </p:nvSpPr>
        <p:spPr>
          <a:xfrm>
            <a:off x="2597064" y="5838390"/>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2268814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EEC4-0522-5560-6F2D-E8DF50D1BC6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D0E214F-C836-0D5C-6080-822E71DC7C8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4000"/>
                    </a14:imgEffect>
                  </a14:imgLayer>
                </a14:imgProps>
              </a:ext>
            </a:extLst>
          </a:blip>
          <a:stretch>
            <a:fillRect/>
          </a:stretch>
        </p:blipFill>
        <p:spPr>
          <a:xfrm>
            <a:off x="2860796" y="0"/>
            <a:ext cx="6470408" cy="6858000"/>
          </a:xfrm>
          <a:prstGeom prst="rect">
            <a:avLst/>
          </a:prstGeom>
        </p:spPr>
      </p:pic>
      <p:sp>
        <p:nvSpPr>
          <p:cNvPr id="4" name="CuadroTexto 3">
            <a:extLst>
              <a:ext uri="{FF2B5EF4-FFF2-40B4-BE49-F238E27FC236}">
                <a16:creationId xmlns:a16="http://schemas.microsoft.com/office/drawing/2014/main" id="{A8BED414-4B43-E2CB-6DF5-A6E79B8BFC4B}"/>
              </a:ext>
            </a:extLst>
          </p:cNvPr>
          <p:cNvSpPr txBox="1"/>
          <p:nvPr/>
        </p:nvSpPr>
        <p:spPr>
          <a:xfrm>
            <a:off x="9749426" y="5800812"/>
            <a:ext cx="1574103" cy="861774"/>
          </a:xfrm>
          <a:prstGeom prst="rect">
            <a:avLst/>
          </a:prstGeom>
          <a:noFill/>
        </p:spPr>
        <p:txBody>
          <a:bodyPr wrap="square" rtlCol="0">
            <a:spAutoFit/>
          </a:bodyPr>
          <a:lstStyle/>
          <a:p>
            <a:r>
              <a:rPr lang="es-AR" sz="1000" dirty="0"/>
              <a:t>Fuente:</a:t>
            </a:r>
          </a:p>
          <a:p>
            <a:r>
              <a:rPr lang="es-AR" sz="1000" dirty="0"/>
              <a:t>ARQUITECTURA DE COMPUTADORAS.</a:t>
            </a:r>
          </a:p>
          <a:p>
            <a:r>
              <a:rPr lang="es-AR" sz="1000" dirty="0"/>
              <a:t>Ortega –Anguita- Prieto.</a:t>
            </a:r>
          </a:p>
          <a:p>
            <a:r>
              <a:rPr lang="es-AR" sz="1000" dirty="0"/>
              <a:t>Thomson- 2023</a:t>
            </a:r>
          </a:p>
        </p:txBody>
      </p:sp>
    </p:spTree>
    <p:extLst>
      <p:ext uri="{BB962C8B-B14F-4D97-AF65-F5344CB8AC3E}">
        <p14:creationId xmlns:p14="http://schemas.microsoft.com/office/powerpoint/2010/main" val="169256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2BB0-82FD-A273-A957-D6A01080E27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8ADB7F0-6009-831F-0A06-45E59B18DDDB}"/>
              </a:ext>
            </a:extLst>
          </p:cNvPr>
          <p:cNvSpPr txBox="1"/>
          <p:nvPr/>
        </p:nvSpPr>
        <p:spPr>
          <a:xfrm>
            <a:off x="651353" y="588723"/>
            <a:ext cx="10885118" cy="1631216"/>
          </a:xfrm>
          <a:prstGeom prst="rect">
            <a:avLst/>
          </a:prstGeom>
          <a:noFill/>
        </p:spPr>
        <p:txBody>
          <a:bodyPr wrap="square" rtlCol="0">
            <a:spAutoFit/>
          </a:bodyPr>
          <a:lstStyle/>
          <a:p>
            <a:pPr algn="just"/>
            <a:r>
              <a:rPr lang="es-AR" sz="2000" dirty="0"/>
              <a:t>La latencia total se puede modelar para un tamaño m de forma aproximada (depende dela implementación concreta de la comunicación) mediante la latencia y el ancho de banda asintótico.</a:t>
            </a:r>
          </a:p>
          <a:p>
            <a:pPr algn="just"/>
            <a:endParaRPr lang="es-AR" sz="2000" dirty="0"/>
          </a:p>
          <a:p>
            <a:pPr algn="just"/>
            <a:r>
              <a:rPr lang="es-AR" sz="2000" dirty="0"/>
              <a:t>                                                                        T(m) = </a:t>
            </a:r>
            <a:r>
              <a:rPr lang="es-AR" sz="2000" dirty="0" err="1"/>
              <a:t>L+m</a:t>
            </a:r>
            <a:r>
              <a:rPr lang="es-AR" sz="2000" dirty="0"/>
              <a:t>/B</a:t>
            </a:r>
          </a:p>
        </p:txBody>
      </p:sp>
      <p:pic>
        <p:nvPicPr>
          <p:cNvPr id="4" name="Imagen 3">
            <a:extLst>
              <a:ext uri="{FF2B5EF4-FFF2-40B4-BE49-F238E27FC236}">
                <a16:creationId xmlns:a16="http://schemas.microsoft.com/office/drawing/2014/main" id="{8BE746FD-0CD0-25E7-7986-BE786074425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3000"/>
                    </a14:imgEffect>
                    <a14:imgEffect>
                      <a14:brightnessContrast bright="42000"/>
                    </a14:imgEffect>
                  </a14:imgLayer>
                </a14:imgProps>
              </a:ext>
            </a:extLst>
          </a:blip>
          <a:stretch>
            <a:fillRect/>
          </a:stretch>
        </p:blipFill>
        <p:spPr>
          <a:xfrm>
            <a:off x="1135018" y="2514301"/>
            <a:ext cx="9134051" cy="4343699"/>
          </a:xfrm>
          <a:prstGeom prst="rect">
            <a:avLst/>
          </a:prstGeom>
        </p:spPr>
      </p:pic>
    </p:spTree>
    <p:extLst>
      <p:ext uri="{BB962C8B-B14F-4D97-AF65-F5344CB8AC3E}">
        <p14:creationId xmlns:p14="http://schemas.microsoft.com/office/powerpoint/2010/main" val="274946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36EF-33B2-6669-E9E2-6B1D29217D6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7C88C8B-19A0-F618-57E9-BFCE194F8436}"/>
              </a:ext>
            </a:extLst>
          </p:cNvPr>
          <p:cNvSpPr txBox="1"/>
          <p:nvPr/>
        </p:nvSpPr>
        <p:spPr>
          <a:xfrm>
            <a:off x="604381" y="391531"/>
            <a:ext cx="6093912" cy="584775"/>
          </a:xfrm>
          <a:prstGeom prst="rect">
            <a:avLst/>
          </a:prstGeom>
          <a:noFill/>
        </p:spPr>
        <p:txBody>
          <a:bodyPr wrap="square">
            <a:spAutoFit/>
          </a:bodyPr>
          <a:lstStyle/>
          <a:p>
            <a:r>
              <a:rPr lang="es-AR" sz="3200" dirty="0"/>
              <a:t>2. Prestaciones globales</a:t>
            </a:r>
          </a:p>
        </p:txBody>
      </p:sp>
      <p:sp>
        <p:nvSpPr>
          <p:cNvPr id="4" name="CuadroTexto 3">
            <a:extLst>
              <a:ext uri="{FF2B5EF4-FFF2-40B4-BE49-F238E27FC236}">
                <a16:creationId xmlns:a16="http://schemas.microsoft.com/office/drawing/2014/main" id="{A4A5D5DE-9AA2-5BB2-0290-17DAE1548F1E}"/>
              </a:ext>
            </a:extLst>
          </p:cNvPr>
          <p:cNvSpPr txBox="1"/>
          <p:nvPr/>
        </p:nvSpPr>
        <p:spPr>
          <a:xfrm>
            <a:off x="814192" y="1352811"/>
            <a:ext cx="10772383" cy="1200329"/>
          </a:xfrm>
          <a:prstGeom prst="rect">
            <a:avLst/>
          </a:prstGeom>
          <a:noFill/>
        </p:spPr>
        <p:txBody>
          <a:bodyPr wrap="square" rtlCol="0">
            <a:spAutoFit/>
          </a:bodyPr>
          <a:lstStyle/>
          <a:p>
            <a:pPr algn="just"/>
            <a:r>
              <a:rPr lang="es-AR" dirty="0"/>
              <a:t>Las prestaciones globales tienen en cuenta las transferencia entre todos los  nos de la red de interconexión y no un enlace extremo a extremo. Para ello se inyecta tráfico para todos los nodos de entrada, generando destinos en cada nodo según un patrón de terminado de comunicación. Por ejemplo se puede utilizar una distribución uniforma, </a:t>
            </a:r>
            <a:r>
              <a:rPr lang="es-AR" dirty="0" err="1"/>
              <a:t>algotitmos</a:t>
            </a:r>
            <a:r>
              <a:rPr lang="es-AR" dirty="0"/>
              <a:t> paralelos frecuentes o difusión.</a:t>
            </a:r>
          </a:p>
        </p:txBody>
      </p:sp>
      <p:pic>
        <p:nvPicPr>
          <p:cNvPr id="6" name="Imagen 5">
            <a:extLst>
              <a:ext uri="{FF2B5EF4-FFF2-40B4-BE49-F238E27FC236}">
                <a16:creationId xmlns:a16="http://schemas.microsoft.com/office/drawing/2014/main" id="{9393E6CC-9DE5-DCA9-A27B-91E7C22DDA6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7000"/>
                    </a14:imgEffect>
                  </a14:imgLayer>
                </a14:imgProps>
              </a:ext>
            </a:extLst>
          </a:blip>
          <a:stretch>
            <a:fillRect/>
          </a:stretch>
        </p:blipFill>
        <p:spPr>
          <a:xfrm>
            <a:off x="292274" y="2604411"/>
            <a:ext cx="7211431" cy="3400900"/>
          </a:xfrm>
          <a:prstGeom prst="rect">
            <a:avLst/>
          </a:prstGeom>
        </p:spPr>
      </p:pic>
      <p:sp>
        <p:nvSpPr>
          <p:cNvPr id="7" name="CuadroTexto 6">
            <a:extLst>
              <a:ext uri="{FF2B5EF4-FFF2-40B4-BE49-F238E27FC236}">
                <a16:creationId xmlns:a16="http://schemas.microsoft.com/office/drawing/2014/main" id="{7C74310B-81AE-F071-88B9-028F3012351F}"/>
              </a:ext>
            </a:extLst>
          </p:cNvPr>
          <p:cNvSpPr txBox="1"/>
          <p:nvPr/>
        </p:nvSpPr>
        <p:spPr>
          <a:xfrm>
            <a:off x="7866346" y="2353448"/>
            <a:ext cx="4033380" cy="4247317"/>
          </a:xfrm>
          <a:prstGeom prst="rect">
            <a:avLst/>
          </a:prstGeom>
          <a:noFill/>
        </p:spPr>
        <p:txBody>
          <a:bodyPr wrap="square" rtlCol="0">
            <a:spAutoFit/>
          </a:bodyPr>
          <a:lstStyle/>
          <a:p>
            <a:r>
              <a:rPr lang="es-AR" dirty="0"/>
              <a:t>Latencia media: tiempo de transferencia de todos los paquetes generados dividido por el número de paquetes.</a:t>
            </a:r>
          </a:p>
          <a:p>
            <a:endParaRPr lang="es-AR" dirty="0"/>
          </a:p>
          <a:p>
            <a:r>
              <a:rPr lang="es-AR" dirty="0"/>
              <a:t>Productividad solicitada: depende del tráfico generado por todos los nodos dividido el número de nodos.</a:t>
            </a:r>
          </a:p>
          <a:p>
            <a:r>
              <a:rPr lang="es-AR" dirty="0"/>
              <a:t>Productividad aceptada: los bits recibidos </a:t>
            </a:r>
            <a:r>
              <a:rPr lang="es-AR" dirty="0" err="1"/>
              <a:t>pos</a:t>
            </a:r>
            <a:r>
              <a:rPr lang="es-AR" dirty="0"/>
              <a:t> todos los nodos divididos el número de nodos.</a:t>
            </a:r>
          </a:p>
          <a:p>
            <a:endParaRPr lang="es-AR" dirty="0"/>
          </a:p>
          <a:p>
            <a:r>
              <a:rPr lang="es-AR" dirty="0"/>
              <a:t>Ancho de bisección: número mínimo de enlaces que pueden  dividir la red en dos mitades</a:t>
            </a:r>
          </a:p>
        </p:txBody>
      </p:sp>
      <p:sp>
        <p:nvSpPr>
          <p:cNvPr id="8" name="CuadroTexto 7">
            <a:extLst>
              <a:ext uri="{FF2B5EF4-FFF2-40B4-BE49-F238E27FC236}">
                <a16:creationId xmlns:a16="http://schemas.microsoft.com/office/drawing/2014/main" id="{C65FA912-3E88-7761-449F-D1A89609915F}"/>
              </a:ext>
            </a:extLst>
          </p:cNvPr>
          <p:cNvSpPr txBox="1"/>
          <p:nvPr/>
        </p:nvSpPr>
        <p:spPr>
          <a:xfrm>
            <a:off x="726510" y="6097044"/>
            <a:ext cx="6777195" cy="646331"/>
          </a:xfrm>
          <a:prstGeom prst="rect">
            <a:avLst/>
          </a:prstGeom>
          <a:noFill/>
        </p:spPr>
        <p:txBody>
          <a:bodyPr wrap="square" rtlCol="0">
            <a:spAutoFit/>
          </a:bodyPr>
          <a:lstStyle/>
          <a:p>
            <a:r>
              <a:rPr lang="es-AR" dirty="0"/>
              <a:t>La productividad por nodo de entrada puede ser como máximo 2B</a:t>
            </a:r>
            <a:r>
              <a:rPr lang="es-AR" baseline="-25000" dirty="0"/>
              <a:t>B</a:t>
            </a:r>
            <a:r>
              <a:rPr lang="es-AR" dirty="0"/>
              <a:t>/</a:t>
            </a:r>
            <a:r>
              <a:rPr lang="es-AR" b="1" dirty="0"/>
              <a:t>N</a:t>
            </a:r>
            <a:endParaRPr lang="es-AR" dirty="0"/>
          </a:p>
        </p:txBody>
      </p:sp>
    </p:spTree>
    <p:extLst>
      <p:ext uri="{BB962C8B-B14F-4D97-AF65-F5344CB8AC3E}">
        <p14:creationId xmlns:p14="http://schemas.microsoft.com/office/powerpoint/2010/main" val="669429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7837-7473-E0E6-C711-6DF31404CBF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193F515-E40B-AF24-897E-1DA359F67147}"/>
              </a:ext>
            </a:extLst>
          </p:cNvPr>
          <p:cNvSpPr txBox="1"/>
          <p:nvPr/>
        </p:nvSpPr>
        <p:spPr>
          <a:xfrm>
            <a:off x="679536" y="489600"/>
            <a:ext cx="11307871" cy="954107"/>
          </a:xfrm>
          <a:prstGeom prst="rect">
            <a:avLst/>
          </a:prstGeom>
          <a:noFill/>
        </p:spPr>
        <p:txBody>
          <a:bodyPr wrap="square">
            <a:spAutoFit/>
          </a:bodyPr>
          <a:lstStyle/>
          <a:p>
            <a:r>
              <a:rPr lang="es-AR" sz="2800" dirty="0"/>
              <a:t>3. Medidas de prestaciones adicionales</a:t>
            </a:r>
          </a:p>
          <a:p>
            <a:endParaRPr lang="es-AR" sz="2800" dirty="0"/>
          </a:p>
        </p:txBody>
      </p:sp>
      <p:sp>
        <p:nvSpPr>
          <p:cNvPr id="4" name="CuadroTexto 3">
            <a:extLst>
              <a:ext uri="{FF2B5EF4-FFF2-40B4-BE49-F238E27FC236}">
                <a16:creationId xmlns:a16="http://schemas.microsoft.com/office/drawing/2014/main" id="{13472D1B-098B-05ED-4FDA-60C2A042F7DD}"/>
              </a:ext>
            </a:extLst>
          </p:cNvPr>
          <p:cNvSpPr txBox="1"/>
          <p:nvPr/>
        </p:nvSpPr>
        <p:spPr>
          <a:xfrm>
            <a:off x="1632560" y="1351508"/>
            <a:ext cx="9791177" cy="4154984"/>
          </a:xfrm>
          <a:prstGeom prst="rect">
            <a:avLst/>
          </a:prstGeom>
          <a:noFill/>
        </p:spPr>
        <p:txBody>
          <a:bodyPr wrap="square" rtlCol="0">
            <a:spAutoFit/>
          </a:bodyPr>
          <a:lstStyle/>
          <a:p>
            <a:r>
              <a:rPr lang="es-AR" sz="2400" dirty="0"/>
              <a:t>Funcionalidad : variedad en los tipos de transferencias</a:t>
            </a:r>
          </a:p>
          <a:p>
            <a:endParaRPr lang="es-AR" sz="2400" dirty="0"/>
          </a:p>
          <a:p>
            <a:r>
              <a:rPr lang="es-AR" sz="2400" dirty="0"/>
              <a:t>Escalabilidad</a:t>
            </a:r>
          </a:p>
          <a:p>
            <a:endParaRPr lang="es-AR" sz="2400" dirty="0"/>
          </a:p>
          <a:p>
            <a:r>
              <a:rPr lang="es-AR" sz="2400" dirty="0"/>
              <a:t>Tolerancia a fallos. Disponibilidad.</a:t>
            </a:r>
          </a:p>
          <a:p>
            <a:endParaRPr lang="es-AR" sz="2400" dirty="0"/>
          </a:p>
          <a:p>
            <a:r>
              <a:rPr lang="es-AR" sz="2400" dirty="0"/>
              <a:t>Calidad de servicio : asignación </a:t>
            </a:r>
            <a:r>
              <a:rPr lang="es-AR" sz="2400"/>
              <a:t>de recursos</a:t>
            </a:r>
            <a:endParaRPr lang="es-AR" sz="2400" dirty="0"/>
          </a:p>
          <a:p>
            <a:endParaRPr lang="es-AR" sz="2400" dirty="0"/>
          </a:p>
          <a:p>
            <a:r>
              <a:rPr lang="es-AR" sz="2400" dirty="0"/>
              <a:t>Eficiencia (prestaciones/coste)</a:t>
            </a:r>
          </a:p>
          <a:p>
            <a:endParaRPr lang="es-AR" sz="2400" dirty="0"/>
          </a:p>
          <a:p>
            <a:endParaRPr lang="es-AR" sz="2400" dirty="0"/>
          </a:p>
        </p:txBody>
      </p:sp>
    </p:spTree>
    <p:extLst>
      <p:ext uri="{BB962C8B-B14F-4D97-AF65-F5344CB8AC3E}">
        <p14:creationId xmlns:p14="http://schemas.microsoft.com/office/powerpoint/2010/main" val="400514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F31B5-81DF-7F6C-E516-55C5525D5B8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00AFECC-A2DD-4BE4-D0A3-8C4C85C190F2}"/>
              </a:ext>
            </a:extLst>
          </p:cNvPr>
          <p:cNvSpPr txBox="1"/>
          <p:nvPr/>
        </p:nvSpPr>
        <p:spPr>
          <a:xfrm>
            <a:off x="2496856" y="338000"/>
            <a:ext cx="8162793" cy="2677656"/>
          </a:xfrm>
          <a:prstGeom prst="rect">
            <a:avLst/>
          </a:prstGeom>
          <a:noFill/>
        </p:spPr>
        <p:txBody>
          <a:bodyPr wrap="square" rtlCol="0">
            <a:spAutoFit/>
          </a:bodyPr>
          <a:lstStyle/>
          <a:p>
            <a:r>
              <a:rPr lang="es-AR" sz="2400" dirty="0"/>
              <a:t>Otras:</a:t>
            </a:r>
          </a:p>
          <a:p>
            <a:endParaRPr lang="es-AR" sz="2400" dirty="0"/>
          </a:p>
          <a:p>
            <a:r>
              <a:rPr lang="es-AR" sz="2400" dirty="0"/>
              <a:t>Divisibilidad</a:t>
            </a:r>
          </a:p>
          <a:p>
            <a:endParaRPr lang="es-AR" sz="2400" dirty="0"/>
          </a:p>
          <a:p>
            <a:r>
              <a:rPr lang="es-AR" sz="2400" dirty="0"/>
              <a:t>Simplicidad</a:t>
            </a:r>
          </a:p>
          <a:p>
            <a:endParaRPr lang="es-AR" sz="2400" dirty="0"/>
          </a:p>
          <a:p>
            <a:r>
              <a:rPr lang="es-AR" sz="2400" dirty="0"/>
              <a:t>Carga de trabajo</a:t>
            </a:r>
          </a:p>
        </p:txBody>
      </p:sp>
      <p:sp>
        <p:nvSpPr>
          <p:cNvPr id="2" name="CuadroTexto 1">
            <a:extLst>
              <a:ext uri="{FF2B5EF4-FFF2-40B4-BE49-F238E27FC236}">
                <a16:creationId xmlns:a16="http://schemas.microsoft.com/office/drawing/2014/main" id="{A9FD539B-6574-E036-ECC9-AB589F4395FB}"/>
              </a:ext>
            </a:extLst>
          </p:cNvPr>
          <p:cNvSpPr txBox="1"/>
          <p:nvPr/>
        </p:nvSpPr>
        <p:spPr>
          <a:xfrm>
            <a:off x="467639" y="3429000"/>
            <a:ext cx="11724361" cy="461665"/>
          </a:xfrm>
          <a:prstGeom prst="rect">
            <a:avLst/>
          </a:prstGeom>
          <a:noFill/>
        </p:spPr>
        <p:txBody>
          <a:bodyPr wrap="square">
            <a:spAutoFit/>
          </a:bodyPr>
          <a:lstStyle/>
          <a:p>
            <a:r>
              <a:rPr lang="es-AR" sz="2400" dirty="0"/>
              <a:t>4. Funcionalidad del sistema de comunicación. Servicios de comunicación colectivos</a:t>
            </a:r>
          </a:p>
        </p:txBody>
      </p:sp>
      <p:sp>
        <p:nvSpPr>
          <p:cNvPr id="5" name="CuadroTexto 4">
            <a:extLst>
              <a:ext uri="{FF2B5EF4-FFF2-40B4-BE49-F238E27FC236}">
                <a16:creationId xmlns:a16="http://schemas.microsoft.com/office/drawing/2014/main" id="{F3CF5A80-5FB0-144F-416D-EFF01A981676}"/>
              </a:ext>
            </a:extLst>
          </p:cNvPr>
          <p:cNvSpPr txBox="1"/>
          <p:nvPr/>
        </p:nvSpPr>
        <p:spPr>
          <a:xfrm>
            <a:off x="1114817" y="4079640"/>
            <a:ext cx="10146082" cy="830997"/>
          </a:xfrm>
          <a:prstGeom prst="rect">
            <a:avLst/>
          </a:prstGeom>
          <a:noFill/>
        </p:spPr>
        <p:txBody>
          <a:bodyPr wrap="square" rtlCol="0">
            <a:spAutoFit/>
          </a:bodyPr>
          <a:lstStyle/>
          <a:p>
            <a:r>
              <a:rPr lang="es-AR" sz="2400" dirty="0"/>
              <a:t>Los sistemas de comunicaciones ofrecen a niveles superiores facilidades para implementar </a:t>
            </a:r>
            <a:r>
              <a:rPr lang="es-AR" sz="2400" dirty="0" err="1"/>
              <a:t>pasao</a:t>
            </a:r>
            <a:r>
              <a:rPr lang="es-AR" sz="2400" dirty="0"/>
              <a:t> de mensajes, variables compartidas o ambas .</a:t>
            </a:r>
          </a:p>
        </p:txBody>
      </p:sp>
      <p:sp>
        <p:nvSpPr>
          <p:cNvPr id="6" name="CuadroTexto 5">
            <a:extLst>
              <a:ext uri="{FF2B5EF4-FFF2-40B4-BE49-F238E27FC236}">
                <a16:creationId xmlns:a16="http://schemas.microsoft.com/office/drawing/2014/main" id="{EC72CE3C-BCF4-A36A-F73C-0CC67FBF59D7}"/>
              </a:ext>
            </a:extLst>
          </p:cNvPr>
          <p:cNvSpPr txBox="1"/>
          <p:nvPr/>
        </p:nvSpPr>
        <p:spPr>
          <a:xfrm>
            <a:off x="1114817" y="5165127"/>
            <a:ext cx="7452986" cy="1200329"/>
          </a:xfrm>
          <a:prstGeom prst="rect">
            <a:avLst/>
          </a:prstGeom>
          <a:noFill/>
        </p:spPr>
        <p:txBody>
          <a:bodyPr wrap="square" rtlCol="0">
            <a:spAutoFit/>
          </a:bodyPr>
          <a:lstStyle/>
          <a:p>
            <a:pPr algn="just"/>
            <a:r>
              <a:rPr lang="es-AR" sz="2400" dirty="0"/>
              <a:t>Se pueden citas funciones para pasos de mensajes </a:t>
            </a:r>
            <a:r>
              <a:rPr lang="es-AR" sz="2400" dirty="0" err="1"/>
              <a:t>send-recieve</a:t>
            </a:r>
            <a:r>
              <a:rPr lang="es-AR" sz="2400" dirty="0"/>
              <a:t>, de bibliotecas o </a:t>
            </a:r>
            <a:r>
              <a:rPr lang="es-AR" sz="2400" dirty="0" err="1"/>
              <a:t>APIs</a:t>
            </a:r>
            <a:r>
              <a:rPr lang="es-AR" sz="2400" dirty="0"/>
              <a:t> que garantizan la comunicación</a:t>
            </a:r>
          </a:p>
        </p:txBody>
      </p:sp>
    </p:spTree>
    <p:extLst>
      <p:ext uri="{BB962C8B-B14F-4D97-AF65-F5344CB8AC3E}">
        <p14:creationId xmlns:p14="http://schemas.microsoft.com/office/powerpoint/2010/main" val="165051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0B66-3ED5-F56A-CEF8-7568FA96FEE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3AA1390-F432-E376-F576-B038F476F53A}"/>
              </a:ext>
            </a:extLst>
          </p:cNvPr>
          <p:cNvSpPr txBox="1"/>
          <p:nvPr/>
        </p:nvSpPr>
        <p:spPr>
          <a:xfrm>
            <a:off x="799577" y="471616"/>
            <a:ext cx="7129398" cy="738664"/>
          </a:xfrm>
          <a:prstGeom prst="rect">
            <a:avLst/>
          </a:prstGeom>
          <a:noFill/>
          <a:ln>
            <a:solidFill>
              <a:schemeClr val="accent1"/>
            </a:solidFill>
          </a:ln>
        </p:spPr>
        <p:txBody>
          <a:bodyPr wrap="square">
            <a:spAutoFit/>
          </a:bodyPr>
          <a:lstStyle/>
          <a:p>
            <a:r>
              <a:rPr lang="es-AR" dirty="0"/>
              <a:t>SISTEMAS DE COMUNICACIÓN EN ARQUITECTURAS PARALELAS </a:t>
            </a:r>
            <a:r>
              <a:rPr lang="es-AR" sz="2400" dirty="0"/>
              <a:t>Diseñados a medida para computadoras concretas:</a:t>
            </a:r>
          </a:p>
        </p:txBody>
      </p:sp>
      <p:sp>
        <p:nvSpPr>
          <p:cNvPr id="4" name="CuadroTexto 3">
            <a:extLst>
              <a:ext uri="{FF2B5EF4-FFF2-40B4-BE49-F238E27FC236}">
                <a16:creationId xmlns:a16="http://schemas.microsoft.com/office/drawing/2014/main" id="{F6A6A461-1FC9-B5E1-948E-AA947C587912}"/>
              </a:ext>
            </a:extLst>
          </p:cNvPr>
          <p:cNvSpPr txBox="1"/>
          <p:nvPr/>
        </p:nvSpPr>
        <p:spPr>
          <a:xfrm>
            <a:off x="3971795" y="1862069"/>
            <a:ext cx="7427935" cy="4524315"/>
          </a:xfrm>
          <a:prstGeom prst="rect">
            <a:avLst/>
          </a:prstGeom>
          <a:pattFill prst="pct5">
            <a:fgClr>
              <a:schemeClr val="accent1"/>
            </a:fgClr>
            <a:bgClr>
              <a:schemeClr val="bg1"/>
            </a:bgClr>
          </a:pattFill>
          <a:ln>
            <a:solidFill>
              <a:schemeClr val="accent1"/>
            </a:solidFill>
          </a:ln>
        </p:spPr>
        <p:txBody>
          <a:bodyPr wrap="square" rtlCol="0">
            <a:spAutoFit/>
          </a:bodyPr>
          <a:lstStyle/>
          <a:p>
            <a:r>
              <a:rPr lang="es-AR" sz="2400" dirty="0"/>
              <a:t>Conectan nodos en diferentes niveles del sistema:</a:t>
            </a:r>
          </a:p>
          <a:p>
            <a:pPr marL="342900" indent="-342900">
              <a:buFont typeface="Arial" panose="020B0604020202020204" pitchFamily="34" charset="0"/>
              <a:buChar char="•"/>
            </a:pPr>
            <a:r>
              <a:rPr lang="es-AR" sz="2400" dirty="0"/>
              <a:t>Chip</a:t>
            </a:r>
          </a:p>
          <a:p>
            <a:pPr marL="342900" indent="-342900">
              <a:buFont typeface="Arial" panose="020B0604020202020204" pitchFamily="34" charset="0"/>
              <a:buChar char="•"/>
            </a:pPr>
            <a:r>
              <a:rPr lang="es-AR" sz="2400" dirty="0"/>
              <a:t>Tarjetas</a:t>
            </a:r>
          </a:p>
          <a:p>
            <a:pPr marL="342900" indent="-342900">
              <a:buFont typeface="Arial" panose="020B0604020202020204" pitchFamily="34" charset="0"/>
              <a:buChar char="•"/>
            </a:pPr>
            <a:r>
              <a:rPr lang="es-AR" sz="2400" dirty="0"/>
              <a:t>Placas</a:t>
            </a:r>
          </a:p>
          <a:p>
            <a:pPr marL="342900" indent="-342900">
              <a:buFont typeface="Arial" panose="020B0604020202020204" pitchFamily="34" charset="0"/>
              <a:buChar char="•"/>
            </a:pPr>
            <a:r>
              <a:rPr lang="es-AR" sz="2400" dirty="0"/>
              <a:t>Rack (armario)</a:t>
            </a:r>
          </a:p>
          <a:p>
            <a:pPr marL="342900" indent="-342900">
              <a:buFont typeface="Arial" panose="020B0604020202020204" pitchFamily="34" charset="0"/>
              <a:buChar char="•"/>
            </a:pPr>
            <a:r>
              <a:rPr lang="es-AR" sz="2400" dirty="0"/>
              <a:t>Entre racks</a:t>
            </a:r>
          </a:p>
          <a:p>
            <a:pPr marL="342900" indent="-342900">
              <a:buFont typeface="Arial" panose="020B0604020202020204" pitchFamily="34" charset="0"/>
              <a:buChar char="•"/>
            </a:pPr>
            <a:endParaRPr lang="es-AR" sz="2400" dirty="0"/>
          </a:p>
          <a:p>
            <a:pPr marL="342900" indent="-342900">
              <a:buFont typeface="Arial" panose="020B0604020202020204" pitchFamily="34" charset="0"/>
              <a:buChar char="•"/>
            </a:pPr>
            <a:r>
              <a:rPr lang="es-AR" sz="2400" dirty="0"/>
              <a:t>Pueden llegar a conectar cientos y miles de nodos distribuidos en decena y cientos de chasis o de armarios, utilizándose para conectar multiprocesadores, multicomputadoras y procesadores matriciales</a:t>
            </a:r>
          </a:p>
        </p:txBody>
      </p:sp>
    </p:spTree>
    <p:extLst>
      <p:ext uri="{BB962C8B-B14F-4D97-AF65-F5344CB8AC3E}">
        <p14:creationId xmlns:p14="http://schemas.microsoft.com/office/powerpoint/2010/main" val="172879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F2D9-5956-426E-4399-79BAAD95ABCD}"/>
            </a:ext>
          </a:extLst>
        </p:cNvPr>
        <p:cNvGrpSpPr/>
        <p:nvPr/>
      </p:nvGrpSpPr>
      <p:grpSpPr>
        <a:xfrm>
          <a:off x="0" y="0"/>
          <a:ext cx="0" cy="0"/>
          <a:chOff x="0" y="0"/>
          <a:chExt cx="0" cy="0"/>
        </a:xfrm>
      </p:grpSpPr>
    </p:spTree>
    <p:extLst>
      <p:ext uri="{BB962C8B-B14F-4D97-AF65-F5344CB8AC3E}">
        <p14:creationId xmlns:p14="http://schemas.microsoft.com/office/powerpoint/2010/main" val="838281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FD5CF-0503-9342-7DE0-C569F7C2095C}"/>
            </a:ext>
          </a:extLst>
        </p:cNvPr>
        <p:cNvGrpSpPr/>
        <p:nvPr/>
      </p:nvGrpSpPr>
      <p:grpSpPr>
        <a:xfrm>
          <a:off x="0" y="0"/>
          <a:ext cx="0" cy="0"/>
          <a:chOff x="0" y="0"/>
          <a:chExt cx="0" cy="0"/>
        </a:xfrm>
      </p:grpSpPr>
    </p:spTree>
    <p:extLst>
      <p:ext uri="{BB962C8B-B14F-4D97-AF65-F5344CB8AC3E}">
        <p14:creationId xmlns:p14="http://schemas.microsoft.com/office/powerpoint/2010/main" val="433214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7658F-F444-D30C-EEA3-91F4475EBED5}"/>
            </a:ext>
          </a:extLst>
        </p:cNvPr>
        <p:cNvGrpSpPr/>
        <p:nvPr/>
      </p:nvGrpSpPr>
      <p:grpSpPr>
        <a:xfrm>
          <a:off x="0" y="0"/>
          <a:ext cx="0" cy="0"/>
          <a:chOff x="0" y="0"/>
          <a:chExt cx="0" cy="0"/>
        </a:xfrm>
      </p:grpSpPr>
    </p:spTree>
    <p:extLst>
      <p:ext uri="{BB962C8B-B14F-4D97-AF65-F5344CB8AC3E}">
        <p14:creationId xmlns:p14="http://schemas.microsoft.com/office/powerpoint/2010/main" val="2660544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0EE6-B45B-DB17-CFAB-D57B8573A689}"/>
            </a:ext>
          </a:extLst>
        </p:cNvPr>
        <p:cNvGrpSpPr/>
        <p:nvPr/>
      </p:nvGrpSpPr>
      <p:grpSpPr>
        <a:xfrm>
          <a:off x="0" y="0"/>
          <a:ext cx="0" cy="0"/>
          <a:chOff x="0" y="0"/>
          <a:chExt cx="0" cy="0"/>
        </a:xfrm>
      </p:grpSpPr>
    </p:spTree>
    <p:extLst>
      <p:ext uri="{BB962C8B-B14F-4D97-AF65-F5344CB8AC3E}">
        <p14:creationId xmlns:p14="http://schemas.microsoft.com/office/powerpoint/2010/main" val="4247268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E5957-2D9A-6ECE-7F3E-2C6E1228F7A7}"/>
            </a:ext>
          </a:extLst>
        </p:cNvPr>
        <p:cNvGrpSpPr/>
        <p:nvPr/>
      </p:nvGrpSpPr>
      <p:grpSpPr>
        <a:xfrm>
          <a:off x="0" y="0"/>
          <a:ext cx="0" cy="0"/>
          <a:chOff x="0" y="0"/>
          <a:chExt cx="0" cy="0"/>
        </a:xfrm>
      </p:grpSpPr>
    </p:spTree>
    <p:extLst>
      <p:ext uri="{BB962C8B-B14F-4D97-AF65-F5344CB8AC3E}">
        <p14:creationId xmlns:p14="http://schemas.microsoft.com/office/powerpoint/2010/main" val="3631674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CCB28-2FB1-4E02-EC9B-2EE1FBFEF170}"/>
            </a:ext>
          </a:extLst>
        </p:cNvPr>
        <p:cNvGrpSpPr/>
        <p:nvPr/>
      </p:nvGrpSpPr>
      <p:grpSpPr>
        <a:xfrm>
          <a:off x="0" y="0"/>
          <a:ext cx="0" cy="0"/>
          <a:chOff x="0" y="0"/>
          <a:chExt cx="0" cy="0"/>
        </a:xfrm>
      </p:grpSpPr>
    </p:spTree>
    <p:extLst>
      <p:ext uri="{BB962C8B-B14F-4D97-AF65-F5344CB8AC3E}">
        <p14:creationId xmlns:p14="http://schemas.microsoft.com/office/powerpoint/2010/main" val="495966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7A97-FD95-0C09-7780-CA84816F97BB}"/>
            </a:ext>
          </a:extLst>
        </p:cNvPr>
        <p:cNvGrpSpPr/>
        <p:nvPr/>
      </p:nvGrpSpPr>
      <p:grpSpPr>
        <a:xfrm>
          <a:off x="0" y="0"/>
          <a:ext cx="0" cy="0"/>
          <a:chOff x="0" y="0"/>
          <a:chExt cx="0" cy="0"/>
        </a:xfrm>
      </p:grpSpPr>
    </p:spTree>
    <p:extLst>
      <p:ext uri="{BB962C8B-B14F-4D97-AF65-F5344CB8AC3E}">
        <p14:creationId xmlns:p14="http://schemas.microsoft.com/office/powerpoint/2010/main" val="1217954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9FF5-D75F-9758-7281-1F6FC67A4C7B}"/>
            </a:ext>
          </a:extLst>
        </p:cNvPr>
        <p:cNvGrpSpPr/>
        <p:nvPr/>
      </p:nvGrpSpPr>
      <p:grpSpPr>
        <a:xfrm>
          <a:off x="0" y="0"/>
          <a:ext cx="0" cy="0"/>
          <a:chOff x="0" y="0"/>
          <a:chExt cx="0" cy="0"/>
        </a:xfrm>
      </p:grpSpPr>
    </p:spTree>
    <p:extLst>
      <p:ext uri="{BB962C8B-B14F-4D97-AF65-F5344CB8AC3E}">
        <p14:creationId xmlns:p14="http://schemas.microsoft.com/office/powerpoint/2010/main" val="3799676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58483-5EF8-5412-5EBB-240C8936D92B}"/>
            </a:ext>
          </a:extLst>
        </p:cNvPr>
        <p:cNvGrpSpPr/>
        <p:nvPr/>
      </p:nvGrpSpPr>
      <p:grpSpPr>
        <a:xfrm>
          <a:off x="0" y="0"/>
          <a:ext cx="0" cy="0"/>
          <a:chOff x="0" y="0"/>
          <a:chExt cx="0" cy="0"/>
        </a:xfrm>
      </p:grpSpPr>
    </p:spTree>
    <p:extLst>
      <p:ext uri="{BB962C8B-B14F-4D97-AF65-F5344CB8AC3E}">
        <p14:creationId xmlns:p14="http://schemas.microsoft.com/office/powerpoint/2010/main" val="75666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642C1-A51D-424F-5A16-E286C11987C7}"/>
            </a:ext>
          </a:extLst>
        </p:cNvPr>
        <p:cNvGrpSpPr/>
        <p:nvPr/>
      </p:nvGrpSpPr>
      <p:grpSpPr>
        <a:xfrm>
          <a:off x="0" y="0"/>
          <a:ext cx="0" cy="0"/>
          <a:chOff x="0" y="0"/>
          <a:chExt cx="0" cy="0"/>
        </a:xfrm>
      </p:grpSpPr>
    </p:spTree>
    <p:extLst>
      <p:ext uri="{BB962C8B-B14F-4D97-AF65-F5344CB8AC3E}">
        <p14:creationId xmlns:p14="http://schemas.microsoft.com/office/powerpoint/2010/main" val="18771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6079-54AB-FDCF-E5FC-B4070BFA23CA}"/>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A718BC3-A2AF-7235-63FD-5D360CE72B7F}"/>
              </a:ext>
            </a:extLst>
          </p:cNvPr>
          <p:cNvPicPr>
            <a:picLocks noChangeAspect="1"/>
          </p:cNvPicPr>
          <p:nvPr/>
        </p:nvPicPr>
        <p:blipFill>
          <a:blip r:embed="rId2"/>
          <a:stretch>
            <a:fillRect/>
          </a:stretch>
        </p:blipFill>
        <p:spPr>
          <a:xfrm>
            <a:off x="632387" y="115445"/>
            <a:ext cx="10927226" cy="6627109"/>
          </a:xfrm>
          <a:prstGeom prst="rect">
            <a:avLst/>
          </a:prstGeom>
        </p:spPr>
      </p:pic>
    </p:spTree>
    <p:extLst>
      <p:ext uri="{BB962C8B-B14F-4D97-AF65-F5344CB8AC3E}">
        <p14:creationId xmlns:p14="http://schemas.microsoft.com/office/powerpoint/2010/main" val="3412886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8CEA-5C47-7DF5-7219-7D70EC1B480E}"/>
            </a:ext>
          </a:extLst>
        </p:cNvPr>
        <p:cNvGrpSpPr/>
        <p:nvPr/>
      </p:nvGrpSpPr>
      <p:grpSpPr>
        <a:xfrm>
          <a:off x="0" y="0"/>
          <a:ext cx="0" cy="0"/>
          <a:chOff x="0" y="0"/>
          <a:chExt cx="0" cy="0"/>
        </a:xfrm>
      </p:grpSpPr>
    </p:spTree>
    <p:extLst>
      <p:ext uri="{BB962C8B-B14F-4D97-AF65-F5344CB8AC3E}">
        <p14:creationId xmlns:p14="http://schemas.microsoft.com/office/powerpoint/2010/main" val="1718275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F3A4-1D97-64DA-A0B6-348292DDD973}"/>
            </a:ext>
          </a:extLst>
        </p:cNvPr>
        <p:cNvGrpSpPr/>
        <p:nvPr/>
      </p:nvGrpSpPr>
      <p:grpSpPr>
        <a:xfrm>
          <a:off x="0" y="0"/>
          <a:ext cx="0" cy="0"/>
          <a:chOff x="0" y="0"/>
          <a:chExt cx="0" cy="0"/>
        </a:xfrm>
      </p:grpSpPr>
    </p:spTree>
    <p:extLst>
      <p:ext uri="{BB962C8B-B14F-4D97-AF65-F5344CB8AC3E}">
        <p14:creationId xmlns:p14="http://schemas.microsoft.com/office/powerpoint/2010/main" val="131629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B93AB-82C7-7B94-EF08-C700C3E234B0}"/>
            </a:ext>
          </a:extLst>
        </p:cNvPr>
        <p:cNvGrpSpPr/>
        <p:nvPr/>
      </p:nvGrpSpPr>
      <p:grpSpPr>
        <a:xfrm>
          <a:off x="0" y="0"/>
          <a:ext cx="0" cy="0"/>
          <a:chOff x="0" y="0"/>
          <a:chExt cx="0" cy="0"/>
        </a:xfrm>
      </p:grpSpPr>
    </p:spTree>
    <p:extLst>
      <p:ext uri="{BB962C8B-B14F-4D97-AF65-F5344CB8AC3E}">
        <p14:creationId xmlns:p14="http://schemas.microsoft.com/office/powerpoint/2010/main" val="3066490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3700-13F6-B7A2-A6B6-0E1C1A7F8845}"/>
            </a:ext>
          </a:extLst>
        </p:cNvPr>
        <p:cNvGrpSpPr/>
        <p:nvPr/>
      </p:nvGrpSpPr>
      <p:grpSpPr>
        <a:xfrm>
          <a:off x="0" y="0"/>
          <a:ext cx="0" cy="0"/>
          <a:chOff x="0" y="0"/>
          <a:chExt cx="0" cy="0"/>
        </a:xfrm>
      </p:grpSpPr>
    </p:spTree>
    <p:extLst>
      <p:ext uri="{BB962C8B-B14F-4D97-AF65-F5344CB8AC3E}">
        <p14:creationId xmlns:p14="http://schemas.microsoft.com/office/powerpoint/2010/main" val="123300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272D5-0BF4-44C8-2F79-B368A87EE111}"/>
            </a:ext>
          </a:extLst>
        </p:cNvPr>
        <p:cNvGrpSpPr/>
        <p:nvPr/>
      </p:nvGrpSpPr>
      <p:grpSpPr>
        <a:xfrm>
          <a:off x="0" y="0"/>
          <a:ext cx="0" cy="0"/>
          <a:chOff x="0" y="0"/>
          <a:chExt cx="0" cy="0"/>
        </a:xfrm>
      </p:grpSpPr>
    </p:spTree>
    <p:extLst>
      <p:ext uri="{BB962C8B-B14F-4D97-AF65-F5344CB8AC3E}">
        <p14:creationId xmlns:p14="http://schemas.microsoft.com/office/powerpoint/2010/main" val="304880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07EF-B7AE-57B4-A0CD-6CA20BFF5D93}"/>
            </a:ext>
          </a:extLst>
        </p:cNvPr>
        <p:cNvGrpSpPr/>
        <p:nvPr/>
      </p:nvGrpSpPr>
      <p:grpSpPr>
        <a:xfrm>
          <a:off x="0" y="0"/>
          <a:ext cx="0" cy="0"/>
          <a:chOff x="0" y="0"/>
          <a:chExt cx="0" cy="0"/>
        </a:xfrm>
      </p:grpSpPr>
    </p:spTree>
    <p:extLst>
      <p:ext uri="{BB962C8B-B14F-4D97-AF65-F5344CB8AC3E}">
        <p14:creationId xmlns:p14="http://schemas.microsoft.com/office/powerpoint/2010/main" val="154553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B64C-0093-089E-3650-4080B1B54DFD}"/>
            </a:ext>
          </a:extLst>
        </p:cNvPr>
        <p:cNvGrpSpPr/>
        <p:nvPr/>
      </p:nvGrpSpPr>
      <p:grpSpPr>
        <a:xfrm>
          <a:off x="0" y="0"/>
          <a:ext cx="0" cy="0"/>
          <a:chOff x="0" y="0"/>
          <a:chExt cx="0" cy="0"/>
        </a:xfrm>
      </p:grpSpPr>
      <p:pic>
        <p:nvPicPr>
          <p:cNvPr id="2050" name="Picture 2" descr="unidad de almacenamiento y procesamiento negra, gran sala de servidores de procesamiento de ia, almacenamiento del centro de datos y sala de procesamiento de red, almacenamiento de unidad de disco duro y ssd y sistema de enfriamiento del procesador, render - rack server fotografías e imágenes de stock">
            <a:extLst>
              <a:ext uri="{FF2B5EF4-FFF2-40B4-BE49-F238E27FC236}">
                <a16:creationId xmlns:a16="http://schemas.microsoft.com/office/drawing/2014/main" id="{3C3FC2DB-B975-F80E-C41B-78AA8774C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7" y="338203"/>
            <a:ext cx="10726272" cy="602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07C6-60AC-7B64-96DD-7C5A6A37C7E8}"/>
            </a:ext>
          </a:extLst>
        </p:cNvPr>
        <p:cNvGrpSpPr/>
        <p:nvPr/>
      </p:nvGrpSpPr>
      <p:grpSpPr>
        <a:xfrm>
          <a:off x="0" y="0"/>
          <a:ext cx="0" cy="0"/>
          <a:chOff x="0" y="0"/>
          <a:chExt cx="0" cy="0"/>
        </a:xfrm>
      </p:grpSpPr>
      <p:pic>
        <p:nvPicPr>
          <p:cNvPr id="4098" name="Picture 2" descr="estante con genéricos cables de ethernet cat5e - rack server fotografías e imágenes de stock">
            <a:extLst>
              <a:ext uri="{FF2B5EF4-FFF2-40B4-BE49-F238E27FC236}">
                <a16:creationId xmlns:a16="http://schemas.microsoft.com/office/drawing/2014/main" id="{EF662F8E-6A4C-42C0-2869-EC91FC29F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39" y="-108907"/>
            <a:ext cx="9945665" cy="663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3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D0D5-FBB3-08F6-3E2B-96BE9A97CE66}"/>
            </a:ext>
          </a:extLst>
        </p:cNvPr>
        <p:cNvGrpSpPr/>
        <p:nvPr/>
      </p:nvGrpSpPr>
      <p:grpSpPr>
        <a:xfrm>
          <a:off x="0" y="0"/>
          <a:ext cx="0" cy="0"/>
          <a:chOff x="0" y="0"/>
          <a:chExt cx="0" cy="0"/>
        </a:xfrm>
      </p:grpSpPr>
      <p:pic>
        <p:nvPicPr>
          <p:cNvPr id="3076" name="Picture 4" descr="sosteniendo el teléfono inteligente. un joven está trabajando con equipos de internet y cables en la sala de servidores - rack server fotografías e imágenes de stock">
            <a:extLst>
              <a:ext uri="{FF2B5EF4-FFF2-40B4-BE49-F238E27FC236}">
                <a16:creationId xmlns:a16="http://schemas.microsoft.com/office/drawing/2014/main" id="{9981623D-6E08-0EA9-5D7E-DCAB6457F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39" y="83159"/>
            <a:ext cx="9469676" cy="631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9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046BB-58C3-E0D7-261A-CCF783EE0F4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3BDF094-242A-4343-FF3C-39F7E88384C1}"/>
              </a:ext>
            </a:extLst>
          </p:cNvPr>
          <p:cNvSpPr txBox="1"/>
          <p:nvPr/>
        </p:nvSpPr>
        <p:spPr>
          <a:xfrm>
            <a:off x="551145" y="889348"/>
            <a:ext cx="10897643" cy="1569660"/>
          </a:xfrm>
          <a:prstGeom prst="rect">
            <a:avLst/>
          </a:prstGeom>
          <a:noFill/>
          <a:ln>
            <a:solidFill>
              <a:schemeClr val="accent1"/>
            </a:solidFill>
          </a:ln>
        </p:spPr>
        <p:txBody>
          <a:bodyPr wrap="square" rtlCol="0">
            <a:spAutoFit/>
          </a:bodyPr>
          <a:lstStyle/>
          <a:p>
            <a:pPr algn="just"/>
            <a:r>
              <a:rPr lang="es-AR" sz="2400" dirty="0"/>
              <a:t>Existen especificaciones de alto nivel para un sistema de comunicaciones que se ajustan a determinadas arquitecturas concretas para algunas funciones del sistema  (Ejemplo: </a:t>
            </a:r>
            <a:r>
              <a:rPr lang="es-AR" sz="2400" dirty="0" err="1"/>
              <a:t>Scalable</a:t>
            </a:r>
            <a:r>
              <a:rPr lang="es-AR" sz="2400" dirty="0"/>
              <a:t> </a:t>
            </a:r>
            <a:r>
              <a:rPr lang="es-AR" sz="2400" dirty="0" err="1"/>
              <a:t>Coherent</a:t>
            </a:r>
            <a:r>
              <a:rPr lang="es-AR" sz="2400" dirty="0"/>
              <a:t> Interface que define un protocolo de coherencia de cache))</a:t>
            </a:r>
          </a:p>
        </p:txBody>
      </p:sp>
      <p:sp>
        <p:nvSpPr>
          <p:cNvPr id="3" name="CuadroTexto 2">
            <a:extLst>
              <a:ext uri="{FF2B5EF4-FFF2-40B4-BE49-F238E27FC236}">
                <a16:creationId xmlns:a16="http://schemas.microsoft.com/office/drawing/2014/main" id="{B0FBECFC-A48B-BD86-4F32-27FA9C720076}"/>
              </a:ext>
            </a:extLst>
          </p:cNvPr>
          <p:cNvSpPr txBox="1"/>
          <p:nvPr/>
        </p:nvSpPr>
        <p:spPr>
          <a:xfrm>
            <a:off x="2805830" y="3018773"/>
            <a:ext cx="6087649" cy="1938992"/>
          </a:xfrm>
          <a:prstGeom prst="rect">
            <a:avLst/>
          </a:prstGeom>
          <a:noFill/>
          <a:ln>
            <a:solidFill>
              <a:schemeClr val="accent1"/>
            </a:solidFill>
          </a:ln>
        </p:spPr>
        <p:txBody>
          <a:bodyPr wrap="square" rtlCol="0">
            <a:spAutoFit/>
          </a:bodyPr>
          <a:lstStyle/>
          <a:p>
            <a:r>
              <a:rPr lang="es-AR" sz="2000" dirty="0"/>
              <a:t>Existen algunas implementaciones de sistemas de comunicación específicos:</a:t>
            </a:r>
          </a:p>
          <a:p>
            <a:endParaRPr lang="es-AR" sz="2000" dirty="0"/>
          </a:p>
          <a:p>
            <a:r>
              <a:rPr lang="es-AR" sz="2000" dirty="0" err="1"/>
              <a:t>Fire</a:t>
            </a:r>
            <a:r>
              <a:rPr lang="es-AR" sz="2000" dirty="0"/>
              <a:t> 15K de </a:t>
            </a:r>
            <a:r>
              <a:rPr lang="es-AR" sz="2000" dirty="0" err="1"/>
              <a:t>Sun</a:t>
            </a:r>
            <a:endParaRPr lang="es-AR" sz="2000" dirty="0"/>
          </a:p>
          <a:p>
            <a:r>
              <a:rPr lang="es-AR" sz="2000" dirty="0"/>
              <a:t>Cray T3E y Cray X1 de </a:t>
            </a:r>
            <a:r>
              <a:rPr lang="es-AR" sz="2000" dirty="0" err="1"/>
              <a:t>HitachiOrigin</a:t>
            </a:r>
            <a:r>
              <a:rPr lang="es-AR" sz="2000" dirty="0"/>
              <a:t> 3000 de SGI</a:t>
            </a:r>
          </a:p>
          <a:p>
            <a:r>
              <a:rPr lang="es-AR" sz="2000" dirty="0" err="1"/>
              <a:t>Earth</a:t>
            </a:r>
            <a:r>
              <a:rPr lang="es-AR" sz="2000" dirty="0"/>
              <a:t> Simulator ( red </a:t>
            </a:r>
            <a:r>
              <a:rPr lang="es-AR" sz="2000" dirty="0" err="1"/>
              <a:t>crossba</a:t>
            </a:r>
            <a:r>
              <a:rPr lang="es-AR" sz="2000" dirty="0"/>
              <a:t> de 640 por 640)</a:t>
            </a:r>
          </a:p>
        </p:txBody>
      </p:sp>
    </p:spTree>
    <p:extLst>
      <p:ext uri="{BB962C8B-B14F-4D97-AF65-F5344CB8AC3E}">
        <p14:creationId xmlns:p14="http://schemas.microsoft.com/office/powerpoint/2010/main" val="775548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483</TotalTime>
  <Words>2125</Words>
  <Application>Microsoft Office PowerPoint</Application>
  <PresentationFormat>Panorámica</PresentationFormat>
  <Paragraphs>234</Paragraphs>
  <Slides>55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55</vt:i4>
      </vt:variant>
    </vt:vector>
  </HeadingPairs>
  <TitlesOfParts>
    <vt:vector size="59" baseType="lpstr">
      <vt:lpstr>Aptos</vt:lpstr>
      <vt:lpstr>Aptos Display</vt:lpstr>
      <vt:lpstr>Arial</vt:lpstr>
      <vt:lpstr>Tema de Office</vt:lpstr>
      <vt:lpstr>SISTEMAS DE COMUNICACIÓN EN ARQUITECTURAS PARALELAS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BAGUI ________</dc:creator>
  <cp:lastModifiedBy>BAGUI ________</cp:lastModifiedBy>
  <cp:revision>1</cp:revision>
  <dcterms:created xsi:type="dcterms:W3CDTF">2026-04-18T12:03:34Z</dcterms:created>
  <dcterms:modified xsi:type="dcterms:W3CDTF">2026-04-19T14:12:13Z</dcterms:modified>
</cp:coreProperties>
</file>